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57" r:id="rId3"/>
    <p:sldId id="269" r:id="rId4"/>
    <p:sldId id="259" r:id="rId5"/>
    <p:sldId id="260" r:id="rId6"/>
    <p:sldId id="267" r:id="rId7"/>
    <p:sldId id="268" r:id="rId8"/>
    <p:sldId id="258" r:id="rId9"/>
    <p:sldId id="270" r:id="rId10"/>
    <p:sldId id="271" r:id="rId11"/>
    <p:sldId id="272" r:id="rId12"/>
    <p:sldId id="273" r:id="rId13"/>
    <p:sldId id="274" r:id="rId14"/>
    <p:sldId id="275" r:id="rId15"/>
    <p:sldId id="276" r:id="rId16"/>
    <p:sldId id="277" r:id="rId17"/>
    <p:sldId id="278" r:id="rId18"/>
    <p:sldId id="280" r:id="rId19"/>
    <p:sldId id="281" r:id="rId20"/>
    <p:sldId id="282" r:id="rId21"/>
    <p:sldId id="283" r:id="rId22"/>
    <p:sldId id="284" r:id="rId23"/>
    <p:sldId id="285" r:id="rId24"/>
    <p:sldId id="286" r:id="rId25"/>
    <p:sldId id="287" r:id="rId26"/>
    <p:sldId id="288" r:id="rId27"/>
    <p:sldId id="266" r:id="rId28"/>
    <p:sldId id="28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1B03"/>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notesMaster" Target="notesMasters/notesMaster1.xml" /><Relationship Id="rId35" Type="http://schemas.microsoft.com/office/2016/11/relationships/changesInfo" Target="changesInfos/changesInfo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b Paul" userId="7f7fbf75c3071920" providerId="LiveId" clId="{C5312347-0567-499F-81AD-3B7D4CD8063E}"/>
    <pc:docChg chg="undo redo custSel addSld delSld modSld sldOrd">
      <pc:chgData name="Pranab Paul" userId="7f7fbf75c3071920" providerId="LiveId" clId="{C5312347-0567-499F-81AD-3B7D4CD8063E}" dt="2023-06-16T01:47:24.974" v="5977" actId="207"/>
      <pc:docMkLst>
        <pc:docMk/>
      </pc:docMkLst>
      <pc:sldChg chg="addSp modSp mod">
        <pc:chgData name="Pranab Paul" userId="7f7fbf75c3071920" providerId="LiveId" clId="{C5312347-0567-499F-81AD-3B7D4CD8063E}" dt="2023-06-16T01:36:35.764" v="5797" actId="1440"/>
        <pc:sldMkLst>
          <pc:docMk/>
          <pc:sldMk cId="1611095745" sldId="256"/>
        </pc:sldMkLst>
        <pc:spChg chg="mod">
          <ac:chgData name="Pranab Paul" userId="7f7fbf75c3071920" providerId="LiveId" clId="{C5312347-0567-499F-81AD-3B7D4CD8063E}" dt="2023-06-15T04:40:27.550" v="1659" actId="20577"/>
          <ac:spMkLst>
            <pc:docMk/>
            <pc:sldMk cId="1611095745" sldId="256"/>
            <ac:spMk id="2" creationId="{9EF8A147-3469-8EB9-0206-8D16EB3B0A65}"/>
          </ac:spMkLst>
        </pc:spChg>
        <pc:picChg chg="add mod">
          <ac:chgData name="Pranab Paul" userId="7f7fbf75c3071920" providerId="LiveId" clId="{C5312347-0567-499F-81AD-3B7D4CD8063E}" dt="2023-06-16T01:36:35.764" v="5797" actId="1440"/>
          <ac:picMkLst>
            <pc:docMk/>
            <pc:sldMk cId="1611095745" sldId="256"/>
            <ac:picMk id="4" creationId="{201D90AC-39FE-D49F-9323-21FF278C5D90}"/>
          </ac:picMkLst>
        </pc:picChg>
      </pc:sldChg>
      <pc:sldChg chg="modSp mod">
        <pc:chgData name="Pranab Paul" userId="7f7fbf75c3071920" providerId="LiveId" clId="{C5312347-0567-499F-81AD-3B7D4CD8063E}" dt="2023-06-15T03:54:37.643" v="1303" actId="20577"/>
        <pc:sldMkLst>
          <pc:docMk/>
          <pc:sldMk cId="902979331" sldId="257"/>
        </pc:sldMkLst>
        <pc:spChg chg="mod">
          <ac:chgData name="Pranab Paul" userId="7f7fbf75c3071920" providerId="LiveId" clId="{C5312347-0567-499F-81AD-3B7D4CD8063E}" dt="2023-06-14T17:06:26.703" v="388" actId="20577"/>
          <ac:spMkLst>
            <pc:docMk/>
            <pc:sldMk cId="902979331" sldId="257"/>
            <ac:spMk id="2" creationId="{609C3E33-9F25-2A0D-142A-A1E2BB831DD4}"/>
          </ac:spMkLst>
        </pc:spChg>
        <pc:spChg chg="mod">
          <ac:chgData name="Pranab Paul" userId="7f7fbf75c3071920" providerId="LiveId" clId="{C5312347-0567-499F-81AD-3B7D4CD8063E}" dt="2023-06-15T03:54:37.643" v="1303" actId="20577"/>
          <ac:spMkLst>
            <pc:docMk/>
            <pc:sldMk cId="902979331" sldId="257"/>
            <ac:spMk id="3" creationId="{39DCCE0A-6443-C0DB-BA5F-17D2A22F2A18}"/>
          </ac:spMkLst>
        </pc:spChg>
      </pc:sldChg>
      <pc:sldChg chg="modSp mod">
        <pc:chgData name="Pranab Paul" userId="7f7fbf75c3071920" providerId="LiveId" clId="{C5312347-0567-499F-81AD-3B7D4CD8063E}" dt="2023-06-15T07:40:25.169" v="4717" actId="14100"/>
        <pc:sldMkLst>
          <pc:docMk/>
          <pc:sldMk cId="888481477" sldId="258"/>
        </pc:sldMkLst>
        <pc:spChg chg="mod">
          <ac:chgData name="Pranab Paul" userId="7f7fbf75c3071920" providerId="LiveId" clId="{C5312347-0567-499F-81AD-3B7D4CD8063E}" dt="2023-06-15T04:36:15.177" v="1607" actId="20577"/>
          <ac:spMkLst>
            <pc:docMk/>
            <pc:sldMk cId="888481477" sldId="258"/>
            <ac:spMk id="2" creationId="{F6D7DEF4-A563-48E0-4435-04F5E0CCD51B}"/>
          </ac:spMkLst>
        </pc:spChg>
        <pc:spChg chg="mod">
          <ac:chgData name="Pranab Paul" userId="7f7fbf75c3071920" providerId="LiveId" clId="{C5312347-0567-499F-81AD-3B7D4CD8063E}" dt="2023-06-15T07:40:25.169" v="4717" actId="14100"/>
          <ac:spMkLst>
            <pc:docMk/>
            <pc:sldMk cId="888481477" sldId="258"/>
            <ac:spMk id="3" creationId="{BF3706F6-0DD6-486C-F4A6-931E0CE3A58A}"/>
          </ac:spMkLst>
        </pc:spChg>
      </pc:sldChg>
      <pc:sldChg chg="addSp modSp mod ord">
        <pc:chgData name="Pranab Paul" userId="7f7fbf75c3071920" providerId="LiveId" clId="{C5312347-0567-499F-81AD-3B7D4CD8063E}" dt="2023-06-15T08:46:23.807" v="5786"/>
        <pc:sldMkLst>
          <pc:docMk/>
          <pc:sldMk cId="1257067863" sldId="259"/>
        </pc:sldMkLst>
        <pc:spChg chg="mod">
          <ac:chgData name="Pranab Paul" userId="7f7fbf75c3071920" providerId="LiveId" clId="{C5312347-0567-499F-81AD-3B7D4CD8063E}" dt="2023-06-15T05:19:34.399" v="2371" actId="403"/>
          <ac:spMkLst>
            <pc:docMk/>
            <pc:sldMk cId="1257067863" sldId="259"/>
            <ac:spMk id="2" creationId="{2365892C-5FD2-6AB4-91B1-39D50A047B1A}"/>
          </ac:spMkLst>
        </pc:spChg>
        <pc:spChg chg="mod">
          <ac:chgData name="Pranab Paul" userId="7f7fbf75c3071920" providerId="LiveId" clId="{C5312347-0567-499F-81AD-3B7D4CD8063E}" dt="2023-06-15T07:40:34.289" v="4719" actId="14100"/>
          <ac:spMkLst>
            <pc:docMk/>
            <pc:sldMk cId="1257067863" sldId="259"/>
            <ac:spMk id="3" creationId="{2E5DD048-1788-5CBA-C7A4-6BB74DEF3947}"/>
          </ac:spMkLst>
        </pc:spChg>
        <pc:spChg chg="add mod">
          <ac:chgData name="Pranab Paul" userId="7f7fbf75c3071920" providerId="LiveId" clId="{C5312347-0567-499F-81AD-3B7D4CD8063E}" dt="2023-06-15T05:29:28.765" v="2488" actId="14100"/>
          <ac:spMkLst>
            <pc:docMk/>
            <pc:sldMk cId="1257067863" sldId="259"/>
            <ac:spMk id="25" creationId="{5A10E43E-9997-25F2-2D78-B04FC02EC794}"/>
          </ac:spMkLst>
        </pc:spChg>
        <pc:cxnChg chg="add mod">
          <ac:chgData name="Pranab Paul" userId="7f7fbf75c3071920" providerId="LiveId" clId="{C5312347-0567-499F-81AD-3B7D4CD8063E}" dt="2023-06-15T05:18:54.925" v="2367" actId="14100"/>
          <ac:cxnSpMkLst>
            <pc:docMk/>
            <pc:sldMk cId="1257067863" sldId="259"/>
            <ac:cxnSpMk id="6" creationId="{8A95D6F5-C037-C64A-480C-1B9116E7715A}"/>
          </ac:cxnSpMkLst>
        </pc:cxnChg>
        <pc:cxnChg chg="add mod">
          <ac:chgData name="Pranab Paul" userId="7f7fbf75c3071920" providerId="LiveId" clId="{C5312347-0567-499F-81AD-3B7D4CD8063E}" dt="2023-06-15T05:19:14.946" v="2369" actId="17032"/>
          <ac:cxnSpMkLst>
            <pc:docMk/>
            <pc:sldMk cId="1257067863" sldId="259"/>
            <ac:cxnSpMk id="16" creationId="{6EEA1EE9-93CB-A245-436A-B905153FB50F}"/>
          </ac:cxnSpMkLst>
        </pc:cxnChg>
        <pc:cxnChg chg="add mod">
          <ac:chgData name="Pranab Paul" userId="7f7fbf75c3071920" providerId="LiveId" clId="{C5312347-0567-499F-81AD-3B7D4CD8063E}" dt="2023-06-15T05:25:02.966" v="2439" actId="17032"/>
          <ac:cxnSpMkLst>
            <pc:docMk/>
            <pc:sldMk cId="1257067863" sldId="259"/>
            <ac:cxnSpMk id="20" creationId="{E70EAEA7-FB3E-2BB4-12E3-50DD2CC080AC}"/>
          </ac:cxnSpMkLst>
        </pc:cxnChg>
        <pc:cxnChg chg="add mod">
          <ac:chgData name="Pranab Paul" userId="7f7fbf75c3071920" providerId="LiveId" clId="{C5312347-0567-499F-81AD-3B7D4CD8063E}" dt="2023-06-15T05:25:35.328" v="2441" actId="17032"/>
          <ac:cxnSpMkLst>
            <pc:docMk/>
            <pc:sldMk cId="1257067863" sldId="259"/>
            <ac:cxnSpMk id="23" creationId="{6F877D49-80CF-F058-2069-31E7A9B5D70A}"/>
          </ac:cxnSpMkLst>
        </pc:cxnChg>
        <pc:cxnChg chg="mod">
          <ac:chgData name="Pranab Paul" userId="7f7fbf75c3071920" providerId="LiveId" clId="{C5312347-0567-499F-81AD-3B7D4CD8063E}" dt="2023-06-15T06:07:54.640" v="3505" actId="1076"/>
          <ac:cxnSpMkLst>
            <pc:docMk/>
            <pc:sldMk cId="1257067863" sldId="259"/>
            <ac:cxnSpMk id="42" creationId="{BD1F373F-8779-0DD0-3B77-439CFBBB5F90}"/>
          </ac:cxnSpMkLst>
        </pc:cxnChg>
      </pc:sldChg>
      <pc:sldChg chg="modSp mod ord">
        <pc:chgData name="Pranab Paul" userId="7f7fbf75c3071920" providerId="LiveId" clId="{C5312347-0567-499F-81AD-3B7D4CD8063E}" dt="2023-06-16T01:43:36.133" v="5960" actId="207"/>
        <pc:sldMkLst>
          <pc:docMk/>
          <pc:sldMk cId="1383734117" sldId="260"/>
        </pc:sldMkLst>
        <pc:spChg chg="mod">
          <ac:chgData name="Pranab Paul" userId="7f7fbf75c3071920" providerId="LiveId" clId="{C5312347-0567-499F-81AD-3B7D4CD8063E}" dt="2023-06-15T05:21:03.868" v="2375" actId="403"/>
          <ac:spMkLst>
            <pc:docMk/>
            <pc:sldMk cId="1383734117" sldId="260"/>
            <ac:spMk id="2" creationId="{7B2779F9-BA19-A78E-FF72-730C3D98BB37}"/>
          </ac:spMkLst>
        </pc:spChg>
        <pc:spChg chg="mod">
          <ac:chgData name="Pranab Paul" userId="7f7fbf75c3071920" providerId="LiveId" clId="{C5312347-0567-499F-81AD-3B7D4CD8063E}" dt="2023-06-16T01:43:36.133" v="5960" actId="207"/>
          <ac:spMkLst>
            <pc:docMk/>
            <pc:sldMk cId="1383734117" sldId="260"/>
            <ac:spMk id="3" creationId="{9F693B3F-6E33-DC74-77E8-EB74F11AB707}"/>
          </ac:spMkLst>
        </pc:spChg>
      </pc:sldChg>
      <pc:sldChg chg="modSp del mod">
        <pc:chgData name="Pranab Paul" userId="7f7fbf75c3071920" providerId="LiveId" clId="{C5312347-0567-499F-81AD-3B7D4CD8063E}" dt="2023-06-15T05:24:38.467" v="2437" actId="2696"/>
        <pc:sldMkLst>
          <pc:docMk/>
          <pc:sldMk cId="3614283618" sldId="261"/>
        </pc:sldMkLst>
        <pc:spChg chg="mod">
          <ac:chgData name="Pranab Paul" userId="7f7fbf75c3071920" providerId="LiveId" clId="{C5312347-0567-499F-81AD-3B7D4CD8063E}" dt="2023-06-15T05:24:35.680" v="2436" actId="21"/>
          <ac:spMkLst>
            <pc:docMk/>
            <pc:sldMk cId="3614283618" sldId="261"/>
            <ac:spMk id="3" creationId="{044B1209-1F94-FAB3-D8B5-54071E1C88E1}"/>
          </ac:spMkLst>
        </pc:spChg>
      </pc:sldChg>
      <pc:sldChg chg="modSp del mod">
        <pc:chgData name="Pranab Paul" userId="7f7fbf75c3071920" providerId="LiveId" clId="{C5312347-0567-499F-81AD-3B7D4CD8063E}" dt="2023-06-15T05:26:02.098" v="2443" actId="2696"/>
        <pc:sldMkLst>
          <pc:docMk/>
          <pc:sldMk cId="4146217940" sldId="262"/>
        </pc:sldMkLst>
        <pc:spChg chg="mod">
          <ac:chgData name="Pranab Paul" userId="7f7fbf75c3071920" providerId="LiveId" clId="{C5312347-0567-499F-81AD-3B7D4CD8063E}" dt="2023-06-15T04:19:59.315" v="1437" actId="20577"/>
          <ac:spMkLst>
            <pc:docMk/>
            <pc:sldMk cId="4146217940" sldId="262"/>
            <ac:spMk id="3" creationId="{DDA1882A-878B-C329-0C7D-939D4E75A413}"/>
          </ac:spMkLst>
        </pc:spChg>
      </pc:sldChg>
      <pc:sldChg chg="del">
        <pc:chgData name="Pranab Paul" userId="7f7fbf75c3071920" providerId="LiveId" clId="{C5312347-0567-499F-81AD-3B7D4CD8063E}" dt="2023-06-15T03:07:27.068" v="791" actId="2696"/>
        <pc:sldMkLst>
          <pc:docMk/>
          <pc:sldMk cId="2167003671" sldId="263"/>
        </pc:sldMkLst>
      </pc:sldChg>
      <pc:sldChg chg="del">
        <pc:chgData name="Pranab Paul" userId="7f7fbf75c3071920" providerId="LiveId" clId="{C5312347-0567-499F-81AD-3B7D4CD8063E}" dt="2023-06-15T05:32:28.793" v="2490" actId="2696"/>
        <pc:sldMkLst>
          <pc:docMk/>
          <pc:sldMk cId="212708971" sldId="264"/>
        </pc:sldMkLst>
      </pc:sldChg>
      <pc:sldChg chg="del">
        <pc:chgData name="Pranab Paul" userId="7f7fbf75c3071920" providerId="LiveId" clId="{C5312347-0567-499F-81AD-3B7D4CD8063E}" dt="2023-06-15T05:27:28.006" v="2444" actId="2696"/>
        <pc:sldMkLst>
          <pc:docMk/>
          <pc:sldMk cId="3241718735" sldId="265"/>
        </pc:sldMkLst>
      </pc:sldChg>
      <pc:sldChg chg="modSp mod">
        <pc:chgData name="Pranab Paul" userId="7f7fbf75c3071920" providerId="LiveId" clId="{C5312347-0567-499F-81AD-3B7D4CD8063E}" dt="2023-06-16T01:41:45.436" v="5949" actId="20577"/>
        <pc:sldMkLst>
          <pc:docMk/>
          <pc:sldMk cId="4268091467" sldId="266"/>
        </pc:sldMkLst>
        <pc:spChg chg="mod">
          <ac:chgData name="Pranab Paul" userId="7f7fbf75c3071920" providerId="LiveId" clId="{C5312347-0567-499F-81AD-3B7D4CD8063E}" dt="2023-06-15T03:07:47.133" v="804" actId="403"/>
          <ac:spMkLst>
            <pc:docMk/>
            <pc:sldMk cId="4268091467" sldId="266"/>
            <ac:spMk id="2" creationId="{E6EECD4C-2053-8774-D0A2-BB6F5B31D0AC}"/>
          </ac:spMkLst>
        </pc:spChg>
        <pc:spChg chg="mod">
          <ac:chgData name="Pranab Paul" userId="7f7fbf75c3071920" providerId="LiveId" clId="{C5312347-0567-499F-81AD-3B7D4CD8063E}" dt="2023-06-16T01:41:45.436" v="5949" actId="20577"/>
          <ac:spMkLst>
            <pc:docMk/>
            <pc:sldMk cId="4268091467" sldId="266"/>
            <ac:spMk id="3" creationId="{8EA6479A-E0DF-5A36-68EE-534AF2794DF0}"/>
          </ac:spMkLst>
        </pc:spChg>
      </pc:sldChg>
      <pc:sldChg chg="addSp delSp modSp new mod">
        <pc:chgData name="Pranab Paul" userId="7f7fbf75c3071920" providerId="LiveId" clId="{C5312347-0567-499F-81AD-3B7D4CD8063E}" dt="2023-06-15T03:45:10.185" v="1031" actId="14100"/>
        <pc:sldMkLst>
          <pc:docMk/>
          <pc:sldMk cId="1912025406" sldId="267"/>
        </pc:sldMkLst>
        <pc:spChg chg="mod">
          <ac:chgData name="Pranab Paul" userId="7f7fbf75c3071920" providerId="LiveId" clId="{C5312347-0567-499F-81AD-3B7D4CD8063E}" dt="2023-06-15T03:45:08.639" v="1030" actId="20577"/>
          <ac:spMkLst>
            <pc:docMk/>
            <pc:sldMk cId="1912025406" sldId="267"/>
            <ac:spMk id="2" creationId="{6E6FA76E-A289-6A52-12E8-96A5105DB295}"/>
          </ac:spMkLst>
        </pc:spChg>
        <pc:spChg chg="mod">
          <ac:chgData name="Pranab Paul" userId="7f7fbf75c3071920" providerId="LiveId" clId="{C5312347-0567-499F-81AD-3B7D4CD8063E}" dt="2023-06-15T03:45:10.185" v="1031" actId="14100"/>
          <ac:spMkLst>
            <pc:docMk/>
            <pc:sldMk cId="1912025406" sldId="267"/>
            <ac:spMk id="3" creationId="{BCF0079A-0035-1CA5-1262-1A4CCF80F794}"/>
          </ac:spMkLst>
        </pc:spChg>
        <pc:spChg chg="del">
          <ac:chgData name="Pranab Paul" userId="7f7fbf75c3071920" providerId="LiveId" clId="{C5312347-0567-499F-81AD-3B7D4CD8063E}" dt="2023-06-15T03:23:53.838" v="977"/>
          <ac:spMkLst>
            <pc:docMk/>
            <pc:sldMk cId="1912025406" sldId="267"/>
            <ac:spMk id="5" creationId="{12C40E4F-82ED-C1A2-5A44-F4A0EE414018}"/>
          </ac:spMkLst>
        </pc:spChg>
        <pc:spChg chg="del">
          <ac:chgData name="Pranab Paul" userId="7f7fbf75c3071920" providerId="LiveId" clId="{C5312347-0567-499F-81AD-3B7D4CD8063E}" dt="2023-06-15T03:23:53.838" v="977"/>
          <ac:spMkLst>
            <pc:docMk/>
            <pc:sldMk cId="1912025406" sldId="267"/>
            <ac:spMk id="6" creationId="{60E94B5F-2A1B-407E-BF0F-DF3FCD1B0475}"/>
          </ac:spMkLst>
        </pc:spChg>
        <pc:spChg chg="del">
          <ac:chgData name="Pranab Paul" userId="7f7fbf75c3071920" providerId="LiveId" clId="{C5312347-0567-499F-81AD-3B7D4CD8063E}" dt="2023-06-15T03:23:53.838" v="977"/>
          <ac:spMkLst>
            <pc:docMk/>
            <pc:sldMk cId="1912025406" sldId="267"/>
            <ac:spMk id="7" creationId="{1B6A5835-41B8-437C-20AF-3C7F18CE999C}"/>
          </ac:spMkLst>
        </pc:spChg>
        <pc:graphicFrameChg chg="add mod modGraphic">
          <ac:chgData name="Pranab Paul" userId="7f7fbf75c3071920" providerId="LiveId" clId="{C5312347-0567-499F-81AD-3B7D4CD8063E}" dt="2023-06-15T03:06:32.522" v="790" actId="14100"/>
          <ac:graphicFrameMkLst>
            <pc:docMk/>
            <pc:sldMk cId="1912025406" sldId="267"/>
            <ac:graphicFrameMk id="4" creationId="{FB05C6FC-3334-2985-E2A1-CE484931C732}"/>
          </ac:graphicFrameMkLst>
        </pc:graphicFrameChg>
      </pc:sldChg>
      <pc:sldChg chg="modSp new mod">
        <pc:chgData name="Pranab Paul" userId="7f7fbf75c3071920" providerId="LiveId" clId="{C5312347-0567-499F-81AD-3B7D4CD8063E}" dt="2023-06-15T07:40:48.199" v="4721" actId="14100"/>
        <pc:sldMkLst>
          <pc:docMk/>
          <pc:sldMk cId="757723354" sldId="268"/>
        </pc:sldMkLst>
        <pc:spChg chg="mod">
          <ac:chgData name="Pranab Paul" userId="7f7fbf75c3071920" providerId="LiveId" clId="{C5312347-0567-499F-81AD-3B7D4CD8063E}" dt="2023-06-15T03:28:46.524" v="1002" actId="403"/>
          <ac:spMkLst>
            <pc:docMk/>
            <pc:sldMk cId="757723354" sldId="268"/>
            <ac:spMk id="2" creationId="{95FC1F6A-6DDE-93F8-FB58-C1CD3A2F731E}"/>
          </ac:spMkLst>
        </pc:spChg>
        <pc:spChg chg="mod">
          <ac:chgData name="Pranab Paul" userId="7f7fbf75c3071920" providerId="LiveId" clId="{C5312347-0567-499F-81AD-3B7D4CD8063E}" dt="2023-06-15T07:40:48.199" v="4721" actId="14100"/>
          <ac:spMkLst>
            <pc:docMk/>
            <pc:sldMk cId="757723354" sldId="268"/>
            <ac:spMk id="3" creationId="{DB6D902D-DBF4-3DAC-49C2-D46F4CA280FC}"/>
          </ac:spMkLst>
        </pc:spChg>
      </pc:sldChg>
      <pc:sldChg chg="modSp new mod ord">
        <pc:chgData name="Pranab Paul" userId="7f7fbf75c3071920" providerId="LiveId" clId="{C5312347-0567-499F-81AD-3B7D4CD8063E}" dt="2023-06-15T08:46:19.749" v="5784"/>
        <pc:sldMkLst>
          <pc:docMk/>
          <pc:sldMk cId="1124135618" sldId="269"/>
        </pc:sldMkLst>
        <pc:spChg chg="mod">
          <ac:chgData name="Pranab Paul" userId="7f7fbf75c3071920" providerId="LiveId" clId="{C5312347-0567-499F-81AD-3B7D4CD8063E}" dt="2023-06-15T03:51:28.437" v="1300" actId="20577"/>
          <ac:spMkLst>
            <pc:docMk/>
            <pc:sldMk cId="1124135618" sldId="269"/>
            <ac:spMk id="2" creationId="{42E82161-660B-491A-9A76-7F9687162D80}"/>
          </ac:spMkLst>
        </pc:spChg>
        <pc:spChg chg="mod">
          <ac:chgData name="Pranab Paul" userId="7f7fbf75c3071920" providerId="LiveId" clId="{C5312347-0567-499F-81AD-3B7D4CD8063E}" dt="2023-06-15T07:40:43.273" v="4720" actId="14100"/>
          <ac:spMkLst>
            <pc:docMk/>
            <pc:sldMk cId="1124135618" sldId="269"/>
            <ac:spMk id="3" creationId="{61D0D1B5-E498-0E64-7AA1-D9D90842E3E1}"/>
          </ac:spMkLst>
        </pc:spChg>
      </pc:sldChg>
      <pc:sldChg chg="addSp modSp new mod">
        <pc:chgData name="Pranab Paul" userId="7f7fbf75c3071920" providerId="LiveId" clId="{C5312347-0567-499F-81AD-3B7D4CD8063E}" dt="2023-06-16T01:40:21.348" v="5826" actId="207"/>
        <pc:sldMkLst>
          <pc:docMk/>
          <pc:sldMk cId="889888848" sldId="270"/>
        </pc:sldMkLst>
        <pc:spChg chg="mod">
          <ac:chgData name="Pranab Paul" userId="7f7fbf75c3071920" providerId="LiveId" clId="{C5312347-0567-499F-81AD-3B7D4CD8063E}" dt="2023-06-15T04:43:00.067" v="1675" actId="403"/>
          <ac:spMkLst>
            <pc:docMk/>
            <pc:sldMk cId="889888848" sldId="270"/>
            <ac:spMk id="2" creationId="{70D25AAE-3B38-FF13-9C01-32276998E3C9}"/>
          </ac:spMkLst>
        </pc:spChg>
        <pc:spChg chg="mod">
          <ac:chgData name="Pranab Paul" userId="7f7fbf75c3071920" providerId="LiveId" clId="{C5312347-0567-499F-81AD-3B7D4CD8063E}" dt="2023-06-16T01:40:21.348" v="5826" actId="207"/>
          <ac:spMkLst>
            <pc:docMk/>
            <pc:sldMk cId="889888848" sldId="270"/>
            <ac:spMk id="3" creationId="{20315E54-15E2-7B34-BCBF-DACC26B35999}"/>
          </ac:spMkLst>
        </pc:spChg>
        <pc:picChg chg="add mod">
          <ac:chgData name="Pranab Paul" userId="7f7fbf75c3071920" providerId="LiveId" clId="{C5312347-0567-499F-81AD-3B7D4CD8063E}" dt="2023-06-15T04:47:37.993" v="1727" actId="1076"/>
          <ac:picMkLst>
            <pc:docMk/>
            <pc:sldMk cId="889888848" sldId="270"/>
            <ac:picMk id="4" creationId="{114EA811-45E2-9CE6-D9DE-5397688A7C54}"/>
          </ac:picMkLst>
        </pc:picChg>
      </pc:sldChg>
      <pc:sldChg chg="addSp delSp modSp new mod">
        <pc:chgData name="Pranab Paul" userId="7f7fbf75c3071920" providerId="LiveId" clId="{C5312347-0567-499F-81AD-3B7D4CD8063E}" dt="2023-06-15T07:32:21.593" v="4459" actId="20577"/>
        <pc:sldMkLst>
          <pc:docMk/>
          <pc:sldMk cId="2151661977" sldId="271"/>
        </pc:sldMkLst>
        <pc:spChg chg="mod">
          <ac:chgData name="Pranab Paul" userId="7f7fbf75c3071920" providerId="LiveId" clId="{C5312347-0567-499F-81AD-3B7D4CD8063E}" dt="2023-06-15T04:48:43.713" v="1771" actId="20577"/>
          <ac:spMkLst>
            <pc:docMk/>
            <pc:sldMk cId="2151661977" sldId="271"/>
            <ac:spMk id="2" creationId="{EA14542A-16D6-44EE-B46F-E662F17641EB}"/>
          </ac:spMkLst>
        </pc:spChg>
        <pc:spChg chg="del">
          <ac:chgData name="Pranab Paul" userId="7f7fbf75c3071920" providerId="LiveId" clId="{C5312347-0567-499F-81AD-3B7D4CD8063E}" dt="2023-06-15T04:49:13.227" v="1772" actId="931"/>
          <ac:spMkLst>
            <pc:docMk/>
            <pc:sldMk cId="2151661977" sldId="271"/>
            <ac:spMk id="3" creationId="{382A11A1-19AA-BDED-2250-E100B16A0312}"/>
          </ac:spMkLst>
        </pc:spChg>
        <pc:spChg chg="add del mod">
          <ac:chgData name="Pranab Paul" userId="7f7fbf75c3071920" providerId="LiveId" clId="{C5312347-0567-499F-81AD-3B7D4CD8063E}" dt="2023-06-15T04:50:52.072" v="1782" actId="22"/>
          <ac:spMkLst>
            <pc:docMk/>
            <pc:sldMk cId="2151661977" sldId="271"/>
            <ac:spMk id="7" creationId="{D1E61447-61C1-A6D6-C316-845191CF1622}"/>
          </ac:spMkLst>
        </pc:spChg>
        <pc:spChg chg="add mod">
          <ac:chgData name="Pranab Paul" userId="7f7fbf75c3071920" providerId="LiveId" clId="{C5312347-0567-499F-81AD-3B7D4CD8063E}" dt="2023-06-15T07:32:21.593" v="4459" actId="20577"/>
          <ac:spMkLst>
            <pc:docMk/>
            <pc:sldMk cId="2151661977" sldId="271"/>
            <ac:spMk id="11" creationId="{ABF0B890-0030-7404-049D-B4A6A6BD5719}"/>
          </ac:spMkLst>
        </pc:spChg>
        <pc:spChg chg="add mod">
          <ac:chgData name="Pranab Paul" userId="7f7fbf75c3071920" providerId="LiveId" clId="{C5312347-0567-499F-81AD-3B7D4CD8063E}" dt="2023-06-15T05:05:24.269" v="2199" actId="1076"/>
          <ac:spMkLst>
            <pc:docMk/>
            <pc:sldMk cId="2151661977" sldId="271"/>
            <ac:spMk id="14" creationId="{32DCDA0F-8A67-EB97-A3EF-73487AD50357}"/>
          </ac:spMkLst>
        </pc:spChg>
        <pc:spChg chg="add mod">
          <ac:chgData name="Pranab Paul" userId="7f7fbf75c3071920" providerId="LiveId" clId="{C5312347-0567-499F-81AD-3B7D4CD8063E}" dt="2023-06-15T05:16:20.054" v="2363" actId="207"/>
          <ac:spMkLst>
            <pc:docMk/>
            <pc:sldMk cId="2151661977" sldId="271"/>
            <ac:spMk id="15" creationId="{900D328F-AE43-C100-01F8-A0500B6D7100}"/>
          </ac:spMkLst>
        </pc:spChg>
        <pc:spChg chg="add mod">
          <ac:chgData name="Pranab Paul" userId="7f7fbf75c3071920" providerId="LiveId" clId="{C5312347-0567-499F-81AD-3B7D4CD8063E}" dt="2023-06-15T05:05:43.239" v="2202" actId="1076"/>
          <ac:spMkLst>
            <pc:docMk/>
            <pc:sldMk cId="2151661977" sldId="271"/>
            <ac:spMk id="16" creationId="{172C7F3D-8303-395E-099F-D161E2C63A99}"/>
          </ac:spMkLst>
        </pc:spChg>
        <pc:spChg chg="add mod">
          <ac:chgData name="Pranab Paul" userId="7f7fbf75c3071920" providerId="LiveId" clId="{C5312347-0567-499F-81AD-3B7D4CD8063E}" dt="2023-06-15T05:09:32.907" v="2318" actId="1076"/>
          <ac:spMkLst>
            <pc:docMk/>
            <pc:sldMk cId="2151661977" sldId="271"/>
            <ac:spMk id="17" creationId="{8B49D9A2-C586-3E9B-DB24-D9B1D91ECF53}"/>
          </ac:spMkLst>
        </pc:spChg>
        <pc:spChg chg="add mod">
          <ac:chgData name="Pranab Paul" userId="7f7fbf75c3071920" providerId="LiveId" clId="{C5312347-0567-499F-81AD-3B7D4CD8063E}" dt="2023-06-15T05:05:47.779" v="2204" actId="1076"/>
          <ac:spMkLst>
            <pc:docMk/>
            <pc:sldMk cId="2151661977" sldId="271"/>
            <ac:spMk id="18" creationId="{35CE2EEE-BE67-6198-7849-02BBC1962F77}"/>
          </ac:spMkLst>
        </pc:spChg>
        <pc:spChg chg="add mod">
          <ac:chgData name="Pranab Paul" userId="7f7fbf75c3071920" providerId="LiveId" clId="{C5312347-0567-499F-81AD-3B7D4CD8063E}" dt="2023-06-15T05:02:03.771" v="2134" actId="14100"/>
          <ac:spMkLst>
            <pc:docMk/>
            <pc:sldMk cId="2151661977" sldId="271"/>
            <ac:spMk id="19" creationId="{D30DC856-CCE7-2118-8D5B-E28ABF08036E}"/>
          </ac:spMkLst>
        </pc:spChg>
        <pc:spChg chg="add mod">
          <ac:chgData name="Pranab Paul" userId="7f7fbf75c3071920" providerId="LiveId" clId="{C5312347-0567-499F-81AD-3B7D4CD8063E}" dt="2023-06-15T05:04:48.833" v="2197" actId="14100"/>
          <ac:spMkLst>
            <pc:docMk/>
            <pc:sldMk cId="2151661977" sldId="271"/>
            <ac:spMk id="20" creationId="{AEA796FE-6EFC-FAF4-582A-E94DF8CD4E59}"/>
          </ac:spMkLst>
        </pc:spChg>
        <pc:spChg chg="add mod">
          <ac:chgData name="Pranab Paul" userId="7f7fbf75c3071920" providerId="LiveId" clId="{C5312347-0567-499F-81AD-3B7D4CD8063E}" dt="2023-06-15T05:06:55.359" v="2256" actId="14100"/>
          <ac:spMkLst>
            <pc:docMk/>
            <pc:sldMk cId="2151661977" sldId="271"/>
            <ac:spMk id="21" creationId="{C7E0BF67-BAD1-9177-6AAA-BCD15C78764E}"/>
          </ac:spMkLst>
        </pc:spChg>
        <pc:spChg chg="add mod">
          <ac:chgData name="Pranab Paul" userId="7f7fbf75c3071920" providerId="LiveId" clId="{C5312347-0567-499F-81AD-3B7D4CD8063E}" dt="2023-06-15T05:08:49.231" v="2310" actId="1076"/>
          <ac:spMkLst>
            <pc:docMk/>
            <pc:sldMk cId="2151661977" sldId="271"/>
            <ac:spMk id="22" creationId="{5E1AA21D-4EDA-8D27-9329-50B6185429D4}"/>
          </ac:spMkLst>
        </pc:spChg>
        <pc:spChg chg="add mod">
          <ac:chgData name="Pranab Paul" userId="7f7fbf75c3071920" providerId="LiveId" clId="{C5312347-0567-499F-81AD-3B7D4CD8063E}" dt="2023-06-15T05:08:51.501" v="2311" actId="1076"/>
          <ac:spMkLst>
            <pc:docMk/>
            <pc:sldMk cId="2151661977" sldId="271"/>
            <ac:spMk id="23" creationId="{9D4ADAF2-9AB2-A9FA-40F6-2F9A4B651F52}"/>
          </ac:spMkLst>
        </pc:spChg>
        <pc:spChg chg="add mod">
          <ac:chgData name="Pranab Paul" userId="7f7fbf75c3071920" providerId="LiveId" clId="{C5312347-0567-499F-81AD-3B7D4CD8063E}" dt="2023-06-15T05:13:39.316" v="2346" actId="20577"/>
          <ac:spMkLst>
            <pc:docMk/>
            <pc:sldMk cId="2151661977" sldId="271"/>
            <ac:spMk id="48" creationId="{D5960D66-34EC-8064-6BCD-2813DE149178}"/>
          </ac:spMkLst>
        </pc:spChg>
        <pc:spChg chg="add mod">
          <ac:chgData name="Pranab Paul" userId="7f7fbf75c3071920" providerId="LiveId" clId="{C5312347-0567-499F-81AD-3B7D4CD8063E}" dt="2023-06-15T05:14:22.679" v="2361" actId="1076"/>
          <ac:spMkLst>
            <pc:docMk/>
            <pc:sldMk cId="2151661977" sldId="271"/>
            <ac:spMk id="49" creationId="{3FB64246-3DD3-BE14-561C-5098A98E8D6D}"/>
          </ac:spMkLst>
        </pc:spChg>
        <pc:picChg chg="add del mod">
          <ac:chgData name="Pranab Paul" userId="7f7fbf75c3071920" providerId="LiveId" clId="{C5312347-0567-499F-81AD-3B7D4CD8063E}" dt="2023-06-15T04:49:39.229" v="1781" actId="21"/>
          <ac:picMkLst>
            <pc:docMk/>
            <pc:sldMk cId="2151661977" sldId="271"/>
            <ac:picMk id="5" creationId="{B541D778-88ED-668A-6980-CD5709BBE97D}"/>
          </ac:picMkLst>
        </pc:picChg>
        <pc:picChg chg="add del mod ord">
          <ac:chgData name="Pranab Paul" userId="7f7fbf75c3071920" providerId="LiveId" clId="{C5312347-0567-499F-81AD-3B7D4CD8063E}" dt="2023-06-15T04:51:27.420" v="1785" actId="21"/>
          <ac:picMkLst>
            <pc:docMk/>
            <pc:sldMk cId="2151661977" sldId="271"/>
            <ac:picMk id="9" creationId="{F4D59839-5273-8AEC-9AC6-AB4A20135502}"/>
          </ac:picMkLst>
        </pc:picChg>
        <pc:cxnChg chg="add mod">
          <ac:chgData name="Pranab Paul" userId="7f7fbf75c3071920" providerId="LiveId" clId="{C5312347-0567-499F-81AD-3B7D4CD8063E}" dt="2023-06-15T05:09:03.331" v="2313" actId="13822"/>
          <ac:cxnSpMkLst>
            <pc:docMk/>
            <pc:sldMk cId="2151661977" sldId="271"/>
            <ac:cxnSpMk id="25" creationId="{EE75B8F8-DAC5-7547-1D94-0EE54ACA6626}"/>
          </ac:cxnSpMkLst>
        </pc:cxnChg>
        <pc:cxnChg chg="add mod">
          <ac:chgData name="Pranab Paul" userId="7f7fbf75c3071920" providerId="LiveId" clId="{C5312347-0567-499F-81AD-3B7D4CD8063E}" dt="2023-06-15T05:09:18.625" v="2315" actId="13822"/>
          <ac:cxnSpMkLst>
            <pc:docMk/>
            <pc:sldMk cId="2151661977" sldId="271"/>
            <ac:cxnSpMk id="27" creationId="{1132B407-0C86-2FD8-BE37-CBB59F2F91FB}"/>
          </ac:cxnSpMkLst>
        </pc:cxnChg>
        <pc:cxnChg chg="add mod">
          <ac:chgData name="Pranab Paul" userId="7f7fbf75c3071920" providerId="LiveId" clId="{C5312347-0567-499F-81AD-3B7D4CD8063E}" dt="2023-06-15T05:09:26.954" v="2317" actId="13822"/>
          <ac:cxnSpMkLst>
            <pc:docMk/>
            <pc:sldMk cId="2151661977" sldId="271"/>
            <ac:cxnSpMk id="29" creationId="{151F7941-5AC6-336C-DDCD-BB394546DC9F}"/>
          </ac:cxnSpMkLst>
        </pc:cxnChg>
        <pc:cxnChg chg="add mod">
          <ac:chgData name="Pranab Paul" userId="7f7fbf75c3071920" providerId="LiveId" clId="{C5312347-0567-499F-81AD-3B7D4CD8063E}" dt="2023-06-15T05:09:43.628" v="2320" actId="13822"/>
          <ac:cxnSpMkLst>
            <pc:docMk/>
            <pc:sldMk cId="2151661977" sldId="271"/>
            <ac:cxnSpMk id="31" creationId="{4127E500-D2CE-E93C-9FB3-7C80AF64525D}"/>
          </ac:cxnSpMkLst>
        </pc:cxnChg>
        <pc:cxnChg chg="add mod">
          <ac:chgData name="Pranab Paul" userId="7f7fbf75c3071920" providerId="LiveId" clId="{C5312347-0567-499F-81AD-3B7D4CD8063E}" dt="2023-06-15T05:10:56.874" v="2325" actId="13822"/>
          <ac:cxnSpMkLst>
            <pc:docMk/>
            <pc:sldMk cId="2151661977" sldId="271"/>
            <ac:cxnSpMk id="33" creationId="{769BE57D-7841-F3A6-55BE-2A10609DB2E1}"/>
          </ac:cxnSpMkLst>
        </pc:cxnChg>
        <pc:cxnChg chg="add mod">
          <ac:chgData name="Pranab Paul" userId="7f7fbf75c3071920" providerId="LiveId" clId="{C5312347-0567-499F-81AD-3B7D4CD8063E}" dt="2023-06-15T05:11:11.096" v="2327" actId="13822"/>
          <ac:cxnSpMkLst>
            <pc:docMk/>
            <pc:sldMk cId="2151661977" sldId="271"/>
            <ac:cxnSpMk id="35" creationId="{4BB71560-46EC-D78E-B717-B80676F58D50}"/>
          </ac:cxnSpMkLst>
        </pc:cxnChg>
        <pc:cxnChg chg="add mod">
          <ac:chgData name="Pranab Paul" userId="7f7fbf75c3071920" providerId="LiveId" clId="{C5312347-0567-499F-81AD-3B7D4CD8063E}" dt="2023-06-15T05:11:20.666" v="2329" actId="13822"/>
          <ac:cxnSpMkLst>
            <pc:docMk/>
            <pc:sldMk cId="2151661977" sldId="271"/>
            <ac:cxnSpMk id="37" creationId="{B5AD3B67-585E-C6F4-5CA7-F64B0F9C0AEB}"/>
          </ac:cxnSpMkLst>
        </pc:cxnChg>
        <pc:cxnChg chg="add mod">
          <ac:chgData name="Pranab Paul" userId="7f7fbf75c3071920" providerId="LiveId" clId="{C5312347-0567-499F-81AD-3B7D4CD8063E}" dt="2023-06-15T05:11:32.002" v="2331" actId="13822"/>
          <ac:cxnSpMkLst>
            <pc:docMk/>
            <pc:sldMk cId="2151661977" sldId="271"/>
            <ac:cxnSpMk id="39" creationId="{226B5462-93EE-9FB1-1B1F-22CD2985B6C9}"/>
          </ac:cxnSpMkLst>
        </pc:cxnChg>
        <pc:cxnChg chg="add mod">
          <ac:chgData name="Pranab Paul" userId="7f7fbf75c3071920" providerId="LiveId" clId="{C5312347-0567-499F-81AD-3B7D4CD8063E}" dt="2023-06-15T05:11:45.296" v="2333" actId="13822"/>
          <ac:cxnSpMkLst>
            <pc:docMk/>
            <pc:sldMk cId="2151661977" sldId="271"/>
            <ac:cxnSpMk id="41" creationId="{60E396A5-5000-2EDC-D71D-2278B57121A5}"/>
          </ac:cxnSpMkLst>
        </pc:cxnChg>
        <pc:cxnChg chg="add mod">
          <ac:chgData name="Pranab Paul" userId="7f7fbf75c3071920" providerId="LiveId" clId="{C5312347-0567-499F-81AD-3B7D4CD8063E}" dt="2023-06-15T05:12:05.580" v="2335" actId="13822"/>
          <ac:cxnSpMkLst>
            <pc:docMk/>
            <pc:sldMk cId="2151661977" sldId="271"/>
            <ac:cxnSpMk id="43" creationId="{A11B5139-99B5-0E5A-533E-C02B1EC41A12}"/>
          </ac:cxnSpMkLst>
        </pc:cxnChg>
        <pc:cxnChg chg="add mod">
          <ac:chgData name="Pranab Paul" userId="7f7fbf75c3071920" providerId="LiveId" clId="{C5312347-0567-499F-81AD-3B7D4CD8063E}" dt="2023-06-15T05:12:23.939" v="2337" actId="13822"/>
          <ac:cxnSpMkLst>
            <pc:docMk/>
            <pc:sldMk cId="2151661977" sldId="271"/>
            <ac:cxnSpMk id="45" creationId="{9C61A235-EA7C-724B-8887-7430D2195F3A}"/>
          </ac:cxnSpMkLst>
        </pc:cxnChg>
        <pc:cxnChg chg="add mod">
          <ac:chgData name="Pranab Paul" userId="7f7fbf75c3071920" providerId="LiveId" clId="{C5312347-0567-499F-81AD-3B7D4CD8063E}" dt="2023-06-15T05:12:37.510" v="2339" actId="13822"/>
          <ac:cxnSpMkLst>
            <pc:docMk/>
            <pc:sldMk cId="2151661977" sldId="271"/>
            <ac:cxnSpMk id="47" creationId="{D370FEDE-AFDB-3A9B-8E0C-A8F8A4D6210B}"/>
          </ac:cxnSpMkLst>
        </pc:cxnChg>
      </pc:sldChg>
      <pc:sldChg chg="addSp delSp modSp new mod">
        <pc:chgData name="Pranab Paul" userId="7f7fbf75c3071920" providerId="LiveId" clId="{C5312347-0567-499F-81AD-3B7D4CD8063E}" dt="2023-06-15T06:03:07.220" v="3347" actId="2711"/>
        <pc:sldMkLst>
          <pc:docMk/>
          <pc:sldMk cId="1827861828" sldId="272"/>
        </pc:sldMkLst>
        <pc:spChg chg="mod">
          <ac:chgData name="Pranab Paul" userId="7f7fbf75c3071920" providerId="LiveId" clId="{C5312347-0567-499F-81AD-3B7D4CD8063E}" dt="2023-06-15T05:33:10.812" v="2539" actId="20577"/>
          <ac:spMkLst>
            <pc:docMk/>
            <pc:sldMk cId="1827861828" sldId="272"/>
            <ac:spMk id="2" creationId="{ABF36C4D-C431-6BB0-A0A7-2E62E1533582}"/>
          </ac:spMkLst>
        </pc:spChg>
        <pc:spChg chg="mod">
          <ac:chgData name="Pranab Paul" userId="7f7fbf75c3071920" providerId="LiveId" clId="{C5312347-0567-499F-81AD-3B7D4CD8063E}" dt="2023-06-15T06:03:07.220" v="3347" actId="2711"/>
          <ac:spMkLst>
            <pc:docMk/>
            <pc:sldMk cId="1827861828" sldId="272"/>
            <ac:spMk id="3" creationId="{A8C48371-0900-64AE-F172-5786B83A6E8F}"/>
          </ac:spMkLst>
        </pc:spChg>
        <pc:spChg chg="add del mod">
          <ac:chgData name="Pranab Paul" userId="7f7fbf75c3071920" providerId="LiveId" clId="{C5312347-0567-499F-81AD-3B7D4CD8063E}" dt="2023-06-15T05:38:20.048" v="2672" actId="21"/>
          <ac:spMkLst>
            <pc:docMk/>
            <pc:sldMk cId="1827861828" sldId="272"/>
            <ac:spMk id="4" creationId="{A3EEDACC-0F15-74E2-6B70-6166BB8E0287}"/>
          </ac:spMkLst>
        </pc:spChg>
        <pc:spChg chg="add del mod">
          <ac:chgData name="Pranab Paul" userId="7f7fbf75c3071920" providerId="LiveId" clId="{C5312347-0567-499F-81AD-3B7D4CD8063E}" dt="2023-06-15T05:39:49.541" v="2680" actId="11529"/>
          <ac:spMkLst>
            <pc:docMk/>
            <pc:sldMk cId="1827861828" sldId="272"/>
            <ac:spMk id="5" creationId="{8AAD7DF0-F24F-1C54-CCD6-531934ABC773}"/>
          </ac:spMkLst>
        </pc:spChg>
        <pc:spChg chg="add mod">
          <ac:chgData name="Pranab Paul" userId="7f7fbf75c3071920" providerId="LiveId" clId="{C5312347-0567-499F-81AD-3B7D4CD8063E}" dt="2023-06-15T05:55:26.725" v="3120" actId="1076"/>
          <ac:spMkLst>
            <pc:docMk/>
            <pc:sldMk cId="1827861828" sldId="272"/>
            <ac:spMk id="6" creationId="{59613277-95C8-E749-8DF6-D9F3E485D7BE}"/>
          </ac:spMkLst>
        </pc:spChg>
        <pc:spChg chg="add mod">
          <ac:chgData name="Pranab Paul" userId="7f7fbf75c3071920" providerId="LiveId" clId="{C5312347-0567-499F-81AD-3B7D4CD8063E}" dt="2023-06-15T05:55:36.077" v="3122" actId="1076"/>
          <ac:spMkLst>
            <pc:docMk/>
            <pc:sldMk cId="1827861828" sldId="272"/>
            <ac:spMk id="7" creationId="{8DD81F78-1AC0-33E2-431F-A05640944586}"/>
          </ac:spMkLst>
        </pc:spChg>
        <pc:spChg chg="add mod">
          <ac:chgData name="Pranab Paul" userId="7f7fbf75c3071920" providerId="LiveId" clId="{C5312347-0567-499F-81AD-3B7D4CD8063E}" dt="2023-06-15T05:56:02.949" v="3126" actId="1076"/>
          <ac:spMkLst>
            <pc:docMk/>
            <pc:sldMk cId="1827861828" sldId="272"/>
            <ac:spMk id="9" creationId="{A70207A2-1D03-146D-DBBA-D7801F9253F0}"/>
          </ac:spMkLst>
        </pc:spChg>
        <pc:spChg chg="add mod">
          <ac:chgData name="Pranab Paul" userId="7f7fbf75c3071920" providerId="LiveId" clId="{C5312347-0567-499F-81AD-3B7D4CD8063E}" dt="2023-06-15T05:56:07.723" v="3127" actId="1076"/>
          <ac:spMkLst>
            <pc:docMk/>
            <pc:sldMk cId="1827861828" sldId="272"/>
            <ac:spMk id="10" creationId="{CB9379A0-3E6C-8D33-6305-A4BEE2064884}"/>
          </ac:spMkLst>
        </pc:spChg>
        <pc:spChg chg="add mod">
          <ac:chgData name="Pranab Paul" userId="7f7fbf75c3071920" providerId="LiveId" clId="{C5312347-0567-499F-81AD-3B7D4CD8063E}" dt="2023-06-15T05:56:10.799" v="3128" actId="1076"/>
          <ac:spMkLst>
            <pc:docMk/>
            <pc:sldMk cId="1827861828" sldId="272"/>
            <ac:spMk id="11" creationId="{D3CEDC4C-4E4D-B5EF-9B31-4764DD5A8CBB}"/>
          </ac:spMkLst>
        </pc:spChg>
        <pc:picChg chg="add mod">
          <ac:chgData name="Pranab Paul" userId="7f7fbf75c3071920" providerId="LiveId" clId="{C5312347-0567-499F-81AD-3B7D4CD8063E}" dt="2023-06-15T05:55:44.545" v="3124" actId="1076"/>
          <ac:picMkLst>
            <pc:docMk/>
            <pc:sldMk cId="1827861828" sldId="272"/>
            <ac:picMk id="8" creationId="{2AB0A3CC-B453-46DF-3967-2D0DD7317E78}"/>
          </ac:picMkLst>
        </pc:picChg>
      </pc:sldChg>
      <pc:sldChg chg="modSp new mod">
        <pc:chgData name="Pranab Paul" userId="7f7fbf75c3071920" providerId="LiveId" clId="{C5312347-0567-499F-81AD-3B7D4CD8063E}" dt="2023-06-15T06:12:11.364" v="3563" actId="207"/>
        <pc:sldMkLst>
          <pc:docMk/>
          <pc:sldMk cId="350155729" sldId="273"/>
        </pc:sldMkLst>
        <pc:spChg chg="mod">
          <ac:chgData name="Pranab Paul" userId="7f7fbf75c3071920" providerId="LiveId" clId="{C5312347-0567-499F-81AD-3B7D4CD8063E}" dt="2023-06-15T05:58:22.395" v="3173" actId="20577"/>
          <ac:spMkLst>
            <pc:docMk/>
            <pc:sldMk cId="350155729" sldId="273"/>
            <ac:spMk id="2" creationId="{94F807D9-6B78-E4A2-29CB-1229454D4CAF}"/>
          </ac:spMkLst>
        </pc:spChg>
        <pc:spChg chg="mod">
          <ac:chgData name="Pranab Paul" userId="7f7fbf75c3071920" providerId="LiveId" clId="{C5312347-0567-499F-81AD-3B7D4CD8063E}" dt="2023-06-15T06:12:11.364" v="3563" actId="207"/>
          <ac:spMkLst>
            <pc:docMk/>
            <pc:sldMk cId="350155729" sldId="273"/>
            <ac:spMk id="3" creationId="{B3039CB9-9298-1CA7-0D58-172C6B9F36A5}"/>
          </ac:spMkLst>
        </pc:spChg>
      </pc:sldChg>
      <pc:sldChg chg="addSp delSp modSp new mod">
        <pc:chgData name="Pranab Paul" userId="7f7fbf75c3071920" providerId="LiveId" clId="{C5312347-0567-499F-81AD-3B7D4CD8063E}" dt="2023-06-15T07:09:13.783" v="4103" actId="20577"/>
        <pc:sldMkLst>
          <pc:docMk/>
          <pc:sldMk cId="3849953677" sldId="274"/>
        </pc:sldMkLst>
        <pc:spChg chg="mod">
          <ac:chgData name="Pranab Paul" userId="7f7fbf75c3071920" providerId="LiveId" clId="{C5312347-0567-499F-81AD-3B7D4CD8063E}" dt="2023-06-15T07:09:13.783" v="4103" actId="20577"/>
          <ac:spMkLst>
            <pc:docMk/>
            <pc:sldMk cId="3849953677" sldId="274"/>
            <ac:spMk id="2" creationId="{D4CC8952-8CDB-4C3D-6B59-C6041C5FBC4F}"/>
          </ac:spMkLst>
        </pc:spChg>
        <pc:spChg chg="mod">
          <ac:chgData name="Pranab Paul" userId="7f7fbf75c3071920" providerId="LiveId" clId="{C5312347-0567-499F-81AD-3B7D4CD8063E}" dt="2023-06-15T06:24:47.613" v="3838" actId="113"/>
          <ac:spMkLst>
            <pc:docMk/>
            <pc:sldMk cId="3849953677" sldId="274"/>
            <ac:spMk id="3" creationId="{9B3C7A50-6D90-D6F8-9F22-3E20870793A6}"/>
          </ac:spMkLst>
        </pc:spChg>
        <pc:spChg chg="add del">
          <ac:chgData name="Pranab Paul" userId="7f7fbf75c3071920" providerId="LiveId" clId="{C5312347-0567-499F-81AD-3B7D4CD8063E}" dt="2023-06-15T06:19:13.927" v="3720" actId="22"/>
          <ac:spMkLst>
            <pc:docMk/>
            <pc:sldMk cId="3849953677" sldId="274"/>
            <ac:spMk id="6" creationId="{6FEED582-8C90-9D2E-78BC-34E3071FF29E}"/>
          </ac:spMkLst>
        </pc:spChg>
        <pc:spChg chg="add mod">
          <ac:chgData name="Pranab Paul" userId="7f7fbf75c3071920" providerId="LiveId" clId="{C5312347-0567-499F-81AD-3B7D4CD8063E}" dt="2023-06-15T06:20:32.593" v="3764" actId="404"/>
          <ac:spMkLst>
            <pc:docMk/>
            <pc:sldMk cId="3849953677" sldId="274"/>
            <ac:spMk id="8" creationId="{D509E638-25E7-736B-21FE-1832E0A21D7A}"/>
          </ac:spMkLst>
        </pc:spChg>
        <pc:spChg chg="add mod">
          <ac:chgData name="Pranab Paul" userId="7f7fbf75c3071920" providerId="LiveId" clId="{C5312347-0567-499F-81AD-3B7D4CD8063E}" dt="2023-06-15T06:20:49.200" v="3772" actId="20577"/>
          <ac:spMkLst>
            <pc:docMk/>
            <pc:sldMk cId="3849953677" sldId="274"/>
            <ac:spMk id="9" creationId="{2053B755-5317-A8C1-D6F5-2EE690E8ADD9}"/>
          </ac:spMkLst>
        </pc:spChg>
        <pc:spChg chg="add mod">
          <ac:chgData name="Pranab Paul" userId="7f7fbf75c3071920" providerId="LiveId" clId="{C5312347-0567-499F-81AD-3B7D4CD8063E}" dt="2023-06-15T06:24:22.581" v="3826" actId="207"/>
          <ac:spMkLst>
            <pc:docMk/>
            <pc:sldMk cId="3849953677" sldId="274"/>
            <ac:spMk id="13" creationId="{9BBF0E14-A5A3-4CFB-8132-F9F829725A1D}"/>
          </ac:spMkLst>
        </pc:spChg>
        <pc:spChg chg="add mod">
          <ac:chgData name="Pranab Paul" userId="7f7fbf75c3071920" providerId="LiveId" clId="{C5312347-0567-499F-81AD-3B7D4CD8063E}" dt="2023-06-15T06:23:25.578" v="3825" actId="207"/>
          <ac:spMkLst>
            <pc:docMk/>
            <pc:sldMk cId="3849953677" sldId="274"/>
            <ac:spMk id="14" creationId="{E491F890-8D55-DAF0-F32A-F7013AA016B7}"/>
          </ac:spMkLst>
        </pc:spChg>
        <pc:graphicFrameChg chg="add mod modGraphic">
          <ac:chgData name="Pranab Paul" userId="7f7fbf75c3071920" providerId="LiveId" clId="{C5312347-0567-499F-81AD-3B7D4CD8063E}" dt="2023-06-15T06:21:13.162" v="3773"/>
          <ac:graphicFrameMkLst>
            <pc:docMk/>
            <pc:sldMk cId="3849953677" sldId="274"/>
            <ac:graphicFrameMk id="4" creationId="{E05DC183-4CC6-3D60-1864-561126A2BBF4}"/>
          </ac:graphicFrameMkLst>
        </pc:graphicFrameChg>
        <pc:graphicFrameChg chg="add mod modGraphic">
          <ac:chgData name="Pranab Paul" userId="7f7fbf75c3071920" providerId="LiveId" clId="{C5312347-0567-499F-81AD-3B7D4CD8063E}" dt="2023-06-15T06:19:36.615" v="3727" actId="20577"/>
          <ac:graphicFrameMkLst>
            <pc:docMk/>
            <pc:sldMk cId="3849953677" sldId="274"/>
            <ac:graphicFrameMk id="7" creationId="{69DC7103-650E-3050-8B69-9C8C0B3AE372}"/>
          </ac:graphicFrameMkLst>
        </pc:graphicFrameChg>
        <pc:graphicFrameChg chg="add mod">
          <ac:chgData name="Pranab Paul" userId="7f7fbf75c3071920" providerId="LiveId" clId="{C5312347-0567-499F-81AD-3B7D4CD8063E}" dt="2023-06-15T06:21:23.472" v="3775" actId="1076"/>
          <ac:graphicFrameMkLst>
            <pc:docMk/>
            <pc:sldMk cId="3849953677" sldId="274"/>
            <ac:graphicFrameMk id="10" creationId="{477974D5-7066-8D35-D725-ED4D42F1AFB7}"/>
          </ac:graphicFrameMkLst>
        </pc:graphicFrameChg>
        <pc:graphicFrameChg chg="add del">
          <ac:chgData name="Pranab Paul" userId="7f7fbf75c3071920" providerId="LiveId" clId="{C5312347-0567-499F-81AD-3B7D4CD8063E}" dt="2023-06-15T06:45:12.526" v="3850"/>
          <ac:graphicFrameMkLst>
            <pc:docMk/>
            <pc:sldMk cId="3849953677" sldId="274"/>
            <ac:graphicFrameMk id="15" creationId="{F06BFD6A-642F-9451-7948-4A8B2F3FB638}"/>
          </ac:graphicFrameMkLst>
        </pc:graphicFrameChg>
        <pc:cxnChg chg="add mod">
          <ac:chgData name="Pranab Paul" userId="7f7fbf75c3071920" providerId="LiveId" clId="{C5312347-0567-499F-81AD-3B7D4CD8063E}" dt="2023-06-15T06:21:36.213" v="3777" actId="13822"/>
          <ac:cxnSpMkLst>
            <pc:docMk/>
            <pc:sldMk cId="3849953677" sldId="274"/>
            <ac:cxnSpMk id="12" creationId="{D31AE975-487E-00AE-EF5B-A58E1D8EB33A}"/>
          </ac:cxnSpMkLst>
        </pc:cxnChg>
      </pc:sldChg>
      <pc:sldChg chg="addSp delSp modSp new mod modAnim">
        <pc:chgData name="Pranab Paul" userId="7f7fbf75c3071920" providerId="LiveId" clId="{C5312347-0567-499F-81AD-3B7D4CD8063E}" dt="2023-06-15T07:18:39.781" v="4252" actId="1076"/>
        <pc:sldMkLst>
          <pc:docMk/>
          <pc:sldMk cId="1259645107" sldId="275"/>
        </pc:sldMkLst>
        <pc:spChg chg="mod">
          <ac:chgData name="Pranab Paul" userId="7f7fbf75c3071920" providerId="LiveId" clId="{C5312347-0567-499F-81AD-3B7D4CD8063E}" dt="2023-06-15T06:24:38.328" v="3837" actId="403"/>
          <ac:spMkLst>
            <pc:docMk/>
            <pc:sldMk cId="1259645107" sldId="275"/>
            <ac:spMk id="2" creationId="{7B1438B7-0FDC-6590-2E4D-D98C14006821}"/>
          </ac:spMkLst>
        </pc:spChg>
        <pc:spChg chg="del mod">
          <ac:chgData name="Pranab Paul" userId="7f7fbf75c3071920" providerId="LiveId" clId="{C5312347-0567-499F-81AD-3B7D4CD8063E}" dt="2023-06-15T06:45:15.689" v="3851"/>
          <ac:spMkLst>
            <pc:docMk/>
            <pc:sldMk cId="1259645107" sldId="275"/>
            <ac:spMk id="3" creationId="{F4407246-5C1F-E6AD-CC58-9CC781529B38}"/>
          </ac:spMkLst>
        </pc:spChg>
        <pc:spChg chg="add mod">
          <ac:chgData name="Pranab Paul" userId="7f7fbf75c3071920" providerId="LiveId" clId="{C5312347-0567-499F-81AD-3B7D4CD8063E}" dt="2023-06-15T06:46:47.229" v="3876" actId="1076"/>
          <ac:spMkLst>
            <pc:docMk/>
            <pc:sldMk cId="1259645107" sldId="275"/>
            <ac:spMk id="6" creationId="{290EA102-3287-2782-540C-149D9E026BAD}"/>
          </ac:spMkLst>
        </pc:spChg>
        <pc:spChg chg="add mod">
          <ac:chgData name="Pranab Paul" userId="7f7fbf75c3071920" providerId="LiveId" clId="{C5312347-0567-499F-81AD-3B7D4CD8063E}" dt="2023-06-15T06:46:44.375" v="3875" actId="1076"/>
          <ac:spMkLst>
            <pc:docMk/>
            <pc:sldMk cId="1259645107" sldId="275"/>
            <ac:spMk id="7" creationId="{6C6EDFA5-5A0E-1C92-F1DC-2478A0ECE732}"/>
          </ac:spMkLst>
        </pc:spChg>
        <pc:spChg chg="add mod">
          <ac:chgData name="Pranab Paul" userId="7f7fbf75c3071920" providerId="LiveId" clId="{C5312347-0567-499F-81AD-3B7D4CD8063E}" dt="2023-06-15T07:05:29.034" v="4054" actId="403"/>
          <ac:spMkLst>
            <pc:docMk/>
            <pc:sldMk cId="1259645107" sldId="275"/>
            <ac:spMk id="26" creationId="{73CA5AC4-D60A-667E-1F3F-72085F5610B0}"/>
          </ac:spMkLst>
        </pc:spChg>
        <pc:spChg chg="add del">
          <ac:chgData name="Pranab Paul" userId="7f7fbf75c3071920" providerId="LiveId" clId="{C5312347-0567-499F-81AD-3B7D4CD8063E}" dt="2023-06-15T07:05:48.441" v="4070" actId="22"/>
          <ac:spMkLst>
            <pc:docMk/>
            <pc:sldMk cId="1259645107" sldId="275"/>
            <ac:spMk id="28" creationId="{9341001F-7950-CD3E-D44E-C88F521FCAF0}"/>
          </ac:spMkLst>
        </pc:spChg>
        <pc:spChg chg="add mod">
          <ac:chgData name="Pranab Paul" userId="7f7fbf75c3071920" providerId="LiveId" clId="{C5312347-0567-499F-81AD-3B7D4CD8063E}" dt="2023-06-15T07:05:59.034" v="4075" actId="20577"/>
          <ac:spMkLst>
            <pc:docMk/>
            <pc:sldMk cId="1259645107" sldId="275"/>
            <ac:spMk id="30" creationId="{B6F4C4A5-DC5C-006D-91A2-57A03BE5ED8B}"/>
          </ac:spMkLst>
        </pc:spChg>
        <pc:spChg chg="add mod">
          <ac:chgData name="Pranab Paul" userId="7f7fbf75c3071920" providerId="LiveId" clId="{C5312347-0567-499F-81AD-3B7D4CD8063E}" dt="2023-06-15T07:18:39.781" v="4252" actId="1076"/>
          <ac:spMkLst>
            <pc:docMk/>
            <pc:sldMk cId="1259645107" sldId="275"/>
            <ac:spMk id="31" creationId="{85E48642-4FF7-875D-044C-7A0EE5FDA624}"/>
          </ac:spMkLst>
        </pc:spChg>
        <pc:graphicFrameChg chg="add mod">
          <ac:chgData name="Pranab Paul" userId="7f7fbf75c3071920" providerId="LiveId" clId="{C5312347-0567-499F-81AD-3B7D4CD8063E}" dt="2023-06-15T06:45:19.068" v="3852" actId="1076"/>
          <ac:graphicFrameMkLst>
            <pc:docMk/>
            <pc:sldMk cId="1259645107" sldId="275"/>
            <ac:graphicFrameMk id="4" creationId="{984936D9-4EE2-5463-6465-E0A075B3E4A7}"/>
          </ac:graphicFrameMkLst>
        </pc:graphicFrameChg>
        <pc:graphicFrameChg chg="add mod modGraphic">
          <ac:chgData name="Pranab Paul" userId="7f7fbf75c3071920" providerId="LiveId" clId="{C5312347-0567-499F-81AD-3B7D4CD8063E}" dt="2023-06-15T07:10:04.999" v="4106" actId="1076"/>
          <ac:graphicFrameMkLst>
            <pc:docMk/>
            <pc:sldMk cId="1259645107" sldId="275"/>
            <ac:graphicFrameMk id="5" creationId="{CB525B65-3D89-C363-750E-530380118A2F}"/>
          </ac:graphicFrameMkLst>
        </pc:graphicFrameChg>
        <pc:graphicFrameChg chg="add mod modGraphic">
          <ac:chgData name="Pranab Paul" userId="7f7fbf75c3071920" providerId="LiveId" clId="{C5312347-0567-499F-81AD-3B7D4CD8063E}" dt="2023-06-15T06:55:15.846" v="3938" actId="20577"/>
          <ac:graphicFrameMkLst>
            <pc:docMk/>
            <pc:sldMk cId="1259645107" sldId="275"/>
            <ac:graphicFrameMk id="24" creationId="{15419334-0E5D-6B1C-307E-B00EB1AE5DC0}"/>
          </ac:graphicFrameMkLst>
        </pc:graphicFrameChg>
        <pc:graphicFrameChg chg="add mod modGraphic">
          <ac:chgData name="Pranab Paul" userId="7f7fbf75c3071920" providerId="LiveId" clId="{C5312347-0567-499F-81AD-3B7D4CD8063E}" dt="2023-06-15T07:01:45.967" v="3987" actId="14734"/>
          <ac:graphicFrameMkLst>
            <pc:docMk/>
            <pc:sldMk cId="1259645107" sldId="275"/>
            <ac:graphicFrameMk id="25" creationId="{6B1DCDA7-9259-663F-84D9-48B848BC68E1}"/>
          </ac:graphicFrameMkLst>
        </pc:graphicFrameChg>
        <pc:cxnChg chg="add mod">
          <ac:chgData name="Pranab Paul" userId="7f7fbf75c3071920" providerId="LiveId" clId="{C5312347-0567-499F-81AD-3B7D4CD8063E}" dt="2023-06-15T06:50:18.137" v="3896" actId="14100"/>
          <ac:cxnSpMkLst>
            <pc:docMk/>
            <pc:sldMk cId="1259645107" sldId="275"/>
            <ac:cxnSpMk id="9" creationId="{CBE3121A-FBAB-F3F8-5477-CF19CCC61986}"/>
          </ac:cxnSpMkLst>
        </pc:cxnChg>
        <pc:cxnChg chg="add del mod">
          <ac:chgData name="Pranab Paul" userId="7f7fbf75c3071920" providerId="LiveId" clId="{C5312347-0567-499F-81AD-3B7D4CD8063E}" dt="2023-06-15T06:48:59.757" v="3886" actId="21"/>
          <ac:cxnSpMkLst>
            <pc:docMk/>
            <pc:sldMk cId="1259645107" sldId="275"/>
            <ac:cxnSpMk id="11" creationId="{B7A544AB-DFDA-79E0-F92C-EB46C15819F2}"/>
          </ac:cxnSpMkLst>
        </pc:cxnChg>
        <pc:cxnChg chg="add mod">
          <ac:chgData name="Pranab Paul" userId="7f7fbf75c3071920" providerId="LiveId" clId="{C5312347-0567-499F-81AD-3B7D4CD8063E}" dt="2023-06-15T06:48:21.490" v="3882" actId="13822"/>
          <ac:cxnSpMkLst>
            <pc:docMk/>
            <pc:sldMk cId="1259645107" sldId="275"/>
            <ac:cxnSpMk id="13" creationId="{B671D4E5-417D-6DDE-D90B-B0E4F4DAA68A}"/>
          </ac:cxnSpMkLst>
        </pc:cxnChg>
        <pc:cxnChg chg="add mod">
          <ac:chgData name="Pranab Paul" userId="7f7fbf75c3071920" providerId="LiveId" clId="{C5312347-0567-499F-81AD-3B7D4CD8063E}" dt="2023-06-15T06:50:28.084" v="3898" actId="14100"/>
          <ac:cxnSpMkLst>
            <pc:docMk/>
            <pc:sldMk cId="1259645107" sldId="275"/>
            <ac:cxnSpMk id="15" creationId="{F8E35A1F-1886-9C1D-083B-944CD223EAD7}"/>
          </ac:cxnSpMkLst>
        </pc:cxnChg>
        <pc:cxnChg chg="add mod">
          <ac:chgData name="Pranab Paul" userId="7f7fbf75c3071920" providerId="LiveId" clId="{C5312347-0567-499F-81AD-3B7D4CD8063E}" dt="2023-06-15T06:49:29.721" v="3892" actId="1076"/>
          <ac:cxnSpMkLst>
            <pc:docMk/>
            <pc:sldMk cId="1259645107" sldId="275"/>
            <ac:cxnSpMk id="18" creationId="{C1F1B684-57B5-7462-A9B2-31E11B4A0FBB}"/>
          </ac:cxnSpMkLst>
        </pc:cxnChg>
        <pc:cxnChg chg="add mod">
          <ac:chgData name="Pranab Paul" userId="7f7fbf75c3071920" providerId="LiveId" clId="{C5312347-0567-499F-81AD-3B7D4CD8063E}" dt="2023-06-15T06:49:46.113" v="3895" actId="1076"/>
          <ac:cxnSpMkLst>
            <pc:docMk/>
            <pc:sldMk cId="1259645107" sldId="275"/>
            <ac:cxnSpMk id="20" creationId="{0D9BECDD-DE5B-6747-AB1C-8E4D5ED63997}"/>
          </ac:cxnSpMkLst>
        </pc:cxnChg>
      </pc:sldChg>
      <pc:sldChg chg="addSp delSp modSp new mod">
        <pc:chgData name="Pranab Paul" userId="7f7fbf75c3071920" providerId="LiveId" clId="{C5312347-0567-499F-81AD-3B7D4CD8063E}" dt="2023-06-15T07:18:48.353" v="4253" actId="1076"/>
        <pc:sldMkLst>
          <pc:docMk/>
          <pc:sldMk cId="1355770000" sldId="276"/>
        </pc:sldMkLst>
        <pc:spChg chg="mod">
          <ac:chgData name="Pranab Paul" userId="7f7fbf75c3071920" providerId="LiveId" clId="{C5312347-0567-499F-81AD-3B7D4CD8063E}" dt="2023-06-15T07:00:14.325" v="3975" actId="403"/>
          <ac:spMkLst>
            <pc:docMk/>
            <pc:sldMk cId="1355770000" sldId="276"/>
            <ac:spMk id="2" creationId="{6BBE3321-ED92-C777-65FA-6A9DFA503D79}"/>
          </ac:spMkLst>
        </pc:spChg>
        <pc:spChg chg="del">
          <ac:chgData name="Pranab Paul" userId="7f7fbf75c3071920" providerId="LiveId" clId="{C5312347-0567-499F-81AD-3B7D4CD8063E}" dt="2023-06-15T06:56:36.490" v="3946"/>
          <ac:spMkLst>
            <pc:docMk/>
            <pc:sldMk cId="1355770000" sldId="276"/>
            <ac:spMk id="3" creationId="{02692233-36DA-B5AF-4C49-5A6FFB74AF4D}"/>
          </ac:spMkLst>
        </pc:spChg>
        <pc:spChg chg="add mod">
          <ac:chgData name="Pranab Paul" userId="7f7fbf75c3071920" providerId="LiveId" clId="{C5312347-0567-499F-81AD-3B7D4CD8063E}" dt="2023-06-15T07:10:17.132" v="4107" actId="1076"/>
          <ac:spMkLst>
            <pc:docMk/>
            <pc:sldMk cId="1355770000" sldId="276"/>
            <ac:spMk id="7" creationId="{E6AED608-606B-A56B-1D73-8BE19E4ADFAF}"/>
          </ac:spMkLst>
        </pc:spChg>
        <pc:spChg chg="add mod">
          <ac:chgData name="Pranab Paul" userId="7f7fbf75c3071920" providerId="LiveId" clId="{C5312347-0567-499F-81AD-3B7D4CD8063E}" dt="2023-06-15T07:09:48.101" v="4104" actId="1076"/>
          <ac:spMkLst>
            <pc:docMk/>
            <pc:sldMk cId="1355770000" sldId="276"/>
            <ac:spMk id="9" creationId="{1D272E6E-A15F-A3DE-DF8B-43C642FCFAFB}"/>
          </ac:spMkLst>
        </pc:spChg>
        <pc:spChg chg="add mod">
          <ac:chgData name="Pranab Paul" userId="7f7fbf75c3071920" providerId="LiveId" clId="{C5312347-0567-499F-81AD-3B7D4CD8063E}" dt="2023-06-15T07:06:19.841" v="4079" actId="403"/>
          <ac:spMkLst>
            <pc:docMk/>
            <pc:sldMk cId="1355770000" sldId="276"/>
            <ac:spMk id="18" creationId="{EA8C8F93-048B-3FEA-6CFE-6371B901A054}"/>
          </ac:spMkLst>
        </pc:spChg>
        <pc:spChg chg="add mod">
          <ac:chgData name="Pranab Paul" userId="7f7fbf75c3071920" providerId="LiveId" clId="{C5312347-0567-499F-81AD-3B7D4CD8063E}" dt="2023-06-15T07:06:36.907" v="4084" actId="20577"/>
          <ac:spMkLst>
            <pc:docMk/>
            <pc:sldMk cId="1355770000" sldId="276"/>
            <ac:spMk id="20" creationId="{B9C7AEB9-62F5-0B3D-C40D-FC26049C9CF6}"/>
          </ac:spMkLst>
        </pc:spChg>
        <pc:spChg chg="add mod">
          <ac:chgData name="Pranab Paul" userId="7f7fbf75c3071920" providerId="LiveId" clId="{C5312347-0567-499F-81AD-3B7D4CD8063E}" dt="2023-06-15T07:18:48.353" v="4253" actId="1076"/>
          <ac:spMkLst>
            <pc:docMk/>
            <pc:sldMk cId="1355770000" sldId="276"/>
            <ac:spMk id="22" creationId="{2ABC46EF-3EF7-0C89-E8D1-2C3993F4156D}"/>
          </ac:spMkLst>
        </pc:spChg>
        <pc:graphicFrameChg chg="add mod">
          <ac:chgData name="Pranab Paul" userId="7f7fbf75c3071920" providerId="LiveId" clId="{C5312347-0567-499F-81AD-3B7D4CD8063E}" dt="2023-06-15T07:08:12.765" v="4098" actId="1076"/>
          <ac:graphicFrameMkLst>
            <pc:docMk/>
            <pc:sldMk cId="1355770000" sldId="276"/>
            <ac:graphicFrameMk id="4" creationId="{5489FF95-874F-C816-26C0-18D7CA57F807}"/>
          </ac:graphicFrameMkLst>
        </pc:graphicFrameChg>
        <pc:graphicFrameChg chg="add mod">
          <ac:chgData name="Pranab Paul" userId="7f7fbf75c3071920" providerId="LiveId" clId="{C5312347-0567-499F-81AD-3B7D4CD8063E}" dt="2023-06-15T07:08:06.971" v="4097" actId="1076"/>
          <ac:graphicFrameMkLst>
            <pc:docMk/>
            <pc:sldMk cId="1355770000" sldId="276"/>
            <ac:graphicFrameMk id="5" creationId="{874455FC-387C-6354-4338-F2CD84733BE6}"/>
          </ac:graphicFrameMkLst>
        </pc:graphicFrameChg>
        <pc:graphicFrameChg chg="add mod modGraphic">
          <ac:chgData name="Pranab Paul" userId="7f7fbf75c3071920" providerId="LiveId" clId="{C5312347-0567-499F-81AD-3B7D4CD8063E}" dt="2023-06-15T07:02:04.547" v="3992" actId="20577"/>
          <ac:graphicFrameMkLst>
            <pc:docMk/>
            <pc:sldMk cId="1355770000" sldId="276"/>
            <ac:graphicFrameMk id="15" creationId="{A97A6516-F76A-0F5B-48B7-B153C63EF8E6}"/>
          </ac:graphicFrameMkLst>
        </pc:graphicFrameChg>
        <pc:graphicFrameChg chg="add mod modGraphic">
          <ac:chgData name="Pranab Paul" userId="7f7fbf75c3071920" providerId="LiveId" clId="{C5312347-0567-499F-81AD-3B7D4CD8063E}" dt="2023-06-15T07:02:10.804" v="3995" actId="20577"/>
          <ac:graphicFrameMkLst>
            <pc:docMk/>
            <pc:sldMk cId="1355770000" sldId="276"/>
            <ac:graphicFrameMk id="16" creationId="{08AC8E24-744D-9C03-113E-88F49F96F879}"/>
          </ac:graphicFrameMkLst>
        </pc:graphicFrameChg>
        <pc:cxnChg chg="add mod">
          <ac:chgData name="Pranab Paul" userId="7f7fbf75c3071920" providerId="LiveId" clId="{C5312347-0567-499F-81AD-3B7D4CD8063E}" dt="2023-06-15T07:00:24.856" v="3976"/>
          <ac:cxnSpMkLst>
            <pc:docMk/>
            <pc:sldMk cId="1355770000" sldId="276"/>
            <ac:cxnSpMk id="10" creationId="{945D7A60-AF95-CC15-1A97-9EB285B19640}"/>
          </ac:cxnSpMkLst>
        </pc:cxnChg>
        <pc:cxnChg chg="add mod">
          <ac:chgData name="Pranab Paul" userId="7f7fbf75c3071920" providerId="LiveId" clId="{C5312347-0567-499F-81AD-3B7D4CD8063E}" dt="2023-06-15T07:00:53.131" v="3978"/>
          <ac:cxnSpMkLst>
            <pc:docMk/>
            <pc:sldMk cId="1355770000" sldId="276"/>
            <ac:cxnSpMk id="11" creationId="{E3B0C399-5C29-4256-0FD1-2AFB3B1FCE28}"/>
          </ac:cxnSpMkLst>
        </pc:cxnChg>
        <pc:cxnChg chg="add mod">
          <ac:chgData name="Pranab Paul" userId="7f7fbf75c3071920" providerId="LiveId" clId="{C5312347-0567-499F-81AD-3B7D4CD8063E}" dt="2023-06-15T07:01:03.853" v="3980"/>
          <ac:cxnSpMkLst>
            <pc:docMk/>
            <pc:sldMk cId="1355770000" sldId="276"/>
            <ac:cxnSpMk id="12" creationId="{DD3B740D-3B49-398C-DDFD-FE5C12CDDD30}"/>
          </ac:cxnSpMkLst>
        </pc:cxnChg>
        <pc:cxnChg chg="add mod">
          <ac:chgData name="Pranab Paul" userId="7f7fbf75c3071920" providerId="LiveId" clId="{C5312347-0567-499F-81AD-3B7D4CD8063E}" dt="2023-06-15T07:01:16.728" v="3982"/>
          <ac:cxnSpMkLst>
            <pc:docMk/>
            <pc:sldMk cId="1355770000" sldId="276"/>
            <ac:cxnSpMk id="13" creationId="{C4EFD5E6-7B98-0AAA-59A9-0F3F69521436}"/>
          </ac:cxnSpMkLst>
        </pc:cxnChg>
        <pc:cxnChg chg="add mod">
          <ac:chgData name="Pranab Paul" userId="7f7fbf75c3071920" providerId="LiveId" clId="{C5312347-0567-499F-81AD-3B7D4CD8063E}" dt="2023-06-15T07:01:23.090" v="3983"/>
          <ac:cxnSpMkLst>
            <pc:docMk/>
            <pc:sldMk cId="1355770000" sldId="276"/>
            <ac:cxnSpMk id="14" creationId="{A6D5D70C-010A-3206-ECDF-AF70E7540464}"/>
          </ac:cxnSpMkLst>
        </pc:cxnChg>
      </pc:sldChg>
      <pc:sldChg chg="addSp delSp modSp new mod">
        <pc:chgData name="Pranab Paul" userId="7f7fbf75c3071920" providerId="LiveId" clId="{C5312347-0567-499F-81AD-3B7D4CD8063E}" dt="2023-06-15T07:18:05.436" v="4246" actId="1076"/>
        <pc:sldMkLst>
          <pc:docMk/>
          <pc:sldMk cId="1048578452" sldId="277"/>
        </pc:sldMkLst>
        <pc:spChg chg="mod">
          <ac:chgData name="Pranab Paul" userId="7f7fbf75c3071920" providerId="LiveId" clId="{C5312347-0567-499F-81AD-3B7D4CD8063E}" dt="2023-06-15T07:02:43.302" v="4007" actId="403"/>
          <ac:spMkLst>
            <pc:docMk/>
            <pc:sldMk cId="1048578452" sldId="277"/>
            <ac:spMk id="2" creationId="{043E9514-E8F3-45DB-5667-7BFA29C4AF4B}"/>
          </ac:spMkLst>
        </pc:spChg>
        <pc:spChg chg="del">
          <ac:chgData name="Pranab Paul" userId="7f7fbf75c3071920" providerId="LiveId" clId="{C5312347-0567-499F-81AD-3B7D4CD8063E}" dt="2023-06-15T07:03:25.274" v="4013"/>
          <ac:spMkLst>
            <pc:docMk/>
            <pc:sldMk cId="1048578452" sldId="277"/>
            <ac:spMk id="3" creationId="{F6FFA7F6-57A3-D526-6AB0-DD264C59D2AF}"/>
          </ac:spMkLst>
        </pc:spChg>
        <pc:spChg chg="add mod">
          <ac:chgData name="Pranab Paul" userId="7f7fbf75c3071920" providerId="LiveId" clId="{C5312347-0567-499F-81AD-3B7D4CD8063E}" dt="2023-06-15T07:13:27.211" v="4196" actId="1076"/>
          <ac:spMkLst>
            <pc:docMk/>
            <pc:sldMk cId="1048578452" sldId="277"/>
            <ac:spMk id="12" creationId="{B8138CC2-BA76-2418-C5F5-3807EBB693D4}"/>
          </ac:spMkLst>
        </pc:spChg>
        <pc:spChg chg="add mod">
          <ac:chgData name="Pranab Paul" userId="7f7fbf75c3071920" providerId="LiveId" clId="{C5312347-0567-499F-81AD-3B7D4CD8063E}" dt="2023-06-15T07:13:30.217" v="4197" actId="1076"/>
          <ac:spMkLst>
            <pc:docMk/>
            <pc:sldMk cId="1048578452" sldId="277"/>
            <ac:spMk id="14" creationId="{BA5A186F-B7F4-D573-65A0-016823869959}"/>
          </ac:spMkLst>
        </pc:spChg>
        <pc:spChg chg="add mod">
          <ac:chgData name="Pranab Paul" userId="7f7fbf75c3071920" providerId="LiveId" clId="{C5312347-0567-499F-81AD-3B7D4CD8063E}" dt="2023-06-15T07:06:56.530" v="4091"/>
          <ac:spMkLst>
            <pc:docMk/>
            <pc:sldMk cId="1048578452" sldId="277"/>
            <ac:spMk id="18" creationId="{3A2083DF-A441-6F5D-BE9F-9C07C9D54301}"/>
          </ac:spMkLst>
        </pc:spChg>
        <pc:spChg chg="add mod">
          <ac:chgData name="Pranab Paul" userId="7f7fbf75c3071920" providerId="LiveId" clId="{C5312347-0567-499F-81AD-3B7D4CD8063E}" dt="2023-06-15T07:08:21.339" v="4099" actId="1076"/>
          <ac:spMkLst>
            <pc:docMk/>
            <pc:sldMk cId="1048578452" sldId="277"/>
            <ac:spMk id="20" creationId="{C6CE6917-0E22-EF20-F8D6-5E816082B295}"/>
          </ac:spMkLst>
        </pc:spChg>
        <pc:spChg chg="add mod">
          <ac:chgData name="Pranab Paul" userId="7f7fbf75c3071920" providerId="LiveId" clId="{C5312347-0567-499F-81AD-3B7D4CD8063E}" dt="2023-06-15T07:18:05.436" v="4246" actId="1076"/>
          <ac:spMkLst>
            <pc:docMk/>
            <pc:sldMk cId="1048578452" sldId="277"/>
            <ac:spMk id="22" creationId="{D1077F27-CDFF-3E51-D9B0-25EA25F551D8}"/>
          </ac:spMkLst>
        </pc:spChg>
        <pc:graphicFrameChg chg="add mod">
          <ac:chgData name="Pranab Paul" userId="7f7fbf75c3071920" providerId="LiveId" clId="{C5312347-0567-499F-81AD-3B7D4CD8063E}" dt="2023-06-15T07:03:29.044" v="4014" actId="1076"/>
          <ac:graphicFrameMkLst>
            <pc:docMk/>
            <pc:sldMk cId="1048578452" sldId="277"/>
            <ac:graphicFrameMk id="9" creationId="{D5ECC853-2DE5-C057-2859-D50401261738}"/>
          </ac:graphicFrameMkLst>
        </pc:graphicFrameChg>
        <pc:graphicFrameChg chg="add mod">
          <ac:chgData name="Pranab Paul" userId="7f7fbf75c3071920" providerId="LiveId" clId="{C5312347-0567-499F-81AD-3B7D4CD8063E}" dt="2023-06-15T07:03:43.224" v="4016" actId="1076"/>
          <ac:graphicFrameMkLst>
            <pc:docMk/>
            <pc:sldMk cId="1048578452" sldId="277"/>
            <ac:graphicFrameMk id="10" creationId="{C932C252-E8DE-EB41-BAA3-49D3D6EFA46D}"/>
          </ac:graphicFrameMkLst>
        </pc:graphicFrameChg>
        <pc:graphicFrameChg chg="add mod modGraphic">
          <ac:chgData name="Pranab Paul" userId="7f7fbf75c3071920" providerId="LiveId" clId="{C5312347-0567-499F-81AD-3B7D4CD8063E}" dt="2023-06-15T07:04:57.108" v="4035" actId="20577"/>
          <ac:graphicFrameMkLst>
            <pc:docMk/>
            <pc:sldMk cId="1048578452" sldId="277"/>
            <ac:graphicFrameMk id="15" creationId="{6C3AAC74-C4A6-BD5A-2C37-296FAAE21404}"/>
          </ac:graphicFrameMkLst>
        </pc:graphicFrameChg>
        <pc:graphicFrameChg chg="add mod modGraphic">
          <ac:chgData name="Pranab Paul" userId="7f7fbf75c3071920" providerId="LiveId" clId="{C5312347-0567-499F-81AD-3B7D4CD8063E}" dt="2023-06-15T07:05:03.528" v="4037" actId="20577"/>
          <ac:graphicFrameMkLst>
            <pc:docMk/>
            <pc:sldMk cId="1048578452" sldId="277"/>
            <ac:graphicFrameMk id="16" creationId="{F9687FB7-25AF-4A84-A122-7427D477B05A}"/>
          </ac:graphicFrameMkLst>
        </pc:graphicFrameChg>
        <pc:cxnChg chg="add mod">
          <ac:chgData name="Pranab Paul" userId="7f7fbf75c3071920" providerId="LiveId" clId="{C5312347-0567-499F-81AD-3B7D4CD8063E}" dt="2023-06-15T07:02:55.842" v="4008"/>
          <ac:cxnSpMkLst>
            <pc:docMk/>
            <pc:sldMk cId="1048578452" sldId="277"/>
            <ac:cxnSpMk id="4" creationId="{FCE754E4-6CD4-F10D-5BAD-B469BFDAB6EA}"/>
          </ac:cxnSpMkLst>
        </pc:cxnChg>
        <pc:cxnChg chg="add mod">
          <ac:chgData name="Pranab Paul" userId="7f7fbf75c3071920" providerId="LiveId" clId="{C5312347-0567-499F-81AD-3B7D4CD8063E}" dt="2023-06-15T07:03:03.924" v="4009"/>
          <ac:cxnSpMkLst>
            <pc:docMk/>
            <pc:sldMk cId="1048578452" sldId="277"/>
            <ac:cxnSpMk id="5" creationId="{D49B4EE8-0C33-333A-C932-E49398D6B25C}"/>
          </ac:cxnSpMkLst>
        </pc:cxnChg>
        <pc:cxnChg chg="add mod">
          <ac:chgData name="Pranab Paul" userId="7f7fbf75c3071920" providerId="LiveId" clId="{C5312347-0567-499F-81AD-3B7D4CD8063E}" dt="2023-06-15T07:03:08.607" v="4010"/>
          <ac:cxnSpMkLst>
            <pc:docMk/>
            <pc:sldMk cId="1048578452" sldId="277"/>
            <ac:cxnSpMk id="6" creationId="{7A11814E-6C71-5A62-0986-2BA99595F658}"/>
          </ac:cxnSpMkLst>
        </pc:cxnChg>
        <pc:cxnChg chg="add mod">
          <ac:chgData name="Pranab Paul" userId="7f7fbf75c3071920" providerId="LiveId" clId="{C5312347-0567-499F-81AD-3B7D4CD8063E}" dt="2023-06-15T07:03:13.710" v="4011"/>
          <ac:cxnSpMkLst>
            <pc:docMk/>
            <pc:sldMk cId="1048578452" sldId="277"/>
            <ac:cxnSpMk id="7" creationId="{B5E08828-867D-9DD4-7350-B12D82E5111F}"/>
          </ac:cxnSpMkLst>
        </pc:cxnChg>
        <pc:cxnChg chg="add mod">
          <ac:chgData name="Pranab Paul" userId="7f7fbf75c3071920" providerId="LiveId" clId="{C5312347-0567-499F-81AD-3B7D4CD8063E}" dt="2023-06-15T07:03:18.743" v="4012"/>
          <ac:cxnSpMkLst>
            <pc:docMk/>
            <pc:sldMk cId="1048578452" sldId="277"/>
            <ac:cxnSpMk id="8" creationId="{E6B953CB-86A2-4F8E-891B-411CB1BE325E}"/>
          </ac:cxnSpMkLst>
        </pc:cxnChg>
      </pc:sldChg>
      <pc:sldChg chg="addSp modSp new mod">
        <pc:chgData name="Pranab Paul" userId="7f7fbf75c3071920" providerId="LiveId" clId="{C5312347-0567-499F-81AD-3B7D4CD8063E}" dt="2023-06-15T07:15:44.173" v="4225" actId="207"/>
        <pc:sldMkLst>
          <pc:docMk/>
          <pc:sldMk cId="1810717654" sldId="278"/>
        </pc:sldMkLst>
        <pc:spChg chg="mod">
          <ac:chgData name="Pranab Paul" userId="7f7fbf75c3071920" providerId="LiveId" clId="{C5312347-0567-499F-81AD-3B7D4CD8063E}" dt="2023-06-15T07:10:33.319" v="4117" actId="403"/>
          <ac:spMkLst>
            <pc:docMk/>
            <pc:sldMk cId="1810717654" sldId="278"/>
            <ac:spMk id="2" creationId="{9130E5A2-F9B0-DD89-898D-B2E1CF257B86}"/>
          </ac:spMkLst>
        </pc:spChg>
        <pc:spChg chg="mod">
          <ac:chgData name="Pranab Paul" userId="7f7fbf75c3071920" providerId="LiveId" clId="{C5312347-0567-499F-81AD-3B7D4CD8063E}" dt="2023-06-15T07:13:48.985" v="4198" actId="14100"/>
          <ac:spMkLst>
            <pc:docMk/>
            <pc:sldMk cId="1810717654" sldId="278"/>
            <ac:spMk id="3" creationId="{E7903463-5236-8E32-5C7D-99CF52F3AA98}"/>
          </ac:spMkLst>
        </pc:spChg>
        <pc:spChg chg="add mod">
          <ac:chgData name="Pranab Paul" userId="7f7fbf75c3071920" providerId="LiveId" clId="{C5312347-0567-499F-81AD-3B7D4CD8063E}" dt="2023-06-15T07:15:44.173" v="4225" actId="207"/>
          <ac:spMkLst>
            <pc:docMk/>
            <pc:sldMk cId="1810717654" sldId="278"/>
            <ac:spMk id="8" creationId="{426F3157-E6F1-BE5F-357B-829E685D0752}"/>
          </ac:spMkLst>
        </pc:spChg>
        <pc:graphicFrameChg chg="add mod modGraphic">
          <ac:chgData name="Pranab Paul" userId="7f7fbf75c3071920" providerId="LiveId" clId="{C5312347-0567-499F-81AD-3B7D4CD8063E}" dt="2023-06-15T07:14:42.555" v="4204" actId="207"/>
          <ac:graphicFrameMkLst>
            <pc:docMk/>
            <pc:sldMk cId="1810717654" sldId="278"/>
            <ac:graphicFrameMk id="4" creationId="{F9F0925A-1D12-8CB3-E335-0FBAE5535FB6}"/>
          </ac:graphicFrameMkLst>
        </pc:graphicFrameChg>
        <pc:graphicFrameChg chg="add mod modGraphic">
          <ac:chgData name="Pranab Paul" userId="7f7fbf75c3071920" providerId="LiveId" clId="{C5312347-0567-499F-81AD-3B7D4CD8063E}" dt="2023-06-15T07:15:02.237" v="4208" actId="207"/>
          <ac:graphicFrameMkLst>
            <pc:docMk/>
            <pc:sldMk cId="1810717654" sldId="278"/>
            <ac:graphicFrameMk id="5" creationId="{3D27D314-611F-1FC1-1A37-CE189C1D1622}"/>
          </ac:graphicFrameMkLst>
        </pc:graphicFrameChg>
        <pc:cxnChg chg="add mod">
          <ac:chgData name="Pranab Paul" userId="7f7fbf75c3071920" providerId="LiveId" clId="{C5312347-0567-499F-81AD-3B7D4CD8063E}" dt="2023-06-15T07:15:14.438" v="4210" actId="13822"/>
          <ac:cxnSpMkLst>
            <pc:docMk/>
            <pc:sldMk cId="1810717654" sldId="278"/>
            <ac:cxnSpMk id="7" creationId="{AB23C6C9-ABFB-9298-364A-C515B682B011}"/>
          </ac:cxnSpMkLst>
        </pc:cxnChg>
      </pc:sldChg>
      <pc:sldChg chg="addSp delSp modSp new del mod">
        <pc:chgData name="Pranab Paul" userId="7f7fbf75c3071920" providerId="LiveId" clId="{C5312347-0567-499F-81AD-3B7D4CD8063E}" dt="2023-06-15T07:21:56.595" v="4304" actId="2696"/>
        <pc:sldMkLst>
          <pc:docMk/>
          <pc:sldMk cId="4224959969" sldId="279"/>
        </pc:sldMkLst>
        <pc:spChg chg="mod">
          <ac:chgData name="Pranab Paul" userId="7f7fbf75c3071920" providerId="LiveId" clId="{C5312347-0567-499F-81AD-3B7D4CD8063E}" dt="2023-06-15T07:19:06.435" v="4272" actId="20577"/>
          <ac:spMkLst>
            <pc:docMk/>
            <pc:sldMk cId="4224959969" sldId="279"/>
            <ac:spMk id="2" creationId="{8E84447D-B8FB-ECD7-C9A7-93DFB7722E8B}"/>
          </ac:spMkLst>
        </pc:spChg>
        <pc:spChg chg="del">
          <ac:chgData name="Pranab Paul" userId="7f7fbf75c3071920" providerId="LiveId" clId="{C5312347-0567-499F-81AD-3B7D4CD8063E}" dt="2023-06-15T07:19:35.651" v="4273" actId="3680"/>
          <ac:spMkLst>
            <pc:docMk/>
            <pc:sldMk cId="4224959969" sldId="279"/>
            <ac:spMk id="3" creationId="{3EFD5D94-66D2-6CE1-B1E5-9A4ADE0923F7}"/>
          </ac:spMkLst>
        </pc:spChg>
        <pc:graphicFrameChg chg="add mod ord modGraphic">
          <ac:chgData name="Pranab Paul" userId="7f7fbf75c3071920" providerId="LiveId" clId="{C5312347-0567-499F-81AD-3B7D4CD8063E}" dt="2023-06-15T07:21:45.067" v="4303"/>
          <ac:graphicFrameMkLst>
            <pc:docMk/>
            <pc:sldMk cId="4224959969" sldId="279"/>
            <ac:graphicFrameMk id="4" creationId="{701EFFEE-31B2-A784-85FF-667F68EE41A3}"/>
          </ac:graphicFrameMkLst>
        </pc:graphicFrameChg>
      </pc:sldChg>
      <pc:sldChg chg="addSp delSp modSp new mod">
        <pc:chgData name="Pranab Paul" userId="7f7fbf75c3071920" providerId="LiveId" clId="{C5312347-0567-499F-81AD-3B7D4CD8063E}" dt="2023-06-16T01:47:24.974" v="5977" actId="207"/>
        <pc:sldMkLst>
          <pc:docMk/>
          <pc:sldMk cId="3368283832" sldId="280"/>
        </pc:sldMkLst>
        <pc:spChg chg="mod">
          <ac:chgData name="Pranab Paul" userId="7f7fbf75c3071920" providerId="LiveId" clId="{C5312347-0567-499F-81AD-3B7D4CD8063E}" dt="2023-06-15T07:22:06.600" v="4322" actId="403"/>
          <ac:spMkLst>
            <pc:docMk/>
            <pc:sldMk cId="3368283832" sldId="280"/>
            <ac:spMk id="2" creationId="{1F2D9BC6-76B9-ECE0-B2B9-2D2694D41203}"/>
          </ac:spMkLst>
        </pc:spChg>
        <pc:spChg chg="add mod">
          <ac:chgData name="Pranab Paul" userId="7f7fbf75c3071920" providerId="LiveId" clId="{C5312347-0567-499F-81AD-3B7D4CD8063E}" dt="2023-06-16T01:46:38.684" v="5969" actId="1076"/>
          <ac:spMkLst>
            <pc:docMk/>
            <pc:sldMk cId="3368283832" sldId="280"/>
            <ac:spMk id="3" creationId="{00FD0381-3F96-9F2E-D237-369E070C11EC}"/>
          </ac:spMkLst>
        </pc:spChg>
        <pc:spChg chg="add del">
          <ac:chgData name="Pranab Paul" userId="7f7fbf75c3071920" providerId="LiveId" clId="{C5312347-0567-499F-81AD-3B7D4CD8063E}" dt="2023-06-15T07:23:03.509" v="4325" actId="3680"/>
          <ac:spMkLst>
            <pc:docMk/>
            <pc:sldMk cId="3368283832" sldId="280"/>
            <ac:spMk id="3" creationId="{5DCDABBA-0F2E-EC0F-CC63-9A7BF3D52FDE}"/>
          </ac:spMkLst>
        </pc:spChg>
        <pc:spChg chg="add mod">
          <ac:chgData name="Pranab Paul" userId="7f7fbf75c3071920" providerId="LiveId" clId="{C5312347-0567-499F-81AD-3B7D4CD8063E}" dt="2023-06-16T01:46:54.030" v="5972" actId="1076"/>
          <ac:spMkLst>
            <pc:docMk/>
            <pc:sldMk cId="3368283832" sldId="280"/>
            <ac:spMk id="4" creationId="{3A844E33-1E37-8DB8-B28D-7CA934AE2994}"/>
          </ac:spMkLst>
        </pc:spChg>
        <pc:spChg chg="add del mod">
          <ac:chgData name="Pranab Paul" userId="7f7fbf75c3071920" providerId="LiveId" clId="{C5312347-0567-499F-81AD-3B7D4CD8063E}" dt="2023-06-15T07:26:49.766" v="4383" actId="21"/>
          <ac:spMkLst>
            <pc:docMk/>
            <pc:sldMk cId="3368283832" sldId="280"/>
            <ac:spMk id="6" creationId="{CF88599D-2C75-D99E-68C3-A509E8B07474}"/>
          </ac:spMkLst>
        </pc:spChg>
        <pc:spChg chg="add mod">
          <ac:chgData name="Pranab Paul" userId="7f7fbf75c3071920" providerId="LiveId" clId="{C5312347-0567-499F-81AD-3B7D4CD8063E}" dt="2023-06-15T07:29:22.229" v="4409" actId="207"/>
          <ac:spMkLst>
            <pc:docMk/>
            <pc:sldMk cId="3368283832" sldId="280"/>
            <ac:spMk id="8" creationId="{F3BBA76C-E3F7-A34F-ED09-CA00A00E3EF8}"/>
          </ac:spMkLst>
        </pc:spChg>
        <pc:spChg chg="add mod">
          <ac:chgData name="Pranab Paul" userId="7f7fbf75c3071920" providerId="LiveId" clId="{C5312347-0567-499F-81AD-3B7D4CD8063E}" dt="2023-06-15T07:27:46.963" v="4392" actId="1076"/>
          <ac:spMkLst>
            <pc:docMk/>
            <pc:sldMk cId="3368283832" sldId="280"/>
            <ac:spMk id="9" creationId="{734D6A6A-C7BD-27EE-2801-43E77BA504F0}"/>
          </ac:spMkLst>
        </pc:spChg>
        <pc:spChg chg="add mod">
          <ac:chgData name="Pranab Paul" userId="7f7fbf75c3071920" providerId="LiveId" clId="{C5312347-0567-499F-81AD-3B7D4CD8063E}" dt="2023-06-15T07:28:58.052" v="4408" actId="404"/>
          <ac:spMkLst>
            <pc:docMk/>
            <pc:sldMk cId="3368283832" sldId="280"/>
            <ac:spMk id="10" creationId="{F11FD479-FA13-38E3-B9DC-09E3EEA6B2D8}"/>
          </ac:spMkLst>
        </pc:spChg>
        <pc:spChg chg="add mod">
          <ac:chgData name="Pranab Paul" userId="7f7fbf75c3071920" providerId="LiveId" clId="{C5312347-0567-499F-81AD-3B7D4CD8063E}" dt="2023-06-15T07:30:24.865" v="4438" actId="207"/>
          <ac:spMkLst>
            <pc:docMk/>
            <pc:sldMk cId="3368283832" sldId="280"/>
            <ac:spMk id="13" creationId="{C8D0AED4-C485-7E69-2952-E750B4EAF13A}"/>
          </ac:spMkLst>
        </pc:spChg>
        <pc:graphicFrameChg chg="add del mod">
          <ac:chgData name="Pranab Paul" userId="7f7fbf75c3071920" providerId="LiveId" clId="{C5312347-0567-499F-81AD-3B7D4CD8063E}" dt="2023-06-15T07:22:56.274" v="4324"/>
          <ac:graphicFrameMkLst>
            <pc:docMk/>
            <pc:sldMk cId="3368283832" sldId="280"/>
            <ac:graphicFrameMk id="4" creationId="{65D868AE-864F-B956-3D48-60DC8379EE24}"/>
          </ac:graphicFrameMkLst>
        </pc:graphicFrameChg>
        <pc:graphicFrameChg chg="add mod ord modGraphic">
          <ac:chgData name="Pranab Paul" userId="7f7fbf75c3071920" providerId="LiveId" clId="{C5312347-0567-499F-81AD-3B7D4CD8063E}" dt="2023-06-15T07:27:42.759" v="4391" actId="1076"/>
          <ac:graphicFrameMkLst>
            <pc:docMk/>
            <pc:sldMk cId="3368283832" sldId="280"/>
            <ac:graphicFrameMk id="5" creationId="{62419DF7-259E-C201-311F-DB36B876A5A3}"/>
          </ac:graphicFrameMkLst>
        </pc:graphicFrameChg>
        <pc:graphicFrameChg chg="add mod modGraphic">
          <ac:chgData name="Pranab Paul" userId="7f7fbf75c3071920" providerId="LiveId" clId="{C5312347-0567-499F-81AD-3B7D4CD8063E}" dt="2023-06-16T01:47:24.974" v="5977" actId="207"/>
          <ac:graphicFrameMkLst>
            <pc:docMk/>
            <pc:sldMk cId="3368283832" sldId="280"/>
            <ac:graphicFrameMk id="7" creationId="{60B3DD91-D55F-D6E7-FF36-AE5EEABF4B01}"/>
          </ac:graphicFrameMkLst>
        </pc:graphicFrameChg>
        <pc:cxnChg chg="add mod">
          <ac:chgData name="Pranab Paul" userId="7f7fbf75c3071920" providerId="LiveId" clId="{C5312347-0567-499F-81AD-3B7D4CD8063E}" dt="2023-06-15T07:29:36.813" v="4411" actId="13822"/>
          <ac:cxnSpMkLst>
            <pc:docMk/>
            <pc:sldMk cId="3368283832" sldId="280"/>
            <ac:cxnSpMk id="12" creationId="{65A814FB-9518-89FE-CFA1-7C2BCCC09D92}"/>
          </ac:cxnSpMkLst>
        </pc:cxnChg>
      </pc:sldChg>
      <pc:sldChg chg="modSp new mod">
        <pc:chgData name="Pranab Paul" userId="7f7fbf75c3071920" providerId="LiveId" clId="{C5312347-0567-499F-81AD-3B7D4CD8063E}" dt="2023-06-15T07:39:59.761" v="4714" actId="14100"/>
        <pc:sldMkLst>
          <pc:docMk/>
          <pc:sldMk cId="1373630380" sldId="281"/>
        </pc:sldMkLst>
        <pc:spChg chg="mod">
          <ac:chgData name="Pranab Paul" userId="7f7fbf75c3071920" providerId="LiveId" clId="{C5312347-0567-499F-81AD-3B7D4CD8063E}" dt="2023-06-15T07:34:00.163" v="4468" actId="403"/>
          <ac:spMkLst>
            <pc:docMk/>
            <pc:sldMk cId="1373630380" sldId="281"/>
            <ac:spMk id="2" creationId="{0769CF33-CAD9-135C-F194-586F3B6DD5F3}"/>
          </ac:spMkLst>
        </pc:spChg>
        <pc:spChg chg="mod">
          <ac:chgData name="Pranab Paul" userId="7f7fbf75c3071920" providerId="LiveId" clId="{C5312347-0567-499F-81AD-3B7D4CD8063E}" dt="2023-06-15T07:39:59.761" v="4714" actId="14100"/>
          <ac:spMkLst>
            <pc:docMk/>
            <pc:sldMk cId="1373630380" sldId="281"/>
            <ac:spMk id="3" creationId="{1DF51D21-DFB3-13CE-6922-6242A7CEA907}"/>
          </ac:spMkLst>
        </pc:spChg>
      </pc:sldChg>
      <pc:sldChg chg="modSp new mod">
        <pc:chgData name="Pranab Paul" userId="7f7fbf75c3071920" providerId="LiveId" clId="{C5312347-0567-499F-81AD-3B7D4CD8063E}" dt="2023-06-15T07:42:07.615" v="4826" actId="14100"/>
        <pc:sldMkLst>
          <pc:docMk/>
          <pc:sldMk cId="1780625049" sldId="282"/>
        </pc:sldMkLst>
        <pc:spChg chg="mod">
          <ac:chgData name="Pranab Paul" userId="7f7fbf75c3071920" providerId="LiveId" clId="{C5312347-0567-499F-81AD-3B7D4CD8063E}" dt="2023-06-15T07:38:13.915" v="4640" actId="20577"/>
          <ac:spMkLst>
            <pc:docMk/>
            <pc:sldMk cId="1780625049" sldId="282"/>
            <ac:spMk id="2" creationId="{3F780DBC-68E0-8F68-DF60-659E8A89EDA1}"/>
          </ac:spMkLst>
        </pc:spChg>
        <pc:spChg chg="mod">
          <ac:chgData name="Pranab Paul" userId="7f7fbf75c3071920" providerId="LiveId" clId="{C5312347-0567-499F-81AD-3B7D4CD8063E}" dt="2023-06-15T07:42:07.615" v="4826" actId="14100"/>
          <ac:spMkLst>
            <pc:docMk/>
            <pc:sldMk cId="1780625049" sldId="282"/>
            <ac:spMk id="3" creationId="{C6DB170E-70EB-DD60-9F68-86E417CECE07}"/>
          </ac:spMkLst>
        </pc:spChg>
      </pc:sldChg>
      <pc:sldChg chg="addSp modSp new mod">
        <pc:chgData name="Pranab Paul" userId="7f7fbf75c3071920" providerId="LiveId" clId="{C5312347-0567-499F-81AD-3B7D4CD8063E}" dt="2023-06-15T08:35:41.825" v="5635" actId="1076"/>
        <pc:sldMkLst>
          <pc:docMk/>
          <pc:sldMk cId="2305305361" sldId="283"/>
        </pc:sldMkLst>
        <pc:spChg chg="mod">
          <ac:chgData name="Pranab Paul" userId="7f7fbf75c3071920" providerId="LiveId" clId="{C5312347-0567-499F-81AD-3B7D4CD8063E}" dt="2023-06-15T07:43:18.761" v="4835" actId="403"/>
          <ac:spMkLst>
            <pc:docMk/>
            <pc:sldMk cId="2305305361" sldId="283"/>
            <ac:spMk id="2" creationId="{08938F0C-C86C-55C5-6C7B-83A6F2FDB1AA}"/>
          </ac:spMkLst>
        </pc:spChg>
        <pc:spChg chg="mod">
          <ac:chgData name="Pranab Paul" userId="7f7fbf75c3071920" providerId="LiveId" clId="{C5312347-0567-499F-81AD-3B7D4CD8063E}" dt="2023-06-15T08:33:47.485" v="5617" actId="5793"/>
          <ac:spMkLst>
            <pc:docMk/>
            <pc:sldMk cId="2305305361" sldId="283"/>
            <ac:spMk id="3" creationId="{C97BF7A4-4137-872A-2B42-D6B26C5E0FCB}"/>
          </ac:spMkLst>
        </pc:spChg>
        <pc:spChg chg="add mod">
          <ac:chgData name="Pranab Paul" userId="7f7fbf75c3071920" providerId="LiveId" clId="{C5312347-0567-499F-81AD-3B7D4CD8063E}" dt="2023-06-15T08:35:41.825" v="5635" actId="1076"/>
          <ac:spMkLst>
            <pc:docMk/>
            <pc:sldMk cId="2305305361" sldId="283"/>
            <ac:spMk id="4" creationId="{8D623CD6-EBF6-D7EC-8B70-1682683CFEE0}"/>
          </ac:spMkLst>
        </pc:spChg>
      </pc:sldChg>
      <pc:sldChg chg="addSp delSp modSp new mod">
        <pc:chgData name="Pranab Paul" userId="7f7fbf75c3071920" providerId="LiveId" clId="{C5312347-0567-499F-81AD-3B7D4CD8063E}" dt="2023-06-16T01:42:30.702" v="5959" actId="20577"/>
        <pc:sldMkLst>
          <pc:docMk/>
          <pc:sldMk cId="3691323562" sldId="284"/>
        </pc:sldMkLst>
        <pc:spChg chg="mod">
          <ac:chgData name="Pranab Paul" userId="7f7fbf75c3071920" providerId="LiveId" clId="{C5312347-0567-499F-81AD-3B7D4CD8063E}" dt="2023-06-15T08:04:53.575" v="4881"/>
          <ac:spMkLst>
            <pc:docMk/>
            <pc:sldMk cId="3691323562" sldId="284"/>
            <ac:spMk id="2" creationId="{7AB9902D-D508-5A66-B988-F13EE30E5632}"/>
          </ac:spMkLst>
        </pc:spChg>
        <pc:spChg chg="del mod">
          <ac:chgData name="Pranab Paul" userId="7f7fbf75c3071920" providerId="LiveId" clId="{C5312347-0567-499F-81AD-3B7D4CD8063E}" dt="2023-06-15T08:13:00.308" v="5093" actId="3680"/>
          <ac:spMkLst>
            <pc:docMk/>
            <pc:sldMk cId="3691323562" sldId="284"/>
            <ac:spMk id="3" creationId="{04E1B816-A2F6-2983-D0D8-AB72873B127D}"/>
          </ac:spMkLst>
        </pc:spChg>
        <pc:spChg chg="add del">
          <ac:chgData name="Pranab Paul" userId="7f7fbf75c3071920" providerId="LiveId" clId="{C5312347-0567-499F-81AD-3B7D4CD8063E}" dt="2023-06-15T08:04:47.824" v="4872" actId="22"/>
          <ac:spMkLst>
            <pc:docMk/>
            <pc:sldMk cId="3691323562" sldId="284"/>
            <ac:spMk id="5" creationId="{DCE2DEFF-E614-94E3-2B3C-A764D8D478F5}"/>
          </ac:spMkLst>
        </pc:spChg>
        <pc:spChg chg="add mod">
          <ac:chgData name="Pranab Paul" userId="7f7fbf75c3071920" providerId="LiveId" clId="{C5312347-0567-499F-81AD-3B7D4CD8063E}" dt="2023-06-15T08:31:09.477" v="5605" actId="14100"/>
          <ac:spMkLst>
            <pc:docMk/>
            <pc:sldMk cId="3691323562" sldId="284"/>
            <ac:spMk id="7" creationId="{2DD894CE-DFBC-1A2A-953B-16B4D29156F7}"/>
          </ac:spMkLst>
        </pc:spChg>
        <pc:graphicFrameChg chg="add mod ord modGraphic">
          <ac:chgData name="Pranab Paul" userId="7f7fbf75c3071920" providerId="LiveId" clId="{C5312347-0567-499F-81AD-3B7D4CD8063E}" dt="2023-06-16T01:42:30.702" v="5959" actId="20577"/>
          <ac:graphicFrameMkLst>
            <pc:docMk/>
            <pc:sldMk cId="3691323562" sldId="284"/>
            <ac:graphicFrameMk id="6" creationId="{6BA15631-E270-4863-6A8C-2EBE8C24FF48}"/>
          </ac:graphicFrameMkLst>
        </pc:graphicFrameChg>
      </pc:sldChg>
      <pc:sldChg chg="addSp modSp new mod">
        <pc:chgData name="Pranab Paul" userId="7f7fbf75c3071920" providerId="LiveId" clId="{C5312347-0567-499F-81AD-3B7D4CD8063E}" dt="2023-06-15T08:38:46.351" v="5693" actId="20577"/>
        <pc:sldMkLst>
          <pc:docMk/>
          <pc:sldMk cId="3223589038" sldId="285"/>
        </pc:sldMkLst>
        <pc:spChg chg="mod">
          <ac:chgData name="Pranab Paul" userId="7f7fbf75c3071920" providerId="LiveId" clId="{C5312347-0567-499F-81AD-3B7D4CD8063E}" dt="2023-06-15T08:27:56.622" v="5537" actId="403"/>
          <ac:spMkLst>
            <pc:docMk/>
            <pc:sldMk cId="3223589038" sldId="285"/>
            <ac:spMk id="2" creationId="{238D058B-ED0F-D213-249D-11179E5C8624}"/>
          </ac:spMkLst>
        </pc:spChg>
        <pc:spChg chg="mod">
          <ac:chgData name="Pranab Paul" userId="7f7fbf75c3071920" providerId="LiveId" clId="{C5312347-0567-499F-81AD-3B7D4CD8063E}" dt="2023-06-15T08:34:16.009" v="5622" actId="5793"/>
          <ac:spMkLst>
            <pc:docMk/>
            <pc:sldMk cId="3223589038" sldId="285"/>
            <ac:spMk id="3" creationId="{ED35D0C9-50AE-E22F-41E4-51631BBFA57D}"/>
          </ac:spMkLst>
        </pc:spChg>
        <pc:spChg chg="add mod">
          <ac:chgData name="Pranab Paul" userId="7f7fbf75c3071920" providerId="LiveId" clId="{C5312347-0567-499F-81AD-3B7D4CD8063E}" dt="2023-06-15T08:38:46.351" v="5693" actId="20577"/>
          <ac:spMkLst>
            <pc:docMk/>
            <pc:sldMk cId="3223589038" sldId="285"/>
            <ac:spMk id="6" creationId="{4949B8C1-6F56-9EF4-94C4-D1E320F06B45}"/>
          </ac:spMkLst>
        </pc:spChg>
        <pc:picChg chg="add mod">
          <ac:chgData name="Pranab Paul" userId="7f7fbf75c3071920" providerId="LiveId" clId="{C5312347-0567-499F-81AD-3B7D4CD8063E}" dt="2023-06-15T08:35:52.119" v="5636" actId="1076"/>
          <ac:picMkLst>
            <pc:docMk/>
            <pc:sldMk cId="3223589038" sldId="285"/>
            <ac:picMk id="5" creationId="{75619064-826D-6C17-9821-B6ABD1AC63F4}"/>
          </ac:picMkLst>
        </pc:picChg>
      </pc:sldChg>
      <pc:sldChg chg="addSp delSp modSp new mod">
        <pc:chgData name="Pranab Paul" userId="7f7fbf75c3071920" providerId="LiveId" clId="{C5312347-0567-499F-81AD-3B7D4CD8063E}" dt="2023-06-15T08:39:20.965" v="5707" actId="2711"/>
        <pc:sldMkLst>
          <pc:docMk/>
          <pc:sldMk cId="2951340497" sldId="286"/>
        </pc:sldMkLst>
        <pc:spChg chg="mod">
          <ac:chgData name="Pranab Paul" userId="7f7fbf75c3071920" providerId="LiveId" clId="{C5312347-0567-499F-81AD-3B7D4CD8063E}" dt="2023-06-15T08:37:39.660" v="5681" actId="403"/>
          <ac:spMkLst>
            <pc:docMk/>
            <pc:sldMk cId="2951340497" sldId="286"/>
            <ac:spMk id="2" creationId="{719B3CE9-8E64-9C67-6F5C-91874B6FC4DB}"/>
          </ac:spMkLst>
        </pc:spChg>
        <pc:spChg chg="del">
          <ac:chgData name="Pranab Paul" userId="7f7fbf75c3071920" providerId="LiveId" clId="{C5312347-0567-499F-81AD-3B7D4CD8063E}" dt="2023-06-15T08:37:51.556" v="5682" actId="931"/>
          <ac:spMkLst>
            <pc:docMk/>
            <pc:sldMk cId="2951340497" sldId="286"/>
            <ac:spMk id="3" creationId="{9BB62091-26B4-A517-B1E6-34AF5B5F2E12}"/>
          </ac:spMkLst>
        </pc:spChg>
        <pc:spChg chg="add mod">
          <ac:chgData name="Pranab Paul" userId="7f7fbf75c3071920" providerId="LiveId" clId="{C5312347-0567-499F-81AD-3B7D4CD8063E}" dt="2023-06-15T08:39:20.965" v="5707" actId="2711"/>
          <ac:spMkLst>
            <pc:docMk/>
            <pc:sldMk cId="2951340497" sldId="286"/>
            <ac:spMk id="7" creationId="{8A7AD692-47BA-FD7E-D28B-CD8046166588}"/>
          </ac:spMkLst>
        </pc:spChg>
        <pc:picChg chg="add mod">
          <ac:chgData name="Pranab Paul" userId="7f7fbf75c3071920" providerId="LiveId" clId="{C5312347-0567-499F-81AD-3B7D4CD8063E}" dt="2023-06-15T08:38:05.067" v="5686" actId="1076"/>
          <ac:picMkLst>
            <pc:docMk/>
            <pc:sldMk cId="2951340497" sldId="286"/>
            <ac:picMk id="5" creationId="{BB88ADB0-F526-CFA1-B2C6-77117E80DE51}"/>
          </ac:picMkLst>
        </pc:picChg>
      </pc:sldChg>
      <pc:sldChg chg="modSp new mod">
        <pc:chgData name="Pranab Paul" userId="7f7fbf75c3071920" providerId="LiveId" clId="{C5312347-0567-499F-81AD-3B7D4CD8063E}" dt="2023-06-15T08:40:27.485" v="5729" actId="20577"/>
        <pc:sldMkLst>
          <pc:docMk/>
          <pc:sldMk cId="3265141515" sldId="287"/>
        </pc:sldMkLst>
        <pc:spChg chg="mod">
          <ac:chgData name="Pranab Paul" userId="7f7fbf75c3071920" providerId="LiveId" clId="{C5312347-0567-499F-81AD-3B7D4CD8063E}" dt="2023-06-15T08:39:58.310" v="5720" actId="403"/>
          <ac:spMkLst>
            <pc:docMk/>
            <pc:sldMk cId="3265141515" sldId="287"/>
            <ac:spMk id="2" creationId="{8BF2E0D3-A85F-E2CB-2874-FEF062AF88F2}"/>
          </ac:spMkLst>
        </pc:spChg>
        <pc:spChg chg="mod">
          <ac:chgData name="Pranab Paul" userId="7f7fbf75c3071920" providerId="LiveId" clId="{C5312347-0567-499F-81AD-3B7D4CD8063E}" dt="2023-06-15T08:40:27.485" v="5729" actId="20577"/>
          <ac:spMkLst>
            <pc:docMk/>
            <pc:sldMk cId="3265141515" sldId="287"/>
            <ac:spMk id="3" creationId="{65068B4F-8FB7-74B0-E636-64D3C1F64199}"/>
          </ac:spMkLst>
        </pc:spChg>
      </pc:sldChg>
      <pc:sldChg chg="modSp new mod">
        <pc:chgData name="Pranab Paul" userId="7f7fbf75c3071920" providerId="LiveId" clId="{C5312347-0567-499F-81AD-3B7D4CD8063E}" dt="2023-06-15T08:48:32.778" v="5789" actId="404"/>
        <pc:sldMkLst>
          <pc:docMk/>
          <pc:sldMk cId="2455711159" sldId="288"/>
        </pc:sldMkLst>
        <pc:spChg chg="mod">
          <ac:chgData name="Pranab Paul" userId="7f7fbf75c3071920" providerId="LiveId" clId="{C5312347-0567-499F-81AD-3B7D4CD8063E}" dt="2023-06-15T08:41:11.778" v="5747" actId="403"/>
          <ac:spMkLst>
            <pc:docMk/>
            <pc:sldMk cId="2455711159" sldId="288"/>
            <ac:spMk id="2" creationId="{C2C35C49-8B7B-C2C9-A001-A7F9EFC703ED}"/>
          </ac:spMkLst>
        </pc:spChg>
        <pc:spChg chg="mod">
          <ac:chgData name="Pranab Paul" userId="7f7fbf75c3071920" providerId="LiveId" clId="{C5312347-0567-499F-81AD-3B7D4CD8063E}" dt="2023-06-15T08:48:32.778" v="5789" actId="404"/>
          <ac:spMkLst>
            <pc:docMk/>
            <pc:sldMk cId="2455711159" sldId="288"/>
            <ac:spMk id="3" creationId="{978AEFC5-EE7C-AADB-EA21-7C59AD5819A3}"/>
          </ac:spMkLst>
        </pc:spChg>
      </pc:sldChg>
      <pc:sldChg chg="addSp delSp modSp new mod">
        <pc:chgData name="Pranab Paul" userId="7f7fbf75c3071920" providerId="LiveId" clId="{C5312347-0567-499F-81AD-3B7D4CD8063E}" dt="2023-06-15T08:50:27.303" v="5796" actId="14100"/>
        <pc:sldMkLst>
          <pc:docMk/>
          <pc:sldMk cId="2939890765" sldId="289"/>
        </pc:sldMkLst>
        <pc:spChg chg="del">
          <ac:chgData name="Pranab Paul" userId="7f7fbf75c3071920" providerId="LiveId" clId="{C5312347-0567-499F-81AD-3B7D4CD8063E}" dt="2023-06-15T08:50:00.268" v="5792"/>
          <ac:spMkLst>
            <pc:docMk/>
            <pc:sldMk cId="2939890765" sldId="289"/>
            <ac:spMk id="3" creationId="{05CEACCF-7171-E01D-2C0B-E6B00E0364A8}"/>
          </ac:spMkLst>
        </pc:spChg>
        <pc:spChg chg="add">
          <ac:chgData name="Pranab Paul" userId="7f7fbf75c3071920" providerId="LiveId" clId="{C5312347-0567-499F-81AD-3B7D4CD8063E}" dt="2023-06-15T08:49:54.217" v="5791"/>
          <ac:spMkLst>
            <pc:docMk/>
            <pc:sldMk cId="2939890765" sldId="289"/>
            <ac:spMk id="4" creationId="{CBD501FB-8520-8D01-1DED-62013777D02D}"/>
          </ac:spMkLst>
        </pc:spChg>
        <pc:picChg chg="add mod">
          <ac:chgData name="Pranab Paul" userId="7f7fbf75c3071920" providerId="LiveId" clId="{C5312347-0567-499F-81AD-3B7D4CD8063E}" dt="2023-06-15T08:50:27.303" v="5796" actId="14100"/>
          <ac:picMkLst>
            <pc:docMk/>
            <pc:sldMk cId="2939890765" sldId="289"/>
            <ac:picMk id="5" creationId="{38BF4810-A011-0B01-189F-E40CC4CE3528}"/>
          </ac:picMkLst>
        </pc:picChg>
      </pc:sldChg>
    </pc:docChg>
  </pc:docChgLst>
  <pc:docChgLst>
    <pc:chgData name="Pranab Paul" userId="7f7fbf75c3071920" providerId="LiveId" clId="{18F7AB95-63FC-411E-B20F-31BF1BCE3185}"/>
    <pc:docChg chg="undo redo custSel addSld delSld modSld sldOrd">
      <pc:chgData name="Pranab Paul" userId="7f7fbf75c3071920" providerId="LiveId" clId="{18F7AB95-63FC-411E-B20F-31BF1BCE3185}" dt="2023-04-23T16:21:07.819" v="1425" actId="680"/>
      <pc:docMkLst>
        <pc:docMk/>
      </pc:docMkLst>
      <pc:sldChg chg="addSp modSp mod">
        <pc:chgData name="Pranab Paul" userId="7f7fbf75c3071920" providerId="LiveId" clId="{18F7AB95-63FC-411E-B20F-31BF1BCE3185}" dt="2023-04-23T14:02:32.628" v="206" actId="20577"/>
        <pc:sldMkLst>
          <pc:docMk/>
          <pc:sldMk cId="3614283618" sldId="261"/>
        </pc:sldMkLst>
        <pc:spChg chg="mod">
          <ac:chgData name="Pranab Paul" userId="7f7fbf75c3071920" providerId="LiveId" clId="{18F7AB95-63FC-411E-B20F-31BF1BCE3185}" dt="2023-04-23T14:02:32.628" v="206" actId="20577"/>
          <ac:spMkLst>
            <pc:docMk/>
            <pc:sldMk cId="3614283618" sldId="261"/>
            <ac:spMk id="3" creationId="{044B1209-1F94-FAB3-D8B5-54071E1C88E1}"/>
          </ac:spMkLst>
        </pc:spChg>
        <pc:cxnChg chg="add mod">
          <ac:chgData name="Pranab Paul" userId="7f7fbf75c3071920" providerId="LiveId" clId="{18F7AB95-63FC-411E-B20F-31BF1BCE3185}" dt="2023-04-23T10:29:58.974" v="160" actId="13822"/>
          <ac:cxnSpMkLst>
            <pc:docMk/>
            <pc:sldMk cId="3614283618" sldId="261"/>
            <ac:cxnSpMk id="5" creationId="{1A6E3CBF-34CB-C557-53CB-BEACDBCAAF16}"/>
          </ac:cxnSpMkLst>
        </pc:cxnChg>
        <pc:cxnChg chg="add mod">
          <ac:chgData name="Pranab Paul" userId="7f7fbf75c3071920" providerId="LiveId" clId="{18F7AB95-63FC-411E-B20F-31BF1BCE3185}" dt="2023-04-23T10:31:30.627" v="162" actId="13822"/>
          <ac:cxnSpMkLst>
            <pc:docMk/>
            <pc:sldMk cId="3614283618" sldId="261"/>
            <ac:cxnSpMk id="7" creationId="{7BEFC5C5-2459-D36B-97FA-3A10D0C31D2B}"/>
          </ac:cxnSpMkLst>
        </pc:cxnChg>
        <pc:cxnChg chg="add">
          <ac:chgData name="Pranab Paul" userId="7f7fbf75c3071920" providerId="LiveId" clId="{18F7AB95-63FC-411E-B20F-31BF1BCE3185}" dt="2023-04-23T10:31:42.198" v="163" actId="11529"/>
          <ac:cxnSpMkLst>
            <pc:docMk/>
            <pc:sldMk cId="3614283618" sldId="261"/>
            <ac:cxnSpMk id="9" creationId="{44275DC3-D1E5-FCFC-6E15-2CBC13EF65AC}"/>
          </ac:cxnSpMkLst>
        </pc:cxnChg>
        <pc:cxnChg chg="add mod">
          <ac:chgData name="Pranab Paul" userId="7f7fbf75c3071920" providerId="LiveId" clId="{18F7AB95-63FC-411E-B20F-31BF1BCE3185}" dt="2023-04-23T10:32:06.959" v="166" actId="14100"/>
          <ac:cxnSpMkLst>
            <pc:docMk/>
            <pc:sldMk cId="3614283618" sldId="261"/>
            <ac:cxnSpMk id="11" creationId="{4AE3E9BF-62CE-105A-324E-F968C9773045}"/>
          </ac:cxnSpMkLst>
        </pc:cxnChg>
      </pc:sldChg>
      <pc:sldChg chg="modSp new mod">
        <pc:chgData name="Pranab Paul" userId="7f7fbf75c3071920" providerId="LiveId" clId="{18F7AB95-63FC-411E-B20F-31BF1BCE3185}" dt="2023-04-23T14:18:07.442" v="589" actId="20577"/>
        <pc:sldMkLst>
          <pc:docMk/>
          <pc:sldMk cId="4146217940" sldId="262"/>
        </pc:sldMkLst>
        <pc:spChg chg="mod">
          <ac:chgData name="Pranab Paul" userId="7f7fbf75c3071920" providerId="LiveId" clId="{18F7AB95-63FC-411E-B20F-31BF1BCE3185}" dt="2023-04-23T10:34:06.486" v="178" actId="20577"/>
          <ac:spMkLst>
            <pc:docMk/>
            <pc:sldMk cId="4146217940" sldId="262"/>
            <ac:spMk id="2" creationId="{0748C688-6380-E54A-8E36-F889CB259D0C}"/>
          </ac:spMkLst>
        </pc:spChg>
        <pc:spChg chg="mod">
          <ac:chgData name="Pranab Paul" userId="7f7fbf75c3071920" providerId="LiveId" clId="{18F7AB95-63FC-411E-B20F-31BF1BCE3185}" dt="2023-04-23T14:18:07.442" v="589" actId="20577"/>
          <ac:spMkLst>
            <pc:docMk/>
            <pc:sldMk cId="4146217940" sldId="262"/>
            <ac:spMk id="3" creationId="{DDA1882A-878B-C329-0C7D-939D4E75A413}"/>
          </ac:spMkLst>
        </pc:spChg>
      </pc:sldChg>
      <pc:sldChg chg="modSp new mod">
        <pc:chgData name="Pranab Paul" userId="7f7fbf75c3071920" providerId="LiveId" clId="{18F7AB95-63FC-411E-B20F-31BF1BCE3185}" dt="2023-04-23T15:26:23.912" v="1424" actId="207"/>
        <pc:sldMkLst>
          <pc:docMk/>
          <pc:sldMk cId="2167003671" sldId="263"/>
        </pc:sldMkLst>
        <pc:spChg chg="mod">
          <ac:chgData name="Pranab Paul" userId="7f7fbf75c3071920" providerId="LiveId" clId="{18F7AB95-63FC-411E-B20F-31BF1BCE3185}" dt="2023-04-23T14:34:01.272" v="719" actId="20577"/>
          <ac:spMkLst>
            <pc:docMk/>
            <pc:sldMk cId="2167003671" sldId="263"/>
            <ac:spMk id="2" creationId="{E67B8CFF-FFA3-466C-CDC0-6DC75CAE5D17}"/>
          </ac:spMkLst>
        </pc:spChg>
        <pc:spChg chg="mod">
          <ac:chgData name="Pranab Paul" userId="7f7fbf75c3071920" providerId="LiveId" clId="{18F7AB95-63FC-411E-B20F-31BF1BCE3185}" dt="2023-04-23T15:26:23.912" v="1424" actId="207"/>
          <ac:spMkLst>
            <pc:docMk/>
            <pc:sldMk cId="2167003671" sldId="263"/>
            <ac:spMk id="3" creationId="{2DC2D56D-40C7-70CE-1BC4-9BEB65C9C557}"/>
          </ac:spMkLst>
        </pc:spChg>
      </pc:sldChg>
      <pc:sldChg chg="addSp delSp modSp new mod ord">
        <pc:chgData name="Pranab Paul" userId="7f7fbf75c3071920" providerId="LiveId" clId="{18F7AB95-63FC-411E-B20F-31BF1BCE3185}" dt="2023-04-23T15:18:32.888" v="1408" actId="207"/>
        <pc:sldMkLst>
          <pc:docMk/>
          <pc:sldMk cId="212708971" sldId="264"/>
        </pc:sldMkLst>
        <pc:spChg chg="mod">
          <ac:chgData name="Pranab Paul" userId="7f7fbf75c3071920" providerId="LiveId" clId="{18F7AB95-63FC-411E-B20F-31BF1BCE3185}" dt="2023-04-23T14:48:39.041" v="1020" actId="20577"/>
          <ac:spMkLst>
            <pc:docMk/>
            <pc:sldMk cId="212708971" sldId="264"/>
            <ac:spMk id="2" creationId="{E8827C71-2223-7E35-EE9E-88B04EF0A581}"/>
          </ac:spMkLst>
        </pc:spChg>
        <pc:spChg chg="mod">
          <ac:chgData name="Pranab Paul" userId="7f7fbf75c3071920" providerId="LiveId" clId="{18F7AB95-63FC-411E-B20F-31BF1BCE3185}" dt="2023-04-23T15:18:32.888" v="1408" actId="207"/>
          <ac:spMkLst>
            <pc:docMk/>
            <pc:sldMk cId="212708971" sldId="264"/>
            <ac:spMk id="3" creationId="{E4A1B83E-1C63-A79E-D744-5E6243225F19}"/>
          </ac:spMkLst>
        </pc:spChg>
        <pc:spChg chg="add del">
          <ac:chgData name="Pranab Paul" userId="7f7fbf75c3071920" providerId="LiveId" clId="{18F7AB95-63FC-411E-B20F-31BF1BCE3185}" dt="2023-04-23T15:15:51.613" v="1402" actId="21"/>
          <ac:spMkLst>
            <pc:docMk/>
            <pc:sldMk cId="212708971" sldId="264"/>
            <ac:spMk id="17" creationId="{A8B80BFE-DBFB-1507-9AF6-8F571B77F312}"/>
          </ac:spMkLst>
        </pc:spChg>
        <pc:cxnChg chg="add mod">
          <ac:chgData name="Pranab Paul" userId="7f7fbf75c3071920" providerId="LiveId" clId="{18F7AB95-63FC-411E-B20F-31BF1BCE3185}" dt="2023-04-23T15:06:12.208" v="1323" actId="1076"/>
          <ac:cxnSpMkLst>
            <pc:docMk/>
            <pc:sldMk cId="212708971" sldId="264"/>
            <ac:cxnSpMk id="5" creationId="{9F81AB76-D22F-2CCD-2F72-C5BA9631F2FF}"/>
          </ac:cxnSpMkLst>
        </pc:cxnChg>
        <pc:cxnChg chg="add mod">
          <ac:chgData name="Pranab Paul" userId="7f7fbf75c3071920" providerId="LiveId" clId="{18F7AB95-63FC-411E-B20F-31BF1BCE3185}" dt="2023-04-23T15:06:49.424" v="1336" actId="1076"/>
          <ac:cxnSpMkLst>
            <pc:docMk/>
            <pc:sldMk cId="212708971" sldId="264"/>
            <ac:cxnSpMk id="6" creationId="{A5EC644A-0288-7918-1D3D-2A09DC0D1ADD}"/>
          </ac:cxnSpMkLst>
        </pc:cxnChg>
        <pc:cxnChg chg="add mod">
          <ac:chgData name="Pranab Paul" userId="7f7fbf75c3071920" providerId="LiveId" clId="{18F7AB95-63FC-411E-B20F-31BF1BCE3185}" dt="2023-04-23T15:07:41.625" v="1354" actId="1076"/>
          <ac:cxnSpMkLst>
            <pc:docMk/>
            <pc:sldMk cId="212708971" sldId="264"/>
            <ac:cxnSpMk id="7" creationId="{8754373F-6267-1555-A24F-423308E62489}"/>
          </ac:cxnSpMkLst>
        </pc:cxnChg>
        <pc:cxnChg chg="add mod">
          <ac:chgData name="Pranab Paul" userId="7f7fbf75c3071920" providerId="LiveId" clId="{18F7AB95-63FC-411E-B20F-31BF1BCE3185}" dt="2023-04-23T15:07:57.041" v="1371" actId="1076"/>
          <ac:cxnSpMkLst>
            <pc:docMk/>
            <pc:sldMk cId="212708971" sldId="264"/>
            <ac:cxnSpMk id="8" creationId="{5EEB8FA0-8327-7C6C-C652-5292258621D1}"/>
          </ac:cxnSpMkLst>
        </pc:cxnChg>
        <pc:cxnChg chg="add del">
          <ac:chgData name="Pranab Paul" userId="7f7fbf75c3071920" providerId="LiveId" clId="{18F7AB95-63FC-411E-B20F-31BF1BCE3185}" dt="2023-04-23T15:08:33.927" v="1391" actId="11529"/>
          <ac:cxnSpMkLst>
            <pc:docMk/>
            <pc:sldMk cId="212708971" sldId="264"/>
            <ac:cxnSpMk id="10" creationId="{D63D3654-04A1-15EC-7126-C9507D4F0319}"/>
          </ac:cxnSpMkLst>
        </pc:cxnChg>
        <pc:cxnChg chg="add mod">
          <ac:chgData name="Pranab Paul" userId="7f7fbf75c3071920" providerId="LiveId" clId="{18F7AB95-63FC-411E-B20F-31BF1BCE3185}" dt="2023-04-23T15:08:51.097" v="1393" actId="13822"/>
          <ac:cxnSpMkLst>
            <pc:docMk/>
            <pc:sldMk cId="212708971" sldId="264"/>
            <ac:cxnSpMk id="12" creationId="{BFC313DE-09E2-7D0C-932E-8F634174DF49}"/>
          </ac:cxnSpMkLst>
        </pc:cxnChg>
        <pc:cxnChg chg="add mod">
          <ac:chgData name="Pranab Paul" userId="7f7fbf75c3071920" providerId="LiveId" clId="{18F7AB95-63FC-411E-B20F-31BF1BCE3185}" dt="2023-04-23T15:09:01.025" v="1395" actId="13822"/>
          <ac:cxnSpMkLst>
            <pc:docMk/>
            <pc:sldMk cId="212708971" sldId="264"/>
            <ac:cxnSpMk id="14" creationId="{AD28FE2F-1344-80EB-D749-F46152D909EB}"/>
          </ac:cxnSpMkLst>
        </pc:cxnChg>
        <pc:cxnChg chg="add mod">
          <ac:chgData name="Pranab Paul" userId="7f7fbf75c3071920" providerId="LiveId" clId="{18F7AB95-63FC-411E-B20F-31BF1BCE3185}" dt="2023-04-23T15:09:07.953" v="1397" actId="13822"/>
          <ac:cxnSpMkLst>
            <pc:docMk/>
            <pc:sldMk cId="212708971" sldId="264"/>
            <ac:cxnSpMk id="16" creationId="{F513112B-1D7B-46D7-5817-89D189BA3D0E}"/>
          </ac:cxnSpMkLst>
        </pc:cxnChg>
      </pc:sldChg>
      <pc:sldChg chg="modSp new del mod">
        <pc:chgData name="Pranab Paul" userId="7f7fbf75c3071920" providerId="LiveId" clId="{18F7AB95-63FC-411E-B20F-31BF1BCE3185}" dt="2023-04-23T14:48:28.653" v="999" actId="2696"/>
        <pc:sldMkLst>
          <pc:docMk/>
          <pc:sldMk cId="2006827535" sldId="264"/>
        </pc:sldMkLst>
        <pc:spChg chg="mod">
          <ac:chgData name="Pranab Paul" userId="7f7fbf75c3071920" providerId="LiveId" clId="{18F7AB95-63FC-411E-B20F-31BF1BCE3185}" dt="2023-04-23T14:48:19.045" v="998" actId="20577"/>
          <ac:spMkLst>
            <pc:docMk/>
            <pc:sldMk cId="2006827535" sldId="264"/>
            <ac:spMk id="2" creationId="{107709BA-E362-73FE-65AB-8C0240B3195F}"/>
          </ac:spMkLst>
        </pc:spChg>
        <pc:spChg chg="mod">
          <ac:chgData name="Pranab Paul" userId="7f7fbf75c3071920" providerId="LiveId" clId="{18F7AB95-63FC-411E-B20F-31BF1BCE3185}" dt="2023-04-23T14:42:25.758" v="877" actId="5793"/>
          <ac:spMkLst>
            <pc:docMk/>
            <pc:sldMk cId="2006827535" sldId="264"/>
            <ac:spMk id="3" creationId="{025D2061-4DF5-7F65-A89C-C3F5555CA007}"/>
          </ac:spMkLst>
        </pc:spChg>
      </pc:sldChg>
      <pc:sldChg chg="addSp delSp modSp new mod">
        <pc:chgData name="Pranab Paul" userId="7f7fbf75c3071920" providerId="LiveId" clId="{18F7AB95-63FC-411E-B20F-31BF1BCE3185}" dt="2023-04-23T15:21:29.636" v="1419" actId="20577"/>
        <pc:sldMkLst>
          <pc:docMk/>
          <pc:sldMk cId="3241718735" sldId="265"/>
        </pc:sldMkLst>
        <pc:spChg chg="mod">
          <ac:chgData name="Pranab Paul" userId="7f7fbf75c3071920" providerId="LiveId" clId="{18F7AB95-63FC-411E-B20F-31BF1BCE3185}" dt="2023-04-23T15:21:29.636" v="1419" actId="20577"/>
          <ac:spMkLst>
            <pc:docMk/>
            <pc:sldMk cId="3241718735" sldId="265"/>
            <ac:spMk id="2" creationId="{567F70D0-B8CF-FE25-A493-0EF6E2FB4D34}"/>
          </ac:spMkLst>
        </pc:spChg>
        <pc:spChg chg="del">
          <ac:chgData name="Pranab Paul" userId="7f7fbf75c3071920" providerId="LiveId" clId="{18F7AB95-63FC-411E-B20F-31BF1BCE3185}" dt="2023-04-23T15:20:54.551" v="1410"/>
          <ac:spMkLst>
            <pc:docMk/>
            <pc:sldMk cId="3241718735" sldId="265"/>
            <ac:spMk id="3" creationId="{0A72534C-3CD6-871D-1B73-AEF04F9C587E}"/>
          </ac:spMkLst>
        </pc:spChg>
        <pc:picChg chg="add mod">
          <ac:chgData name="Pranab Paul" userId="7f7fbf75c3071920" providerId="LiveId" clId="{18F7AB95-63FC-411E-B20F-31BF1BCE3185}" dt="2023-04-23T15:20:54.551" v="1410"/>
          <ac:picMkLst>
            <pc:docMk/>
            <pc:sldMk cId="3241718735" sldId="265"/>
            <ac:picMk id="1026" creationId="{A26A40FC-ED20-AE2D-36B2-4EFC266C5414}"/>
          </ac:picMkLst>
        </pc:picChg>
      </pc:sldChg>
      <pc:sldChg chg="new">
        <pc:chgData name="Pranab Paul" userId="7f7fbf75c3071920" providerId="LiveId" clId="{18F7AB95-63FC-411E-B20F-31BF1BCE3185}" dt="2023-04-23T16:21:07.819" v="1425" actId="680"/>
        <pc:sldMkLst>
          <pc:docMk/>
          <pc:sldMk cId="4268091467" sldId="266"/>
        </pc:sldMkLst>
      </pc:sldChg>
    </pc:docChg>
  </pc:docChgLst>
  <pc:docChgLst>
    <pc:chgData name="Pranab Paul" userId="7f7fbf75c3071920" providerId="LiveId" clId="{5B9BD48A-0037-7A44-B309-766AF4133BED}"/>
    <pc:docChg chg="custSel modSld">
      <pc:chgData name="Pranab Paul" userId="7f7fbf75c3071920" providerId="LiveId" clId="{5B9BD48A-0037-7A44-B309-766AF4133BED}" dt="2023-06-16T06:14:08.628" v="14" actId="14100"/>
      <pc:docMkLst>
        <pc:docMk/>
      </pc:docMkLst>
      <pc:sldChg chg="addSp delSp modSp">
        <pc:chgData name="Pranab Paul" userId="7f7fbf75c3071920" providerId="LiveId" clId="{5B9BD48A-0037-7A44-B309-766AF4133BED}" dt="2023-06-16T06:14:08.628" v="14" actId="14100"/>
        <pc:sldMkLst>
          <pc:docMk/>
          <pc:sldMk cId="2939890765" sldId="289"/>
        </pc:sldMkLst>
        <pc:spChg chg="mod">
          <ac:chgData name="Pranab Paul" userId="7f7fbf75c3071920" providerId="LiveId" clId="{5B9BD48A-0037-7A44-B309-766AF4133BED}" dt="2023-06-16T06:10:57.470" v="6" actId="14100"/>
          <ac:spMkLst>
            <pc:docMk/>
            <pc:sldMk cId="2939890765" sldId="289"/>
            <ac:spMk id="2" creationId="{E32154AD-C2F9-9C69-E956-AF750C21713E}"/>
          </ac:spMkLst>
        </pc:spChg>
        <pc:spChg chg="add del mod">
          <ac:chgData name="Pranab Paul" userId="7f7fbf75c3071920" providerId="LiveId" clId="{5B9BD48A-0037-7A44-B309-766AF4133BED}" dt="2023-06-16T06:13:45.473" v="7" actId="931"/>
          <ac:spMkLst>
            <pc:docMk/>
            <pc:sldMk cId="2939890765" sldId="289"/>
            <ac:spMk id="6" creationId="{832A6B39-4DF7-E40D-E2D4-7BB138F3B1EC}"/>
          </ac:spMkLst>
        </pc:spChg>
        <pc:picChg chg="del mod">
          <ac:chgData name="Pranab Paul" userId="7f7fbf75c3071920" providerId="LiveId" clId="{5B9BD48A-0037-7A44-B309-766AF4133BED}" dt="2023-06-16T06:10:51.471" v="4" actId="21"/>
          <ac:picMkLst>
            <pc:docMk/>
            <pc:sldMk cId="2939890765" sldId="289"/>
            <ac:picMk id="5" creationId="{38BF4810-A011-0B01-189F-E40CC4CE3528}"/>
          </ac:picMkLst>
        </pc:picChg>
        <pc:picChg chg="add mod ord">
          <ac:chgData name="Pranab Paul" userId="7f7fbf75c3071920" providerId="LiveId" clId="{5B9BD48A-0037-7A44-B309-766AF4133BED}" dt="2023-06-16T06:14:08.628" v="14" actId="14100"/>
          <ac:picMkLst>
            <pc:docMk/>
            <pc:sldMk cId="2939890765" sldId="289"/>
            <ac:picMk id="7" creationId="{DF51172F-A987-E583-D847-201037E31C5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320E1-8CE5-4CBE-A23F-74C392BEE78A}" type="datetimeFigureOut">
              <a:rPr lang="en-IN" smtClean="0"/>
              <a:t>16-06-2023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DFAF48-327F-45C5-A3A1-40BDAFE65F56}" type="slidenum">
              <a:rPr lang="en-IN" smtClean="0"/>
              <a:t>‹#›</a:t>
            </a:fld>
            <a:endParaRPr lang="en-IN"/>
          </a:p>
        </p:txBody>
      </p:sp>
    </p:spTree>
    <p:extLst>
      <p:ext uri="{BB962C8B-B14F-4D97-AF65-F5344CB8AC3E}">
        <p14:creationId xmlns:p14="http://schemas.microsoft.com/office/powerpoint/2010/main" val="2537680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6/16/2023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6/16/2023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6/16/2023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6/16/2023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6/16/2023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hyperlink" Target="https://www.ripublication.com/gjpam16/gjpamv12n1_76.pdf" TargetMode="Externa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hyperlink" Target="http://vrp.galgos.inf.puc-rio.br/index.php/en/" TargetMode="Externa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hyperlink" Target="https://medium.com/opex-analytics/opex-101-vehicle-routing-problems-262a173f4214" TargetMode="Externa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hyperlink" Target="https://dokumen.pub/download/introduction-to-soft-computing-neuro-fuzzy-and-genetic-algorithms-9788131792469-9789332514201-8131792463-9789332513976-933251397x-9789332524224-933252422x.html" TargetMode="Externa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8A147-3469-8EB9-0206-8D16EB3B0A65}"/>
              </a:ext>
            </a:extLst>
          </p:cNvPr>
          <p:cNvSpPr>
            <a:spLocks noGrp="1"/>
          </p:cNvSpPr>
          <p:nvPr>
            <p:ph type="ctrTitle"/>
          </p:nvPr>
        </p:nvSpPr>
        <p:spPr>
          <a:xfrm>
            <a:off x="581191" y="1696278"/>
            <a:ext cx="10993549" cy="980660"/>
          </a:xfrm>
        </p:spPr>
        <p:txBody>
          <a:bodyPr>
            <a:normAutofit fontScale="90000"/>
          </a:bodyPr>
          <a:lstStyle/>
          <a:p>
            <a:r>
              <a:rPr lang="en-IN" b="1" dirty="0">
                <a:latin typeface="Sitka Display" panose="02000505000000020004" pitchFamily="2" charset="0"/>
              </a:rPr>
              <a:t>A Study on  vehicle routing problem using genetic algorithm with local refinement</a:t>
            </a:r>
            <a:br>
              <a:rPr lang="en-IN" b="1" dirty="0">
                <a:latin typeface="Bell MT" panose="02020503060305020303" pitchFamily="18" charset="0"/>
              </a:rPr>
            </a:br>
            <a:br>
              <a:rPr lang="en-IN" sz="2000" dirty="0">
                <a:latin typeface="Bell MT" panose="02020503060305020303" pitchFamily="18" charset="0"/>
              </a:rPr>
            </a:br>
            <a:r>
              <a:rPr lang="en-IN" sz="2700" b="1" dirty="0">
                <a:solidFill>
                  <a:schemeClr val="tx1"/>
                </a:solidFill>
                <a:latin typeface="Sitka Display" panose="02000505000000020004" pitchFamily="2" charset="0"/>
              </a:rPr>
              <a:t>Presented by </a:t>
            </a:r>
            <a:r>
              <a:rPr lang="en-IN" sz="2700" dirty="0">
                <a:latin typeface="Sitka Display" panose="02000505000000020004" pitchFamily="2" charset="0"/>
              </a:rPr>
              <a:t>- </a:t>
            </a:r>
            <a:r>
              <a:rPr lang="en-IN" sz="2700" dirty="0">
                <a:solidFill>
                  <a:srgbClr val="002060"/>
                </a:solidFill>
                <a:latin typeface="Sitka Display" panose="02000505000000020004" pitchFamily="2" charset="0"/>
              </a:rPr>
              <a:t>Pranab Kumar Paul</a:t>
            </a:r>
            <a:endParaRPr lang="en-IN" sz="4800" dirty="0">
              <a:solidFill>
                <a:srgbClr val="002060"/>
              </a:solidFill>
              <a:latin typeface="Sitka Display" panose="02000505000000020004" pitchFamily="2" charset="0"/>
            </a:endParaRPr>
          </a:p>
        </p:txBody>
      </p:sp>
      <p:sp>
        <p:nvSpPr>
          <p:cNvPr id="3" name="Subtitle 2">
            <a:extLst>
              <a:ext uri="{FF2B5EF4-FFF2-40B4-BE49-F238E27FC236}">
                <a16:creationId xmlns:a16="http://schemas.microsoft.com/office/drawing/2014/main" id="{18FF9455-A6A6-0A96-815A-613078C23453}"/>
              </a:ext>
            </a:extLst>
          </p:cNvPr>
          <p:cNvSpPr>
            <a:spLocks noGrp="1"/>
          </p:cNvSpPr>
          <p:nvPr>
            <p:ph type="subTitle" idx="1"/>
          </p:nvPr>
        </p:nvSpPr>
        <p:spPr>
          <a:xfrm>
            <a:off x="581191" y="2676939"/>
            <a:ext cx="10993549" cy="371061"/>
          </a:xfrm>
        </p:spPr>
        <p:txBody>
          <a:bodyPr>
            <a:normAutofit lnSpcReduction="10000"/>
          </a:bodyPr>
          <a:lstStyle/>
          <a:p>
            <a:r>
              <a:rPr lang="en-IN" sz="2000" dirty="0"/>
              <a:t> </a:t>
            </a:r>
          </a:p>
        </p:txBody>
      </p:sp>
      <p:pic>
        <p:nvPicPr>
          <p:cNvPr id="4" name="Picture 3">
            <a:extLst>
              <a:ext uri="{FF2B5EF4-FFF2-40B4-BE49-F238E27FC236}">
                <a16:creationId xmlns:a16="http://schemas.microsoft.com/office/drawing/2014/main" id="{201D90AC-39FE-D49F-9323-21FF278C5D90}"/>
              </a:ext>
            </a:extLst>
          </p:cNvPr>
          <p:cNvPicPr>
            <a:picLocks noChangeAspect="1"/>
          </p:cNvPicPr>
          <p:nvPr/>
        </p:nvPicPr>
        <p:blipFill>
          <a:blip r:embed="rId2"/>
          <a:stretch>
            <a:fillRect/>
          </a:stretch>
        </p:blipFill>
        <p:spPr>
          <a:xfrm>
            <a:off x="423081" y="3072156"/>
            <a:ext cx="11292385" cy="334229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11095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4542A-16D6-44EE-B46F-E662F17641EB}"/>
              </a:ext>
            </a:extLst>
          </p:cNvPr>
          <p:cNvSpPr>
            <a:spLocks noGrp="1"/>
          </p:cNvSpPr>
          <p:nvPr>
            <p:ph type="title"/>
          </p:nvPr>
        </p:nvSpPr>
        <p:spPr/>
        <p:txBody>
          <a:bodyPr>
            <a:normAutofit/>
          </a:bodyPr>
          <a:lstStyle/>
          <a:p>
            <a:r>
              <a:rPr lang="en-IN" sz="3600" dirty="0"/>
              <a:t>Proposed GA with local refinement</a:t>
            </a:r>
          </a:p>
        </p:txBody>
      </p:sp>
      <p:sp>
        <p:nvSpPr>
          <p:cNvPr id="11" name="Content Placeholder 10">
            <a:extLst>
              <a:ext uri="{FF2B5EF4-FFF2-40B4-BE49-F238E27FC236}">
                <a16:creationId xmlns:a16="http://schemas.microsoft.com/office/drawing/2014/main" id="{ABF0B890-0030-7404-049D-B4A6A6BD5719}"/>
              </a:ext>
            </a:extLst>
          </p:cNvPr>
          <p:cNvSpPr>
            <a:spLocks noGrp="1"/>
          </p:cNvSpPr>
          <p:nvPr>
            <p:ph idx="1"/>
          </p:nvPr>
        </p:nvSpPr>
        <p:spPr>
          <a:xfrm>
            <a:off x="581192" y="2180496"/>
            <a:ext cx="11029615" cy="4411373"/>
          </a:xfrm>
        </p:spPr>
        <p:txBody>
          <a:bodyPr/>
          <a:lstStyle/>
          <a:p>
            <a:pPr marL="0" indent="0">
              <a:buNone/>
            </a:pPr>
            <a:r>
              <a:rPr lang="en-IN" dirty="0"/>
              <a:t>.</a:t>
            </a:r>
          </a:p>
        </p:txBody>
      </p:sp>
      <p:sp>
        <p:nvSpPr>
          <p:cNvPr id="14" name="Oval 13">
            <a:extLst>
              <a:ext uri="{FF2B5EF4-FFF2-40B4-BE49-F238E27FC236}">
                <a16:creationId xmlns:a16="http://schemas.microsoft.com/office/drawing/2014/main" id="{32DCDA0F-8A67-EB97-A3EF-73487AD50357}"/>
              </a:ext>
            </a:extLst>
          </p:cNvPr>
          <p:cNvSpPr/>
          <p:nvPr/>
        </p:nvSpPr>
        <p:spPr>
          <a:xfrm>
            <a:off x="4954136" y="1847324"/>
            <a:ext cx="982640" cy="52176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Sitka Display" panose="02000505000000020004" pitchFamily="2" charset="0"/>
              </a:rPr>
              <a:t>Start</a:t>
            </a:r>
          </a:p>
        </p:txBody>
      </p:sp>
      <p:sp>
        <p:nvSpPr>
          <p:cNvPr id="15" name="Rectangle: Rounded Corners 14">
            <a:extLst>
              <a:ext uri="{FF2B5EF4-FFF2-40B4-BE49-F238E27FC236}">
                <a16:creationId xmlns:a16="http://schemas.microsoft.com/office/drawing/2014/main" id="{900D328F-AE43-C100-01F8-A0500B6D7100}"/>
              </a:ext>
            </a:extLst>
          </p:cNvPr>
          <p:cNvSpPr/>
          <p:nvPr/>
        </p:nvSpPr>
        <p:spPr>
          <a:xfrm>
            <a:off x="3275462" y="2582565"/>
            <a:ext cx="4722125" cy="85980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tx1"/>
                </a:solidFill>
                <a:latin typeface="Sitka Display" panose="02000505000000020004" pitchFamily="2" charset="0"/>
              </a:rPr>
              <a:t>Random initialization of Chromosomes encoding potential solutions. Apply linear sweep algorithm to generate a better chromosome</a:t>
            </a:r>
          </a:p>
        </p:txBody>
      </p:sp>
      <p:sp>
        <p:nvSpPr>
          <p:cNvPr id="16" name="Rectangle: Rounded Corners 15">
            <a:extLst>
              <a:ext uri="{FF2B5EF4-FFF2-40B4-BE49-F238E27FC236}">
                <a16:creationId xmlns:a16="http://schemas.microsoft.com/office/drawing/2014/main" id="{172C7F3D-8303-395E-099F-D161E2C63A99}"/>
              </a:ext>
            </a:extLst>
          </p:cNvPr>
          <p:cNvSpPr/>
          <p:nvPr/>
        </p:nvSpPr>
        <p:spPr>
          <a:xfrm>
            <a:off x="9225886" y="3320265"/>
            <a:ext cx="1760561" cy="55955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Sitka Display" panose="02000505000000020004" pitchFamily="2" charset="0"/>
              </a:rPr>
              <a:t>Evaluation</a:t>
            </a:r>
          </a:p>
        </p:txBody>
      </p:sp>
      <p:sp>
        <p:nvSpPr>
          <p:cNvPr id="17" name="Rectangle: Rounded Corners 16">
            <a:extLst>
              <a:ext uri="{FF2B5EF4-FFF2-40B4-BE49-F238E27FC236}">
                <a16:creationId xmlns:a16="http://schemas.microsoft.com/office/drawing/2014/main" id="{8B49D9A2-C586-3E9B-DB24-D9B1D91ECF53}"/>
              </a:ext>
            </a:extLst>
          </p:cNvPr>
          <p:cNvSpPr/>
          <p:nvPr/>
        </p:nvSpPr>
        <p:spPr>
          <a:xfrm>
            <a:off x="9225884" y="4137165"/>
            <a:ext cx="1760561" cy="55955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Sitka Display" panose="02000505000000020004" pitchFamily="2" charset="0"/>
              </a:rPr>
              <a:t>Selection</a:t>
            </a:r>
          </a:p>
        </p:txBody>
      </p:sp>
      <p:sp>
        <p:nvSpPr>
          <p:cNvPr id="18" name="Rectangle: Rounded Corners 17">
            <a:extLst>
              <a:ext uri="{FF2B5EF4-FFF2-40B4-BE49-F238E27FC236}">
                <a16:creationId xmlns:a16="http://schemas.microsoft.com/office/drawing/2014/main" id="{35CE2EEE-BE67-6198-7849-02BBC1962F77}"/>
              </a:ext>
            </a:extLst>
          </p:cNvPr>
          <p:cNvSpPr/>
          <p:nvPr/>
        </p:nvSpPr>
        <p:spPr>
          <a:xfrm>
            <a:off x="7301551" y="4954066"/>
            <a:ext cx="4309256" cy="85980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Sitka Display" panose="02000505000000020004" pitchFamily="2" charset="0"/>
              </a:rPr>
              <a:t>Apply genetic operators like selection, crossover, mutation to create child population</a:t>
            </a:r>
          </a:p>
        </p:txBody>
      </p:sp>
      <p:sp>
        <p:nvSpPr>
          <p:cNvPr id="19" name="Rectangle: Rounded Corners 18">
            <a:extLst>
              <a:ext uri="{FF2B5EF4-FFF2-40B4-BE49-F238E27FC236}">
                <a16:creationId xmlns:a16="http://schemas.microsoft.com/office/drawing/2014/main" id="{D30DC856-CCE7-2118-8D5B-E28ABF08036E}"/>
              </a:ext>
            </a:extLst>
          </p:cNvPr>
          <p:cNvSpPr/>
          <p:nvPr/>
        </p:nvSpPr>
        <p:spPr>
          <a:xfrm>
            <a:off x="9225887" y="6046145"/>
            <a:ext cx="1760561" cy="627797"/>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Sitka Display" panose="02000505000000020004" pitchFamily="2" charset="0"/>
              </a:rPr>
              <a:t>Apply Local Refinement</a:t>
            </a:r>
          </a:p>
        </p:txBody>
      </p:sp>
      <p:sp>
        <p:nvSpPr>
          <p:cNvPr id="20" name="Rectangle: Rounded Corners 19">
            <a:extLst>
              <a:ext uri="{FF2B5EF4-FFF2-40B4-BE49-F238E27FC236}">
                <a16:creationId xmlns:a16="http://schemas.microsoft.com/office/drawing/2014/main" id="{AEA796FE-6EFC-FAF4-582A-E94DF8CD4E59}"/>
              </a:ext>
            </a:extLst>
          </p:cNvPr>
          <p:cNvSpPr/>
          <p:nvPr/>
        </p:nvSpPr>
        <p:spPr>
          <a:xfrm>
            <a:off x="4421875" y="6046145"/>
            <a:ext cx="3575712" cy="61801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Sitka Display" panose="02000505000000020004" pitchFamily="2" charset="0"/>
              </a:rPr>
              <a:t>Propagate elite chromosomes to the next generation</a:t>
            </a:r>
          </a:p>
        </p:txBody>
      </p:sp>
      <p:sp>
        <p:nvSpPr>
          <p:cNvPr id="21" name="Diamond 20">
            <a:extLst>
              <a:ext uri="{FF2B5EF4-FFF2-40B4-BE49-F238E27FC236}">
                <a16:creationId xmlns:a16="http://schemas.microsoft.com/office/drawing/2014/main" id="{C7E0BF67-BAD1-9177-6AAA-BCD15C78764E}"/>
              </a:ext>
            </a:extLst>
          </p:cNvPr>
          <p:cNvSpPr/>
          <p:nvPr/>
        </p:nvSpPr>
        <p:spPr>
          <a:xfrm>
            <a:off x="1037230" y="3600044"/>
            <a:ext cx="2593074" cy="1607477"/>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Sitka Display" panose="02000505000000020004" pitchFamily="2" charset="0"/>
              </a:rPr>
              <a:t>Best fitness saturated for 100 gens?</a:t>
            </a:r>
          </a:p>
        </p:txBody>
      </p:sp>
      <p:sp>
        <p:nvSpPr>
          <p:cNvPr id="22" name="Rectangle: Rounded Corners 21">
            <a:extLst>
              <a:ext uri="{FF2B5EF4-FFF2-40B4-BE49-F238E27FC236}">
                <a16:creationId xmlns:a16="http://schemas.microsoft.com/office/drawing/2014/main" id="{5E1AA21D-4EDA-8D27-9329-50B6185429D4}"/>
              </a:ext>
            </a:extLst>
          </p:cNvPr>
          <p:cNvSpPr/>
          <p:nvPr/>
        </p:nvSpPr>
        <p:spPr>
          <a:xfrm>
            <a:off x="1037230" y="5468370"/>
            <a:ext cx="2593074" cy="57777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Sitka Display" panose="02000505000000020004" pitchFamily="2" charset="0"/>
              </a:rPr>
              <a:t>Return the best chromosome as solution</a:t>
            </a:r>
          </a:p>
        </p:txBody>
      </p:sp>
      <p:sp>
        <p:nvSpPr>
          <p:cNvPr id="23" name="Oval 22">
            <a:extLst>
              <a:ext uri="{FF2B5EF4-FFF2-40B4-BE49-F238E27FC236}">
                <a16:creationId xmlns:a16="http://schemas.microsoft.com/office/drawing/2014/main" id="{9D4ADAF2-9AB2-A9FA-40F6-2F9A4B651F52}"/>
              </a:ext>
            </a:extLst>
          </p:cNvPr>
          <p:cNvSpPr/>
          <p:nvPr/>
        </p:nvSpPr>
        <p:spPr>
          <a:xfrm>
            <a:off x="1869743" y="6318913"/>
            <a:ext cx="928048" cy="43062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Sitka Display" panose="02000505000000020004" pitchFamily="2" charset="0"/>
              </a:rPr>
              <a:t>End</a:t>
            </a:r>
          </a:p>
        </p:txBody>
      </p:sp>
      <p:cxnSp>
        <p:nvCxnSpPr>
          <p:cNvPr id="25" name="Straight Arrow Connector 24">
            <a:extLst>
              <a:ext uri="{FF2B5EF4-FFF2-40B4-BE49-F238E27FC236}">
                <a16:creationId xmlns:a16="http://schemas.microsoft.com/office/drawing/2014/main" id="{EE75B8F8-DAC5-7547-1D94-0EE54ACA6626}"/>
              </a:ext>
            </a:extLst>
          </p:cNvPr>
          <p:cNvCxnSpPr>
            <a:stCxn id="14" idx="4"/>
          </p:cNvCxnSpPr>
          <p:nvPr/>
        </p:nvCxnSpPr>
        <p:spPr>
          <a:xfrm>
            <a:off x="5445456" y="2369085"/>
            <a:ext cx="0" cy="213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1132B407-0C86-2FD8-BE37-CBB59F2F91FB}"/>
              </a:ext>
            </a:extLst>
          </p:cNvPr>
          <p:cNvCxnSpPr>
            <a:stCxn id="15" idx="3"/>
          </p:cNvCxnSpPr>
          <p:nvPr/>
        </p:nvCxnSpPr>
        <p:spPr>
          <a:xfrm flipV="1">
            <a:off x="7997587" y="3012469"/>
            <a:ext cx="2108578" cy="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51F7941-5AC6-336C-DDCD-BB394546DC9F}"/>
              </a:ext>
            </a:extLst>
          </p:cNvPr>
          <p:cNvCxnSpPr>
            <a:endCxn id="16" idx="0"/>
          </p:cNvCxnSpPr>
          <p:nvPr/>
        </p:nvCxnSpPr>
        <p:spPr>
          <a:xfrm>
            <a:off x="10106165" y="3012469"/>
            <a:ext cx="2" cy="3077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4127E500-D2CE-E93C-9FB3-7C80AF64525D}"/>
              </a:ext>
            </a:extLst>
          </p:cNvPr>
          <p:cNvCxnSpPr>
            <a:stCxn id="16" idx="2"/>
          </p:cNvCxnSpPr>
          <p:nvPr/>
        </p:nvCxnSpPr>
        <p:spPr>
          <a:xfrm flipH="1">
            <a:off x="10106164" y="3879823"/>
            <a:ext cx="3" cy="257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769BE57D-7841-F3A6-55BE-2A10609DB2E1}"/>
              </a:ext>
            </a:extLst>
          </p:cNvPr>
          <p:cNvCxnSpPr>
            <a:stCxn id="17" idx="2"/>
          </p:cNvCxnSpPr>
          <p:nvPr/>
        </p:nvCxnSpPr>
        <p:spPr>
          <a:xfrm flipH="1">
            <a:off x="10106164" y="4696723"/>
            <a:ext cx="1" cy="2573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4BB71560-46EC-D78E-B717-B80676F58D50}"/>
              </a:ext>
            </a:extLst>
          </p:cNvPr>
          <p:cNvCxnSpPr>
            <a:endCxn id="19" idx="0"/>
          </p:cNvCxnSpPr>
          <p:nvPr/>
        </p:nvCxnSpPr>
        <p:spPr>
          <a:xfrm>
            <a:off x="10106164" y="5813875"/>
            <a:ext cx="4" cy="232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B5AD3B67-585E-C6F4-5CA7-F64B0F9C0AEB}"/>
              </a:ext>
            </a:extLst>
          </p:cNvPr>
          <p:cNvCxnSpPr>
            <a:stCxn id="19" idx="1"/>
            <a:endCxn id="20" idx="3"/>
          </p:cNvCxnSpPr>
          <p:nvPr/>
        </p:nvCxnSpPr>
        <p:spPr>
          <a:xfrm flipH="1" flipV="1">
            <a:off x="7997587" y="6355153"/>
            <a:ext cx="1228300" cy="4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226B5462-93EE-9FB1-1B1F-22CD2985B6C9}"/>
              </a:ext>
            </a:extLst>
          </p:cNvPr>
          <p:cNvCxnSpPr>
            <a:stCxn id="21" idx="2"/>
            <a:endCxn id="22" idx="0"/>
          </p:cNvCxnSpPr>
          <p:nvPr/>
        </p:nvCxnSpPr>
        <p:spPr>
          <a:xfrm>
            <a:off x="2333767" y="5207521"/>
            <a:ext cx="0" cy="2608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60E396A5-5000-2EDC-D71D-2278B57121A5}"/>
              </a:ext>
            </a:extLst>
          </p:cNvPr>
          <p:cNvCxnSpPr>
            <a:stCxn id="20" idx="0"/>
          </p:cNvCxnSpPr>
          <p:nvPr/>
        </p:nvCxnSpPr>
        <p:spPr>
          <a:xfrm flipV="1">
            <a:off x="6209731" y="4416944"/>
            <a:ext cx="0" cy="1629201"/>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A11B5139-99B5-0E5A-533E-C02B1EC41A12}"/>
              </a:ext>
            </a:extLst>
          </p:cNvPr>
          <p:cNvCxnSpPr>
            <a:endCxn id="21" idx="3"/>
          </p:cNvCxnSpPr>
          <p:nvPr/>
        </p:nvCxnSpPr>
        <p:spPr>
          <a:xfrm flipH="1" flipV="1">
            <a:off x="3630304" y="4403783"/>
            <a:ext cx="2579427" cy="13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9C61A235-EA7C-724B-8887-7430D2195F3A}"/>
              </a:ext>
            </a:extLst>
          </p:cNvPr>
          <p:cNvCxnSpPr>
            <a:stCxn id="21" idx="0"/>
            <a:endCxn id="16" idx="1"/>
          </p:cNvCxnSpPr>
          <p:nvPr/>
        </p:nvCxnSpPr>
        <p:spPr>
          <a:xfrm>
            <a:off x="2333767" y="3600044"/>
            <a:ext cx="68921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D370FEDE-AFDB-3A9B-8E0C-A8F8A4D6210B}"/>
              </a:ext>
            </a:extLst>
          </p:cNvPr>
          <p:cNvCxnSpPr>
            <a:stCxn id="22" idx="2"/>
            <a:endCxn id="23" idx="0"/>
          </p:cNvCxnSpPr>
          <p:nvPr/>
        </p:nvCxnSpPr>
        <p:spPr>
          <a:xfrm>
            <a:off x="2333767" y="6046145"/>
            <a:ext cx="0" cy="2727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Flowchart: Process 47">
            <a:extLst>
              <a:ext uri="{FF2B5EF4-FFF2-40B4-BE49-F238E27FC236}">
                <a16:creationId xmlns:a16="http://schemas.microsoft.com/office/drawing/2014/main" id="{D5960D66-34EC-8064-6BCD-2813DE149178}"/>
              </a:ext>
            </a:extLst>
          </p:cNvPr>
          <p:cNvSpPr/>
          <p:nvPr/>
        </p:nvSpPr>
        <p:spPr>
          <a:xfrm>
            <a:off x="3630304" y="3655854"/>
            <a:ext cx="791562" cy="333168"/>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Sitka Display" panose="02000505000000020004" pitchFamily="2" charset="0"/>
              </a:rPr>
              <a:t>NO</a:t>
            </a:r>
          </a:p>
        </p:txBody>
      </p:sp>
      <p:sp>
        <p:nvSpPr>
          <p:cNvPr id="49" name="Flowchart: Process 48">
            <a:extLst>
              <a:ext uri="{FF2B5EF4-FFF2-40B4-BE49-F238E27FC236}">
                <a16:creationId xmlns:a16="http://schemas.microsoft.com/office/drawing/2014/main" id="{3FB64246-3DD3-BE14-561C-5098A98E8D6D}"/>
              </a:ext>
            </a:extLst>
          </p:cNvPr>
          <p:cNvSpPr/>
          <p:nvPr/>
        </p:nvSpPr>
        <p:spPr>
          <a:xfrm>
            <a:off x="2477072" y="5148206"/>
            <a:ext cx="641438" cy="276300"/>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Sitka Display" panose="02000505000000020004" pitchFamily="2" charset="0"/>
              </a:rPr>
              <a:t>YES</a:t>
            </a:r>
          </a:p>
        </p:txBody>
      </p:sp>
    </p:spTree>
    <p:extLst>
      <p:ext uri="{BB962C8B-B14F-4D97-AF65-F5344CB8AC3E}">
        <p14:creationId xmlns:p14="http://schemas.microsoft.com/office/powerpoint/2010/main" val="2151661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36C4D-C431-6BB0-A0A7-2E62E1533582}"/>
              </a:ext>
            </a:extLst>
          </p:cNvPr>
          <p:cNvSpPr>
            <a:spLocks noGrp="1"/>
          </p:cNvSpPr>
          <p:nvPr>
            <p:ph type="title"/>
          </p:nvPr>
        </p:nvSpPr>
        <p:spPr/>
        <p:txBody>
          <a:bodyPr>
            <a:normAutofit/>
          </a:bodyPr>
          <a:lstStyle/>
          <a:p>
            <a:r>
              <a:rPr lang="en-IN" sz="3600" dirty="0"/>
              <a:t>Chromosome encoding</a:t>
            </a:r>
          </a:p>
        </p:txBody>
      </p:sp>
      <p:sp>
        <p:nvSpPr>
          <p:cNvPr id="3" name="Content Placeholder 2">
            <a:extLst>
              <a:ext uri="{FF2B5EF4-FFF2-40B4-BE49-F238E27FC236}">
                <a16:creationId xmlns:a16="http://schemas.microsoft.com/office/drawing/2014/main" id="{A8C48371-0900-64AE-F172-5786B83A6E8F}"/>
              </a:ext>
            </a:extLst>
          </p:cNvPr>
          <p:cNvSpPr>
            <a:spLocks noGrp="1"/>
          </p:cNvSpPr>
          <p:nvPr>
            <p:ph idx="1"/>
          </p:nvPr>
        </p:nvSpPr>
        <p:spPr>
          <a:xfrm>
            <a:off x="581192" y="2180496"/>
            <a:ext cx="11029615" cy="3565211"/>
          </a:xfrm>
        </p:spPr>
        <p:txBody>
          <a:bodyPr>
            <a:normAutofit/>
          </a:bodyPr>
          <a:lstStyle/>
          <a:p>
            <a:r>
              <a:rPr lang="en-IN" sz="2000" dirty="0">
                <a:solidFill>
                  <a:schemeClr val="tx1"/>
                </a:solidFill>
                <a:latin typeface="Sitka Display" panose="02000505000000020004" pitchFamily="2" charset="0"/>
                <a:cs typeface="Times New Roman" panose="02020603050405020304" pitchFamily="18" charset="0"/>
              </a:rPr>
              <a:t>One of the valid chromosome encoding will be </a:t>
            </a:r>
            <a:r>
              <a:rPr lang="en-IN" sz="2400" dirty="0">
                <a:solidFill>
                  <a:schemeClr val="tx1"/>
                </a:solidFill>
                <a:latin typeface="Sitka Display" panose="02000505000000020004" pitchFamily="2" charset="0"/>
              </a:rPr>
              <a:t>: </a:t>
            </a:r>
            <a:r>
              <a:rPr lang="en-IN" sz="2400" dirty="0">
                <a:solidFill>
                  <a:schemeClr val="tx1"/>
                </a:solidFill>
                <a:latin typeface="Times New Roman" panose="02020603050405020304" pitchFamily="18" charset="0"/>
                <a:cs typeface="Times New Roman" panose="02020603050405020304" pitchFamily="18" charset="0"/>
              </a:rPr>
              <a:t>1 – 2 – 3 – 4 – 1 – 5 – 6 – 7 – 1 – 8 – 9 – 10.</a:t>
            </a:r>
          </a:p>
          <a:p>
            <a:r>
              <a:rPr lang="en-IN" sz="2000" dirty="0">
                <a:solidFill>
                  <a:schemeClr val="tx1"/>
                </a:solidFill>
                <a:latin typeface="Sitka Display" panose="02000505000000020004" pitchFamily="2" charset="0"/>
                <a:cs typeface="Times New Roman" panose="02020603050405020304" pitchFamily="18" charset="0"/>
              </a:rPr>
              <a:t>Here digit 1 represents the depots</a:t>
            </a:r>
            <a:r>
              <a:rPr lang="en-IN" sz="2000" dirty="0">
                <a:solidFill>
                  <a:schemeClr val="tx1"/>
                </a:solidFill>
                <a:latin typeface="Times New Roman" panose="02020603050405020304" pitchFamily="18" charset="0"/>
                <a:cs typeface="Times New Roman" panose="02020603050405020304" pitchFamily="18" charset="0"/>
              </a:rPr>
              <a:t>.</a:t>
            </a:r>
          </a:p>
          <a:p>
            <a:r>
              <a:rPr lang="en-IN" sz="2000" dirty="0">
                <a:solidFill>
                  <a:schemeClr val="tx1"/>
                </a:solidFill>
                <a:latin typeface="Sitka Display" panose="02000505000000020004" pitchFamily="2" charset="0"/>
                <a:cs typeface="Times New Roman" panose="02020603050405020304" pitchFamily="18" charset="0"/>
              </a:rPr>
              <a:t>Invalid chromosomes</a:t>
            </a:r>
            <a:r>
              <a:rPr lang="en-IN" sz="2000" dirty="0">
                <a:solidFill>
                  <a:schemeClr val="tx1"/>
                </a:solidFill>
                <a:latin typeface="Times New Roman" panose="02020603050405020304" pitchFamily="18" charset="0"/>
                <a:cs typeface="Times New Roman" panose="02020603050405020304" pitchFamily="18" charset="0"/>
              </a:rPr>
              <a:t>: </a:t>
            </a:r>
          </a:p>
          <a:p>
            <a:pPr lvl="1"/>
            <a:r>
              <a:rPr lang="en-IN" sz="1800" dirty="0">
                <a:solidFill>
                  <a:schemeClr val="tx1"/>
                </a:solidFill>
                <a:latin typeface="Sitka Display" panose="02000505000000020004" pitchFamily="2" charset="0"/>
                <a:cs typeface="Times New Roman" panose="02020603050405020304" pitchFamily="18" charset="0"/>
              </a:rPr>
              <a:t>Two ones occur simultaneously i.e</a:t>
            </a:r>
            <a:r>
              <a:rPr lang="en-IN" sz="1800" dirty="0">
                <a:solidFill>
                  <a:schemeClr val="tx1"/>
                </a:solidFill>
                <a:latin typeface="Times New Roman" panose="02020603050405020304" pitchFamily="18" charset="0"/>
                <a:cs typeface="Times New Roman" panose="02020603050405020304" pitchFamily="18" charset="0"/>
              </a:rPr>
              <a:t>., 1 – 2 – 3 – 4 – 1 – 1 – 5 – 6.</a:t>
            </a:r>
          </a:p>
          <a:p>
            <a:pPr lvl="1"/>
            <a:r>
              <a:rPr lang="en-IN" sz="1800" dirty="0">
                <a:solidFill>
                  <a:schemeClr val="tx1"/>
                </a:solidFill>
                <a:latin typeface="Sitka Display" panose="02000505000000020004" pitchFamily="2" charset="0"/>
                <a:cs typeface="Times New Roman" panose="02020603050405020304" pitchFamily="18" charset="0"/>
              </a:rPr>
              <a:t>First digit is not one i.e</a:t>
            </a:r>
            <a:r>
              <a:rPr lang="en-IN" sz="1800" dirty="0">
                <a:solidFill>
                  <a:schemeClr val="tx1"/>
                </a:solidFill>
                <a:latin typeface="Times New Roman" panose="02020603050405020304" pitchFamily="18" charset="0"/>
                <a:cs typeface="Times New Roman" panose="02020603050405020304" pitchFamily="18" charset="0"/>
              </a:rPr>
              <a:t>., 2 – 3 – 1 – 4 – 1 – 5 – 6.</a:t>
            </a:r>
          </a:p>
          <a:p>
            <a:pPr lvl="1"/>
            <a:r>
              <a:rPr lang="en-IN" sz="1800" dirty="0">
                <a:solidFill>
                  <a:schemeClr val="tx1"/>
                </a:solidFill>
                <a:latin typeface="Sitka Display" panose="02000505000000020004" pitchFamily="2" charset="0"/>
                <a:cs typeface="Times New Roman" panose="02020603050405020304" pitchFamily="18" charset="0"/>
              </a:rPr>
              <a:t>Last digit is one i.e</a:t>
            </a:r>
            <a:r>
              <a:rPr lang="en-IN" sz="1800" dirty="0">
                <a:solidFill>
                  <a:schemeClr val="tx1"/>
                </a:solidFill>
                <a:latin typeface="Times New Roman" panose="02020603050405020304" pitchFamily="18" charset="0"/>
                <a:cs typeface="Times New Roman" panose="02020603050405020304" pitchFamily="18" charset="0"/>
              </a:rPr>
              <a:t>., 1 – 2 – 3 – 4 – 1 – 5 – 6 – 7 – 1.</a:t>
            </a:r>
          </a:p>
          <a:p>
            <a:pPr lvl="1"/>
            <a:r>
              <a:rPr lang="en-IN" sz="1800" dirty="0">
                <a:solidFill>
                  <a:schemeClr val="tx1"/>
                </a:solidFill>
                <a:latin typeface="Sitka Display" panose="02000505000000020004" pitchFamily="2" charset="0"/>
                <a:cs typeface="Times New Roman" panose="02020603050405020304" pitchFamily="18" charset="0"/>
              </a:rPr>
              <a:t>The above cases can occur simultaneously also</a:t>
            </a:r>
            <a:r>
              <a:rPr lang="en-IN" sz="1800" dirty="0">
                <a:solidFill>
                  <a:schemeClr val="tx1"/>
                </a:solidFill>
                <a:latin typeface="Times New Roman" panose="02020603050405020304" pitchFamily="18" charset="0"/>
                <a:cs typeface="Times New Roman" panose="02020603050405020304" pitchFamily="18" charset="0"/>
              </a:rPr>
              <a:t>.</a:t>
            </a:r>
          </a:p>
          <a:p>
            <a:endParaRPr lang="en-IN" sz="2400" dirty="0">
              <a:solidFill>
                <a:schemeClr val="tx1"/>
              </a:solidFill>
              <a:latin typeface="Sitka Display" panose="02000505000000020004" pitchFamily="2" charset="0"/>
            </a:endParaRPr>
          </a:p>
        </p:txBody>
      </p:sp>
      <p:sp>
        <p:nvSpPr>
          <p:cNvPr id="6" name="Left Brace 5">
            <a:extLst>
              <a:ext uri="{FF2B5EF4-FFF2-40B4-BE49-F238E27FC236}">
                <a16:creationId xmlns:a16="http://schemas.microsoft.com/office/drawing/2014/main" id="{59613277-95C8-E749-8DF6-D9F3E485D7BE}"/>
              </a:ext>
            </a:extLst>
          </p:cNvPr>
          <p:cNvSpPr/>
          <p:nvPr/>
        </p:nvSpPr>
        <p:spPr>
          <a:xfrm rot="5400000">
            <a:off x="6846784" y="1576584"/>
            <a:ext cx="117961" cy="134139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7" name="Left Brace 6">
            <a:extLst>
              <a:ext uri="{FF2B5EF4-FFF2-40B4-BE49-F238E27FC236}">
                <a16:creationId xmlns:a16="http://schemas.microsoft.com/office/drawing/2014/main" id="{8DD81F78-1AC0-33E2-431F-A05640944586}"/>
              </a:ext>
            </a:extLst>
          </p:cNvPr>
          <p:cNvSpPr/>
          <p:nvPr/>
        </p:nvSpPr>
        <p:spPr>
          <a:xfrm rot="5400000">
            <a:off x="8684683" y="1576585"/>
            <a:ext cx="117961" cy="134139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pic>
        <p:nvPicPr>
          <p:cNvPr id="8" name="Picture 7">
            <a:extLst>
              <a:ext uri="{FF2B5EF4-FFF2-40B4-BE49-F238E27FC236}">
                <a16:creationId xmlns:a16="http://schemas.microsoft.com/office/drawing/2014/main" id="{2AB0A3CC-B453-46DF-3967-2D0DD7317E78}"/>
              </a:ext>
            </a:extLst>
          </p:cNvPr>
          <p:cNvPicPr>
            <a:picLocks noChangeAspect="1"/>
          </p:cNvPicPr>
          <p:nvPr/>
        </p:nvPicPr>
        <p:blipFill>
          <a:blip r:embed="rId2"/>
          <a:stretch>
            <a:fillRect/>
          </a:stretch>
        </p:blipFill>
        <p:spPr>
          <a:xfrm>
            <a:off x="9984630" y="2180353"/>
            <a:ext cx="1353429" cy="128027"/>
          </a:xfrm>
          <a:prstGeom prst="rect">
            <a:avLst/>
          </a:prstGeom>
        </p:spPr>
      </p:pic>
      <p:sp>
        <p:nvSpPr>
          <p:cNvPr id="9" name="Flowchart: Process 8">
            <a:extLst>
              <a:ext uri="{FF2B5EF4-FFF2-40B4-BE49-F238E27FC236}">
                <a16:creationId xmlns:a16="http://schemas.microsoft.com/office/drawing/2014/main" id="{A70207A2-1D03-146D-DBBA-D7801F9253F0}"/>
              </a:ext>
            </a:extLst>
          </p:cNvPr>
          <p:cNvSpPr/>
          <p:nvPr/>
        </p:nvSpPr>
        <p:spPr>
          <a:xfrm>
            <a:off x="6408922" y="1864128"/>
            <a:ext cx="1093774" cy="325799"/>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Route 1</a:t>
            </a:r>
          </a:p>
        </p:txBody>
      </p:sp>
      <p:sp>
        <p:nvSpPr>
          <p:cNvPr id="10" name="Flowchart: Process 9">
            <a:extLst>
              <a:ext uri="{FF2B5EF4-FFF2-40B4-BE49-F238E27FC236}">
                <a16:creationId xmlns:a16="http://schemas.microsoft.com/office/drawing/2014/main" id="{CB9379A0-3E6C-8D33-6305-A4BEE2064884}"/>
              </a:ext>
            </a:extLst>
          </p:cNvPr>
          <p:cNvSpPr/>
          <p:nvPr/>
        </p:nvSpPr>
        <p:spPr>
          <a:xfrm>
            <a:off x="8221798" y="1850795"/>
            <a:ext cx="1093774" cy="325799"/>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Route 2</a:t>
            </a:r>
          </a:p>
        </p:txBody>
      </p:sp>
      <p:sp>
        <p:nvSpPr>
          <p:cNvPr id="11" name="Flowchart: Process 10">
            <a:extLst>
              <a:ext uri="{FF2B5EF4-FFF2-40B4-BE49-F238E27FC236}">
                <a16:creationId xmlns:a16="http://schemas.microsoft.com/office/drawing/2014/main" id="{D3CEDC4C-4E4D-B5EF-9B31-4764DD5A8CBB}"/>
              </a:ext>
            </a:extLst>
          </p:cNvPr>
          <p:cNvSpPr/>
          <p:nvPr/>
        </p:nvSpPr>
        <p:spPr>
          <a:xfrm>
            <a:off x="10106520" y="1850794"/>
            <a:ext cx="1093774" cy="325799"/>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Route 3</a:t>
            </a:r>
          </a:p>
        </p:txBody>
      </p:sp>
    </p:spTree>
    <p:extLst>
      <p:ext uri="{BB962C8B-B14F-4D97-AF65-F5344CB8AC3E}">
        <p14:creationId xmlns:p14="http://schemas.microsoft.com/office/powerpoint/2010/main" val="1827861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07D9-6B78-E4A2-29CB-1229454D4CAF}"/>
              </a:ext>
            </a:extLst>
          </p:cNvPr>
          <p:cNvSpPr>
            <a:spLocks noGrp="1"/>
          </p:cNvSpPr>
          <p:nvPr>
            <p:ph type="title"/>
          </p:nvPr>
        </p:nvSpPr>
        <p:spPr/>
        <p:txBody>
          <a:bodyPr>
            <a:normAutofit/>
          </a:bodyPr>
          <a:lstStyle/>
          <a:p>
            <a:r>
              <a:rPr lang="en-IN" sz="3600" dirty="0"/>
              <a:t>Population initialization	</a:t>
            </a:r>
          </a:p>
        </p:txBody>
      </p:sp>
      <p:sp>
        <p:nvSpPr>
          <p:cNvPr id="3" name="Content Placeholder 2">
            <a:extLst>
              <a:ext uri="{FF2B5EF4-FFF2-40B4-BE49-F238E27FC236}">
                <a16:creationId xmlns:a16="http://schemas.microsoft.com/office/drawing/2014/main" id="{B3039CB9-9298-1CA7-0D58-172C6B9F36A5}"/>
              </a:ext>
            </a:extLst>
          </p:cNvPr>
          <p:cNvSpPr>
            <a:spLocks noGrp="1"/>
          </p:cNvSpPr>
          <p:nvPr>
            <p:ph idx="1"/>
          </p:nvPr>
        </p:nvSpPr>
        <p:spPr/>
        <p:txBody>
          <a:bodyPr>
            <a:normAutofit/>
          </a:bodyPr>
          <a:lstStyle/>
          <a:p>
            <a:r>
              <a:rPr lang="en-IN" sz="2400" dirty="0">
                <a:solidFill>
                  <a:schemeClr val="tx1"/>
                </a:solidFill>
                <a:latin typeface="Sitka Display" panose="02000505000000020004" pitchFamily="2" charset="0"/>
              </a:rPr>
              <a:t>Initial population is created randomly.</a:t>
            </a:r>
          </a:p>
          <a:p>
            <a:r>
              <a:rPr lang="en-IN" sz="2400" dirty="0">
                <a:solidFill>
                  <a:schemeClr val="tx1"/>
                </a:solidFill>
                <a:latin typeface="Sitka Display" panose="02000505000000020004" pitchFamily="2" charset="0"/>
              </a:rPr>
              <a:t>If any chromosome is found invalid we make that chromosome valid using some user defined functions.</a:t>
            </a:r>
          </a:p>
          <a:p>
            <a:r>
              <a:rPr lang="en-IN" sz="2400" b="1" dirty="0">
                <a:solidFill>
                  <a:schemeClr val="tx1"/>
                </a:solidFill>
                <a:latin typeface="Sitka Display" panose="02000505000000020004" pitchFamily="2" charset="0"/>
              </a:rPr>
              <a:t>Linear Sweep Algorithm </a:t>
            </a:r>
            <a:r>
              <a:rPr lang="en-IN" sz="2400" dirty="0">
                <a:solidFill>
                  <a:srgbClr val="002060"/>
                </a:solidFill>
                <a:latin typeface="Sitka Display" panose="02000505000000020004" pitchFamily="2" charset="0"/>
              </a:rPr>
              <a:t>[</a:t>
            </a:r>
            <a:r>
              <a:rPr lang="en-IN" sz="2400" dirty="0">
                <a:solidFill>
                  <a:srgbClr val="002060"/>
                </a:solidFill>
                <a:latin typeface="Sitka Display" panose="02000505000000020004" pitchFamily="2" charset="0"/>
                <a:hlinkClick r:id="rId2">
                  <a:extLst>
                    <a:ext uri="{A12FA001-AC4F-418D-AE19-62706E023703}">
                      <ahyp:hlinkClr xmlns:ahyp="http://schemas.microsoft.com/office/drawing/2018/hyperlinkcolor" val="tx"/>
                    </a:ext>
                  </a:extLst>
                </a:hlinkClick>
              </a:rPr>
              <a:t>2</a:t>
            </a:r>
            <a:r>
              <a:rPr lang="en-IN" sz="2400" dirty="0">
                <a:solidFill>
                  <a:srgbClr val="002060"/>
                </a:solidFill>
                <a:latin typeface="Sitka Display" panose="02000505000000020004" pitchFamily="2" charset="0"/>
              </a:rPr>
              <a:t>]</a:t>
            </a:r>
            <a:r>
              <a:rPr lang="en-IN" sz="2400" dirty="0">
                <a:solidFill>
                  <a:schemeClr val="tx1"/>
                </a:solidFill>
                <a:latin typeface="Sitka Display" panose="02000505000000020004" pitchFamily="2" charset="0"/>
              </a:rPr>
              <a:t> is used to generate a fitter chromosome.</a:t>
            </a:r>
          </a:p>
        </p:txBody>
      </p:sp>
    </p:spTree>
    <p:extLst>
      <p:ext uri="{BB962C8B-B14F-4D97-AF65-F5344CB8AC3E}">
        <p14:creationId xmlns:p14="http://schemas.microsoft.com/office/powerpoint/2010/main" val="350155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8952-8CDB-4C3D-6B59-C6041C5FBC4F}"/>
              </a:ext>
            </a:extLst>
          </p:cNvPr>
          <p:cNvSpPr>
            <a:spLocks noGrp="1"/>
          </p:cNvSpPr>
          <p:nvPr>
            <p:ph type="title"/>
          </p:nvPr>
        </p:nvSpPr>
        <p:spPr/>
        <p:txBody>
          <a:bodyPr>
            <a:normAutofit/>
          </a:bodyPr>
          <a:lstStyle/>
          <a:p>
            <a:r>
              <a:rPr lang="en-IN" sz="3600" dirty="0"/>
              <a:t>Genetic operators:  selection</a:t>
            </a:r>
          </a:p>
        </p:txBody>
      </p:sp>
      <p:sp>
        <p:nvSpPr>
          <p:cNvPr id="3" name="Content Placeholder 2">
            <a:extLst>
              <a:ext uri="{FF2B5EF4-FFF2-40B4-BE49-F238E27FC236}">
                <a16:creationId xmlns:a16="http://schemas.microsoft.com/office/drawing/2014/main" id="{9B3C7A50-6D90-D6F8-9F22-3E20870793A6}"/>
              </a:ext>
            </a:extLst>
          </p:cNvPr>
          <p:cNvSpPr>
            <a:spLocks noGrp="1"/>
          </p:cNvSpPr>
          <p:nvPr>
            <p:ph idx="1"/>
          </p:nvPr>
        </p:nvSpPr>
        <p:spPr>
          <a:xfrm>
            <a:off x="581192" y="2180497"/>
            <a:ext cx="11029615" cy="1463456"/>
          </a:xfrm>
        </p:spPr>
        <p:txBody>
          <a:bodyPr>
            <a:normAutofit/>
          </a:bodyPr>
          <a:lstStyle/>
          <a:p>
            <a:r>
              <a:rPr lang="en-IN" sz="2400" b="1" dirty="0">
                <a:solidFill>
                  <a:schemeClr val="tx1"/>
                </a:solidFill>
                <a:latin typeface="Sitka Display" panose="02000505000000020004" pitchFamily="2" charset="0"/>
              </a:rPr>
              <a:t>Binary Tournament Selection</a:t>
            </a:r>
            <a:r>
              <a:rPr lang="en-IN" sz="2400" dirty="0">
                <a:solidFill>
                  <a:schemeClr val="tx1"/>
                </a:solidFill>
                <a:latin typeface="Sitka Display" panose="02000505000000020004" pitchFamily="2" charset="0"/>
              </a:rPr>
              <a:t>.</a:t>
            </a:r>
          </a:p>
          <a:p>
            <a:r>
              <a:rPr lang="en-IN" sz="2400" dirty="0">
                <a:solidFill>
                  <a:schemeClr val="tx1"/>
                </a:solidFill>
                <a:latin typeface="Sitka Display" panose="02000505000000020004" pitchFamily="2" charset="0"/>
              </a:rPr>
              <a:t>Selection based on fitness value of the chromosome.</a:t>
            </a:r>
          </a:p>
        </p:txBody>
      </p:sp>
      <p:graphicFrame>
        <p:nvGraphicFramePr>
          <p:cNvPr id="4" name="Table 4">
            <a:extLst>
              <a:ext uri="{FF2B5EF4-FFF2-40B4-BE49-F238E27FC236}">
                <a16:creationId xmlns:a16="http://schemas.microsoft.com/office/drawing/2014/main" id="{E05DC183-4CC6-3D60-1864-561126A2BBF4}"/>
              </a:ext>
            </a:extLst>
          </p:cNvPr>
          <p:cNvGraphicFramePr>
            <a:graphicFrameLocks noGrp="1"/>
          </p:cNvGraphicFramePr>
          <p:nvPr>
            <p:extLst>
              <p:ext uri="{D42A27DB-BD31-4B8C-83A1-F6EECF244321}">
                <p14:modId xmlns:p14="http://schemas.microsoft.com/office/powerpoint/2010/main" val="3733753693"/>
              </p:ext>
            </p:extLst>
          </p:nvPr>
        </p:nvGraphicFramePr>
        <p:xfrm>
          <a:off x="817350" y="4100966"/>
          <a:ext cx="3822889" cy="457200"/>
        </p:xfrm>
        <a:graphic>
          <a:graphicData uri="http://schemas.openxmlformats.org/drawingml/2006/table">
            <a:tbl>
              <a:tblPr firstRow="1" bandRow="1">
                <a:tableStyleId>{5940675A-B579-460E-94D1-54222C63F5DA}</a:tableStyleId>
              </a:tblPr>
              <a:tblGrid>
                <a:gridCol w="546127">
                  <a:extLst>
                    <a:ext uri="{9D8B030D-6E8A-4147-A177-3AD203B41FA5}">
                      <a16:colId xmlns:a16="http://schemas.microsoft.com/office/drawing/2014/main" val="2623957628"/>
                    </a:ext>
                  </a:extLst>
                </a:gridCol>
                <a:gridCol w="546127">
                  <a:extLst>
                    <a:ext uri="{9D8B030D-6E8A-4147-A177-3AD203B41FA5}">
                      <a16:colId xmlns:a16="http://schemas.microsoft.com/office/drawing/2014/main" val="63722751"/>
                    </a:ext>
                  </a:extLst>
                </a:gridCol>
                <a:gridCol w="546127">
                  <a:extLst>
                    <a:ext uri="{9D8B030D-6E8A-4147-A177-3AD203B41FA5}">
                      <a16:colId xmlns:a16="http://schemas.microsoft.com/office/drawing/2014/main" val="2158876713"/>
                    </a:ext>
                  </a:extLst>
                </a:gridCol>
                <a:gridCol w="546127">
                  <a:extLst>
                    <a:ext uri="{9D8B030D-6E8A-4147-A177-3AD203B41FA5}">
                      <a16:colId xmlns:a16="http://schemas.microsoft.com/office/drawing/2014/main" val="2251006338"/>
                    </a:ext>
                  </a:extLst>
                </a:gridCol>
                <a:gridCol w="546127">
                  <a:extLst>
                    <a:ext uri="{9D8B030D-6E8A-4147-A177-3AD203B41FA5}">
                      <a16:colId xmlns:a16="http://schemas.microsoft.com/office/drawing/2014/main" val="174751618"/>
                    </a:ext>
                  </a:extLst>
                </a:gridCol>
                <a:gridCol w="546127">
                  <a:extLst>
                    <a:ext uri="{9D8B030D-6E8A-4147-A177-3AD203B41FA5}">
                      <a16:colId xmlns:a16="http://schemas.microsoft.com/office/drawing/2014/main" val="452076038"/>
                    </a:ext>
                  </a:extLst>
                </a:gridCol>
                <a:gridCol w="546127">
                  <a:extLst>
                    <a:ext uri="{9D8B030D-6E8A-4147-A177-3AD203B41FA5}">
                      <a16:colId xmlns:a16="http://schemas.microsoft.com/office/drawing/2014/main" val="2729286314"/>
                    </a:ext>
                  </a:extLst>
                </a:gridCol>
              </a:tblGrid>
              <a:tr h="370840">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latin typeface="Times New Roman" panose="02020603050405020304" pitchFamily="18" charset="0"/>
                          <a:cs typeface="Times New Roman" panose="02020603050405020304" pitchFamily="18" charset="0"/>
                        </a:rPr>
                        <a:t>2</a:t>
                      </a:r>
                    </a:p>
                  </a:txBody>
                  <a:tcPr/>
                </a:tc>
                <a:tc>
                  <a:txBody>
                    <a:bodyPr/>
                    <a:lstStyle/>
                    <a:p>
                      <a:pPr algn="ctr"/>
                      <a:r>
                        <a:rPr lang="en-IN" sz="2400" dirty="0">
                          <a:latin typeface="Times New Roman" panose="02020603050405020304" pitchFamily="18" charset="0"/>
                          <a:cs typeface="Times New Roman" panose="02020603050405020304" pitchFamily="18" charset="0"/>
                        </a:rPr>
                        <a:t>3</a:t>
                      </a:r>
                    </a:p>
                  </a:txBody>
                  <a:tcPr/>
                </a:tc>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latin typeface="Times New Roman" panose="02020603050405020304" pitchFamily="18" charset="0"/>
                          <a:cs typeface="Times New Roman" panose="02020603050405020304" pitchFamily="18" charset="0"/>
                        </a:rPr>
                        <a:t>4</a:t>
                      </a:r>
                    </a:p>
                  </a:txBody>
                  <a:tcPr/>
                </a:tc>
                <a:tc>
                  <a:txBody>
                    <a:bodyPr/>
                    <a:lstStyle/>
                    <a:p>
                      <a:pPr algn="ctr"/>
                      <a:r>
                        <a:rPr lang="en-IN" sz="2400" dirty="0">
                          <a:latin typeface="Times New Roman" panose="02020603050405020304" pitchFamily="18" charset="0"/>
                          <a:cs typeface="Times New Roman" panose="02020603050405020304" pitchFamily="18" charset="0"/>
                        </a:rPr>
                        <a:t>5</a:t>
                      </a:r>
                    </a:p>
                  </a:txBody>
                  <a:tcPr/>
                </a:tc>
                <a:tc>
                  <a:txBody>
                    <a:bodyPr/>
                    <a:lstStyle/>
                    <a:p>
                      <a:pPr algn="ctr"/>
                      <a:r>
                        <a:rPr lang="en-IN" sz="24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868384969"/>
                  </a:ext>
                </a:extLst>
              </a:tr>
            </a:tbl>
          </a:graphicData>
        </a:graphic>
      </p:graphicFrame>
      <p:graphicFrame>
        <p:nvGraphicFramePr>
          <p:cNvPr id="7" name="Table 6">
            <a:extLst>
              <a:ext uri="{FF2B5EF4-FFF2-40B4-BE49-F238E27FC236}">
                <a16:creationId xmlns:a16="http://schemas.microsoft.com/office/drawing/2014/main" id="{69DC7103-650E-3050-8B69-9C8C0B3AE372}"/>
              </a:ext>
            </a:extLst>
          </p:cNvPr>
          <p:cNvGraphicFramePr>
            <a:graphicFrameLocks noGrp="1"/>
          </p:cNvGraphicFramePr>
          <p:nvPr>
            <p:extLst>
              <p:ext uri="{D42A27DB-BD31-4B8C-83A1-F6EECF244321}">
                <p14:modId xmlns:p14="http://schemas.microsoft.com/office/powerpoint/2010/main" val="2285673746"/>
              </p:ext>
            </p:extLst>
          </p:nvPr>
        </p:nvGraphicFramePr>
        <p:xfrm>
          <a:off x="817350" y="5698644"/>
          <a:ext cx="3822889" cy="457200"/>
        </p:xfrm>
        <a:graphic>
          <a:graphicData uri="http://schemas.openxmlformats.org/drawingml/2006/table">
            <a:tbl>
              <a:tblPr firstRow="1" bandRow="1">
                <a:tableStyleId>{5940675A-B579-460E-94D1-54222C63F5DA}</a:tableStyleId>
              </a:tblPr>
              <a:tblGrid>
                <a:gridCol w="546127">
                  <a:extLst>
                    <a:ext uri="{9D8B030D-6E8A-4147-A177-3AD203B41FA5}">
                      <a16:colId xmlns:a16="http://schemas.microsoft.com/office/drawing/2014/main" val="1977996218"/>
                    </a:ext>
                  </a:extLst>
                </a:gridCol>
                <a:gridCol w="546127">
                  <a:extLst>
                    <a:ext uri="{9D8B030D-6E8A-4147-A177-3AD203B41FA5}">
                      <a16:colId xmlns:a16="http://schemas.microsoft.com/office/drawing/2014/main" val="2597123291"/>
                    </a:ext>
                  </a:extLst>
                </a:gridCol>
                <a:gridCol w="546127">
                  <a:extLst>
                    <a:ext uri="{9D8B030D-6E8A-4147-A177-3AD203B41FA5}">
                      <a16:colId xmlns:a16="http://schemas.microsoft.com/office/drawing/2014/main" val="64075651"/>
                    </a:ext>
                  </a:extLst>
                </a:gridCol>
                <a:gridCol w="546127">
                  <a:extLst>
                    <a:ext uri="{9D8B030D-6E8A-4147-A177-3AD203B41FA5}">
                      <a16:colId xmlns:a16="http://schemas.microsoft.com/office/drawing/2014/main" val="1043757756"/>
                    </a:ext>
                  </a:extLst>
                </a:gridCol>
                <a:gridCol w="546127">
                  <a:extLst>
                    <a:ext uri="{9D8B030D-6E8A-4147-A177-3AD203B41FA5}">
                      <a16:colId xmlns:a16="http://schemas.microsoft.com/office/drawing/2014/main" val="2099979214"/>
                    </a:ext>
                  </a:extLst>
                </a:gridCol>
                <a:gridCol w="546127">
                  <a:extLst>
                    <a:ext uri="{9D8B030D-6E8A-4147-A177-3AD203B41FA5}">
                      <a16:colId xmlns:a16="http://schemas.microsoft.com/office/drawing/2014/main" val="414232295"/>
                    </a:ext>
                  </a:extLst>
                </a:gridCol>
                <a:gridCol w="546127">
                  <a:extLst>
                    <a:ext uri="{9D8B030D-6E8A-4147-A177-3AD203B41FA5}">
                      <a16:colId xmlns:a16="http://schemas.microsoft.com/office/drawing/2014/main" val="1692903296"/>
                    </a:ext>
                  </a:extLst>
                </a:gridCol>
              </a:tblGrid>
              <a:tr h="370840">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latin typeface="Times New Roman" panose="02020603050405020304" pitchFamily="18" charset="0"/>
                          <a:cs typeface="Times New Roman" panose="02020603050405020304" pitchFamily="18" charset="0"/>
                        </a:rPr>
                        <a:t>4</a:t>
                      </a:r>
                    </a:p>
                  </a:txBody>
                  <a:tcPr/>
                </a:tc>
                <a:tc>
                  <a:txBody>
                    <a:bodyPr/>
                    <a:lstStyle/>
                    <a:p>
                      <a:pPr algn="ctr"/>
                      <a:r>
                        <a:rPr lang="en-IN" sz="2400" dirty="0">
                          <a:latin typeface="Times New Roman" panose="02020603050405020304" pitchFamily="18" charset="0"/>
                          <a:cs typeface="Times New Roman" panose="02020603050405020304" pitchFamily="18" charset="0"/>
                        </a:rPr>
                        <a:t>5</a:t>
                      </a:r>
                    </a:p>
                  </a:txBody>
                  <a:tcPr/>
                </a:tc>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latin typeface="Times New Roman" panose="02020603050405020304" pitchFamily="18" charset="0"/>
                          <a:cs typeface="Times New Roman" panose="02020603050405020304" pitchFamily="18" charset="0"/>
                        </a:rPr>
                        <a:t>2</a:t>
                      </a:r>
                    </a:p>
                  </a:txBody>
                  <a:tcPr/>
                </a:tc>
                <a:tc>
                  <a:txBody>
                    <a:bodyPr/>
                    <a:lstStyle/>
                    <a:p>
                      <a:pPr algn="ctr"/>
                      <a:r>
                        <a:rPr lang="en-IN" sz="2400" dirty="0">
                          <a:latin typeface="Times New Roman" panose="02020603050405020304" pitchFamily="18" charset="0"/>
                          <a:cs typeface="Times New Roman" panose="02020603050405020304" pitchFamily="18" charset="0"/>
                        </a:rPr>
                        <a:t>3</a:t>
                      </a:r>
                    </a:p>
                  </a:txBody>
                  <a:tcPr/>
                </a:tc>
                <a:tc>
                  <a:txBody>
                    <a:bodyPr/>
                    <a:lstStyle/>
                    <a:p>
                      <a:pPr algn="ctr"/>
                      <a:r>
                        <a:rPr lang="en-IN" sz="24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2890655049"/>
                  </a:ext>
                </a:extLst>
              </a:tr>
            </a:tbl>
          </a:graphicData>
        </a:graphic>
      </p:graphicFrame>
      <p:sp>
        <p:nvSpPr>
          <p:cNvPr id="8" name="Flowchart: Process 7">
            <a:extLst>
              <a:ext uri="{FF2B5EF4-FFF2-40B4-BE49-F238E27FC236}">
                <a16:creationId xmlns:a16="http://schemas.microsoft.com/office/drawing/2014/main" id="{D509E638-25E7-736B-21FE-1832E0A21D7A}"/>
              </a:ext>
            </a:extLst>
          </p:cNvPr>
          <p:cNvSpPr/>
          <p:nvPr/>
        </p:nvSpPr>
        <p:spPr>
          <a:xfrm>
            <a:off x="2006221" y="3611097"/>
            <a:ext cx="2115403" cy="457013"/>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Fitness: 250</a:t>
            </a:r>
          </a:p>
        </p:txBody>
      </p:sp>
      <p:sp>
        <p:nvSpPr>
          <p:cNvPr id="9" name="Flowchart: Process 8">
            <a:extLst>
              <a:ext uri="{FF2B5EF4-FFF2-40B4-BE49-F238E27FC236}">
                <a16:creationId xmlns:a16="http://schemas.microsoft.com/office/drawing/2014/main" id="{2053B755-5317-A8C1-D6F5-2EE690E8ADD9}"/>
              </a:ext>
            </a:extLst>
          </p:cNvPr>
          <p:cNvSpPr/>
          <p:nvPr/>
        </p:nvSpPr>
        <p:spPr>
          <a:xfrm>
            <a:off x="2006220" y="5208588"/>
            <a:ext cx="2115403" cy="457013"/>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Fitness: 270</a:t>
            </a:r>
          </a:p>
        </p:txBody>
      </p:sp>
      <p:graphicFrame>
        <p:nvGraphicFramePr>
          <p:cNvPr id="10" name="Table 9">
            <a:extLst>
              <a:ext uri="{FF2B5EF4-FFF2-40B4-BE49-F238E27FC236}">
                <a16:creationId xmlns:a16="http://schemas.microsoft.com/office/drawing/2014/main" id="{477974D5-7066-8D35-D725-ED4D42F1AFB7}"/>
              </a:ext>
            </a:extLst>
          </p:cNvPr>
          <p:cNvGraphicFramePr>
            <a:graphicFrameLocks noGrp="1"/>
          </p:cNvGraphicFramePr>
          <p:nvPr>
            <p:extLst>
              <p:ext uri="{D42A27DB-BD31-4B8C-83A1-F6EECF244321}">
                <p14:modId xmlns:p14="http://schemas.microsoft.com/office/powerpoint/2010/main" val="1969378255"/>
              </p:ext>
            </p:extLst>
          </p:nvPr>
        </p:nvGraphicFramePr>
        <p:xfrm>
          <a:off x="7254780" y="4751388"/>
          <a:ext cx="3822889" cy="457200"/>
        </p:xfrm>
        <a:graphic>
          <a:graphicData uri="http://schemas.openxmlformats.org/drawingml/2006/table">
            <a:tbl>
              <a:tblPr firstRow="1" bandRow="1">
                <a:tableStyleId>{5940675A-B579-460E-94D1-54222C63F5DA}</a:tableStyleId>
              </a:tblPr>
              <a:tblGrid>
                <a:gridCol w="546127">
                  <a:extLst>
                    <a:ext uri="{9D8B030D-6E8A-4147-A177-3AD203B41FA5}">
                      <a16:colId xmlns:a16="http://schemas.microsoft.com/office/drawing/2014/main" val="1950853501"/>
                    </a:ext>
                  </a:extLst>
                </a:gridCol>
                <a:gridCol w="546127">
                  <a:extLst>
                    <a:ext uri="{9D8B030D-6E8A-4147-A177-3AD203B41FA5}">
                      <a16:colId xmlns:a16="http://schemas.microsoft.com/office/drawing/2014/main" val="3747416539"/>
                    </a:ext>
                  </a:extLst>
                </a:gridCol>
                <a:gridCol w="546127">
                  <a:extLst>
                    <a:ext uri="{9D8B030D-6E8A-4147-A177-3AD203B41FA5}">
                      <a16:colId xmlns:a16="http://schemas.microsoft.com/office/drawing/2014/main" val="3497437462"/>
                    </a:ext>
                  </a:extLst>
                </a:gridCol>
                <a:gridCol w="546127">
                  <a:extLst>
                    <a:ext uri="{9D8B030D-6E8A-4147-A177-3AD203B41FA5}">
                      <a16:colId xmlns:a16="http://schemas.microsoft.com/office/drawing/2014/main" val="817772637"/>
                    </a:ext>
                  </a:extLst>
                </a:gridCol>
                <a:gridCol w="546127">
                  <a:extLst>
                    <a:ext uri="{9D8B030D-6E8A-4147-A177-3AD203B41FA5}">
                      <a16:colId xmlns:a16="http://schemas.microsoft.com/office/drawing/2014/main" val="2860457315"/>
                    </a:ext>
                  </a:extLst>
                </a:gridCol>
                <a:gridCol w="546127">
                  <a:extLst>
                    <a:ext uri="{9D8B030D-6E8A-4147-A177-3AD203B41FA5}">
                      <a16:colId xmlns:a16="http://schemas.microsoft.com/office/drawing/2014/main" val="512372994"/>
                    </a:ext>
                  </a:extLst>
                </a:gridCol>
                <a:gridCol w="546127">
                  <a:extLst>
                    <a:ext uri="{9D8B030D-6E8A-4147-A177-3AD203B41FA5}">
                      <a16:colId xmlns:a16="http://schemas.microsoft.com/office/drawing/2014/main" val="2244672373"/>
                    </a:ext>
                  </a:extLst>
                </a:gridCol>
              </a:tblGrid>
              <a:tr h="370840">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latin typeface="Times New Roman" panose="02020603050405020304" pitchFamily="18" charset="0"/>
                          <a:cs typeface="Times New Roman" panose="02020603050405020304" pitchFamily="18" charset="0"/>
                        </a:rPr>
                        <a:t>2</a:t>
                      </a:r>
                    </a:p>
                  </a:txBody>
                  <a:tcPr/>
                </a:tc>
                <a:tc>
                  <a:txBody>
                    <a:bodyPr/>
                    <a:lstStyle/>
                    <a:p>
                      <a:pPr algn="ctr"/>
                      <a:r>
                        <a:rPr lang="en-IN" sz="2400" dirty="0">
                          <a:latin typeface="Times New Roman" panose="02020603050405020304" pitchFamily="18" charset="0"/>
                          <a:cs typeface="Times New Roman" panose="02020603050405020304" pitchFamily="18" charset="0"/>
                        </a:rPr>
                        <a:t>3</a:t>
                      </a:r>
                    </a:p>
                  </a:txBody>
                  <a:tcPr/>
                </a:tc>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latin typeface="Times New Roman" panose="02020603050405020304" pitchFamily="18" charset="0"/>
                          <a:cs typeface="Times New Roman" panose="02020603050405020304" pitchFamily="18" charset="0"/>
                        </a:rPr>
                        <a:t>4</a:t>
                      </a:r>
                    </a:p>
                  </a:txBody>
                  <a:tcPr/>
                </a:tc>
                <a:tc>
                  <a:txBody>
                    <a:bodyPr/>
                    <a:lstStyle/>
                    <a:p>
                      <a:pPr algn="ctr"/>
                      <a:r>
                        <a:rPr lang="en-IN" sz="2400" dirty="0">
                          <a:latin typeface="Times New Roman" panose="02020603050405020304" pitchFamily="18" charset="0"/>
                          <a:cs typeface="Times New Roman" panose="02020603050405020304" pitchFamily="18" charset="0"/>
                        </a:rPr>
                        <a:t>5</a:t>
                      </a:r>
                    </a:p>
                  </a:txBody>
                  <a:tcPr/>
                </a:tc>
                <a:tc>
                  <a:txBody>
                    <a:bodyPr/>
                    <a:lstStyle/>
                    <a:p>
                      <a:pPr algn="ctr"/>
                      <a:r>
                        <a:rPr lang="en-IN" sz="24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3145167917"/>
                  </a:ext>
                </a:extLst>
              </a:tr>
            </a:tbl>
          </a:graphicData>
        </a:graphic>
      </p:graphicFrame>
      <p:cxnSp>
        <p:nvCxnSpPr>
          <p:cNvPr id="12" name="Straight Arrow Connector 11">
            <a:extLst>
              <a:ext uri="{FF2B5EF4-FFF2-40B4-BE49-F238E27FC236}">
                <a16:creationId xmlns:a16="http://schemas.microsoft.com/office/drawing/2014/main" id="{D31AE975-487E-00AE-EF5B-A58E1D8EB33A}"/>
              </a:ext>
            </a:extLst>
          </p:cNvPr>
          <p:cNvCxnSpPr/>
          <p:nvPr/>
        </p:nvCxnSpPr>
        <p:spPr>
          <a:xfrm>
            <a:off x="4749421" y="4329566"/>
            <a:ext cx="2361063" cy="650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9BBF0E14-A5A3-4CFB-8132-F9F829725A1D}"/>
              </a:ext>
            </a:extLst>
          </p:cNvPr>
          <p:cNvSpPr/>
          <p:nvPr/>
        </p:nvSpPr>
        <p:spPr>
          <a:xfrm>
            <a:off x="5546653" y="4068110"/>
            <a:ext cx="2361063" cy="4570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solidFill>
                  <a:srgbClr val="AD1B03"/>
                </a:solidFill>
                <a:latin typeface="Sitka Display" panose="02000505000000020004" pitchFamily="2" charset="0"/>
              </a:rPr>
              <a:t>Better Chromosome</a:t>
            </a:r>
          </a:p>
        </p:txBody>
      </p:sp>
      <p:sp>
        <p:nvSpPr>
          <p:cNvPr id="14" name="Flowchart: Process 13">
            <a:extLst>
              <a:ext uri="{FF2B5EF4-FFF2-40B4-BE49-F238E27FC236}">
                <a16:creationId xmlns:a16="http://schemas.microsoft.com/office/drawing/2014/main" id="{E491F890-8D55-DAF0-F32A-F7013AA016B7}"/>
              </a:ext>
            </a:extLst>
          </p:cNvPr>
          <p:cNvSpPr/>
          <p:nvPr/>
        </p:nvSpPr>
        <p:spPr>
          <a:xfrm>
            <a:off x="8256896" y="5284354"/>
            <a:ext cx="2115403" cy="457013"/>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solidFill>
                  <a:srgbClr val="002060"/>
                </a:solidFill>
                <a:latin typeface="Sitka Display" panose="02000505000000020004" pitchFamily="2" charset="0"/>
              </a:rPr>
              <a:t>Mating Pool</a:t>
            </a:r>
          </a:p>
        </p:txBody>
      </p:sp>
    </p:spTree>
    <p:extLst>
      <p:ext uri="{BB962C8B-B14F-4D97-AF65-F5344CB8AC3E}">
        <p14:creationId xmlns:p14="http://schemas.microsoft.com/office/powerpoint/2010/main" val="3849953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438B7-0FDC-6590-2E4D-D98C14006821}"/>
              </a:ext>
            </a:extLst>
          </p:cNvPr>
          <p:cNvSpPr>
            <a:spLocks noGrp="1"/>
          </p:cNvSpPr>
          <p:nvPr>
            <p:ph type="title"/>
          </p:nvPr>
        </p:nvSpPr>
        <p:spPr/>
        <p:txBody>
          <a:bodyPr>
            <a:normAutofit/>
          </a:bodyPr>
          <a:lstStyle/>
          <a:p>
            <a:r>
              <a:rPr lang="en-IN" sz="3600" dirty="0"/>
              <a:t>crossover</a:t>
            </a:r>
          </a:p>
        </p:txBody>
      </p:sp>
      <p:graphicFrame>
        <p:nvGraphicFramePr>
          <p:cNvPr id="4" name="Content Placeholder 3">
            <a:extLst>
              <a:ext uri="{FF2B5EF4-FFF2-40B4-BE49-F238E27FC236}">
                <a16:creationId xmlns:a16="http://schemas.microsoft.com/office/drawing/2014/main" id="{984936D9-4EE2-5463-6465-E0A075B3E4A7}"/>
              </a:ext>
            </a:extLst>
          </p:cNvPr>
          <p:cNvGraphicFramePr>
            <a:graphicFrameLocks noGrp="1"/>
          </p:cNvGraphicFramePr>
          <p:nvPr>
            <p:ph idx="1"/>
            <p:extLst>
              <p:ext uri="{D42A27DB-BD31-4B8C-83A1-F6EECF244321}">
                <p14:modId xmlns:p14="http://schemas.microsoft.com/office/powerpoint/2010/main" val="3190795200"/>
              </p:ext>
            </p:extLst>
          </p:nvPr>
        </p:nvGraphicFramePr>
        <p:xfrm>
          <a:off x="826684" y="2727135"/>
          <a:ext cx="3822889" cy="457200"/>
        </p:xfrm>
        <a:graphic>
          <a:graphicData uri="http://schemas.openxmlformats.org/drawingml/2006/table">
            <a:tbl>
              <a:tblPr firstRow="1" bandRow="1">
                <a:tableStyleId>{5940675A-B579-460E-94D1-54222C63F5DA}</a:tableStyleId>
              </a:tblPr>
              <a:tblGrid>
                <a:gridCol w="546127">
                  <a:extLst>
                    <a:ext uri="{9D8B030D-6E8A-4147-A177-3AD203B41FA5}">
                      <a16:colId xmlns:a16="http://schemas.microsoft.com/office/drawing/2014/main" val="4268515120"/>
                    </a:ext>
                  </a:extLst>
                </a:gridCol>
                <a:gridCol w="546127">
                  <a:extLst>
                    <a:ext uri="{9D8B030D-6E8A-4147-A177-3AD203B41FA5}">
                      <a16:colId xmlns:a16="http://schemas.microsoft.com/office/drawing/2014/main" val="867108187"/>
                    </a:ext>
                  </a:extLst>
                </a:gridCol>
                <a:gridCol w="546127">
                  <a:extLst>
                    <a:ext uri="{9D8B030D-6E8A-4147-A177-3AD203B41FA5}">
                      <a16:colId xmlns:a16="http://schemas.microsoft.com/office/drawing/2014/main" val="3124835720"/>
                    </a:ext>
                  </a:extLst>
                </a:gridCol>
                <a:gridCol w="546127">
                  <a:extLst>
                    <a:ext uri="{9D8B030D-6E8A-4147-A177-3AD203B41FA5}">
                      <a16:colId xmlns:a16="http://schemas.microsoft.com/office/drawing/2014/main" val="1772873125"/>
                    </a:ext>
                  </a:extLst>
                </a:gridCol>
                <a:gridCol w="546127">
                  <a:extLst>
                    <a:ext uri="{9D8B030D-6E8A-4147-A177-3AD203B41FA5}">
                      <a16:colId xmlns:a16="http://schemas.microsoft.com/office/drawing/2014/main" val="3468736824"/>
                    </a:ext>
                  </a:extLst>
                </a:gridCol>
                <a:gridCol w="546127">
                  <a:extLst>
                    <a:ext uri="{9D8B030D-6E8A-4147-A177-3AD203B41FA5}">
                      <a16:colId xmlns:a16="http://schemas.microsoft.com/office/drawing/2014/main" val="2817181697"/>
                    </a:ext>
                  </a:extLst>
                </a:gridCol>
                <a:gridCol w="546127">
                  <a:extLst>
                    <a:ext uri="{9D8B030D-6E8A-4147-A177-3AD203B41FA5}">
                      <a16:colId xmlns:a16="http://schemas.microsoft.com/office/drawing/2014/main" val="1893884123"/>
                    </a:ext>
                  </a:extLst>
                </a:gridCol>
              </a:tblGrid>
              <a:tr h="370840">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latin typeface="Times New Roman" panose="02020603050405020304" pitchFamily="18" charset="0"/>
                          <a:cs typeface="Times New Roman" panose="02020603050405020304" pitchFamily="18" charset="0"/>
                        </a:rPr>
                        <a:t>2</a:t>
                      </a:r>
                    </a:p>
                  </a:txBody>
                  <a:tcPr/>
                </a:tc>
                <a:tc>
                  <a:txBody>
                    <a:bodyPr/>
                    <a:lstStyle/>
                    <a:p>
                      <a:pPr algn="ctr"/>
                      <a:r>
                        <a:rPr lang="en-IN" sz="2400" dirty="0">
                          <a:latin typeface="Times New Roman" panose="02020603050405020304" pitchFamily="18" charset="0"/>
                          <a:cs typeface="Times New Roman" panose="02020603050405020304" pitchFamily="18" charset="0"/>
                        </a:rPr>
                        <a:t>3</a:t>
                      </a:r>
                    </a:p>
                  </a:txBody>
                  <a:tcPr/>
                </a:tc>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latin typeface="Times New Roman" panose="02020603050405020304" pitchFamily="18" charset="0"/>
                          <a:cs typeface="Times New Roman" panose="02020603050405020304" pitchFamily="18" charset="0"/>
                        </a:rPr>
                        <a:t>4</a:t>
                      </a:r>
                    </a:p>
                  </a:txBody>
                  <a:tcPr/>
                </a:tc>
                <a:tc>
                  <a:txBody>
                    <a:bodyPr/>
                    <a:lstStyle/>
                    <a:p>
                      <a:pPr algn="ctr"/>
                      <a:r>
                        <a:rPr lang="en-IN" sz="2400" dirty="0">
                          <a:latin typeface="Times New Roman" panose="02020603050405020304" pitchFamily="18" charset="0"/>
                          <a:cs typeface="Times New Roman" panose="02020603050405020304" pitchFamily="18" charset="0"/>
                        </a:rPr>
                        <a:t>5</a:t>
                      </a:r>
                    </a:p>
                  </a:txBody>
                  <a:tcPr/>
                </a:tc>
                <a:tc>
                  <a:txBody>
                    <a:bodyPr/>
                    <a:lstStyle/>
                    <a:p>
                      <a:pPr algn="ctr"/>
                      <a:r>
                        <a:rPr lang="en-IN" sz="24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2640694131"/>
                  </a:ext>
                </a:extLst>
              </a:tr>
            </a:tbl>
          </a:graphicData>
        </a:graphic>
      </p:graphicFrame>
      <p:graphicFrame>
        <p:nvGraphicFramePr>
          <p:cNvPr id="5" name="Table 4">
            <a:extLst>
              <a:ext uri="{FF2B5EF4-FFF2-40B4-BE49-F238E27FC236}">
                <a16:creationId xmlns:a16="http://schemas.microsoft.com/office/drawing/2014/main" id="{CB525B65-3D89-C363-750E-530380118A2F}"/>
              </a:ext>
            </a:extLst>
          </p:cNvPr>
          <p:cNvGraphicFramePr>
            <a:graphicFrameLocks noGrp="1"/>
          </p:cNvGraphicFramePr>
          <p:nvPr>
            <p:extLst>
              <p:ext uri="{D42A27DB-BD31-4B8C-83A1-F6EECF244321}">
                <p14:modId xmlns:p14="http://schemas.microsoft.com/office/powerpoint/2010/main" val="3318844215"/>
              </p:ext>
            </p:extLst>
          </p:nvPr>
        </p:nvGraphicFramePr>
        <p:xfrm>
          <a:off x="826683" y="4703149"/>
          <a:ext cx="3822889" cy="457200"/>
        </p:xfrm>
        <a:graphic>
          <a:graphicData uri="http://schemas.openxmlformats.org/drawingml/2006/table">
            <a:tbl>
              <a:tblPr firstRow="1" bandRow="1">
                <a:tableStyleId>{5940675A-B579-460E-94D1-54222C63F5DA}</a:tableStyleId>
              </a:tblPr>
              <a:tblGrid>
                <a:gridCol w="546127">
                  <a:extLst>
                    <a:ext uri="{9D8B030D-6E8A-4147-A177-3AD203B41FA5}">
                      <a16:colId xmlns:a16="http://schemas.microsoft.com/office/drawing/2014/main" val="4268515120"/>
                    </a:ext>
                  </a:extLst>
                </a:gridCol>
                <a:gridCol w="546127">
                  <a:extLst>
                    <a:ext uri="{9D8B030D-6E8A-4147-A177-3AD203B41FA5}">
                      <a16:colId xmlns:a16="http://schemas.microsoft.com/office/drawing/2014/main" val="867108187"/>
                    </a:ext>
                  </a:extLst>
                </a:gridCol>
                <a:gridCol w="546127">
                  <a:extLst>
                    <a:ext uri="{9D8B030D-6E8A-4147-A177-3AD203B41FA5}">
                      <a16:colId xmlns:a16="http://schemas.microsoft.com/office/drawing/2014/main" val="3124835720"/>
                    </a:ext>
                  </a:extLst>
                </a:gridCol>
                <a:gridCol w="546127">
                  <a:extLst>
                    <a:ext uri="{9D8B030D-6E8A-4147-A177-3AD203B41FA5}">
                      <a16:colId xmlns:a16="http://schemas.microsoft.com/office/drawing/2014/main" val="1772873125"/>
                    </a:ext>
                  </a:extLst>
                </a:gridCol>
                <a:gridCol w="546127">
                  <a:extLst>
                    <a:ext uri="{9D8B030D-6E8A-4147-A177-3AD203B41FA5}">
                      <a16:colId xmlns:a16="http://schemas.microsoft.com/office/drawing/2014/main" val="3468736824"/>
                    </a:ext>
                  </a:extLst>
                </a:gridCol>
                <a:gridCol w="546127">
                  <a:extLst>
                    <a:ext uri="{9D8B030D-6E8A-4147-A177-3AD203B41FA5}">
                      <a16:colId xmlns:a16="http://schemas.microsoft.com/office/drawing/2014/main" val="2817181697"/>
                    </a:ext>
                  </a:extLst>
                </a:gridCol>
                <a:gridCol w="546127">
                  <a:extLst>
                    <a:ext uri="{9D8B030D-6E8A-4147-A177-3AD203B41FA5}">
                      <a16:colId xmlns:a16="http://schemas.microsoft.com/office/drawing/2014/main" val="1893884123"/>
                    </a:ext>
                  </a:extLst>
                </a:gridCol>
              </a:tblGrid>
              <a:tr h="370840">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latin typeface="Times New Roman" panose="02020603050405020304" pitchFamily="18" charset="0"/>
                          <a:cs typeface="Times New Roman" panose="02020603050405020304" pitchFamily="18" charset="0"/>
                        </a:rPr>
                        <a:t>4</a:t>
                      </a:r>
                    </a:p>
                  </a:txBody>
                  <a:tcPr/>
                </a:tc>
                <a:tc>
                  <a:txBody>
                    <a:bodyPr/>
                    <a:lstStyle/>
                    <a:p>
                      <a:pPr algn="ctr"/>
                      <a:r>
                        <a:rPr lang="en-IN" sz="2400" dirty="0">
                          <a:latin typeface="Times New Roman" panose="02020603050405020304" pitchFamily="18" charset="0"/>
                          <a:cs typeface="Times New Roman" panose="02020603050405020304" pitchFamily="18" charset="0"/>
                        </a:rPr>
                        <a:t>5</a:t>
                      </a:r>
                    </a:p>
                  </a:txBody>
                  <a:tcPr/>
                </a:tc>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latin typeface="Times New Roman" panose="02020603050405020304" pitchFamily="18" charset="0"/>
                          <a:cs typeface="Times New Roman" panose="02020603050405020304" pitchFamily="18" charset="0"/>
                        </a:rPr>
                        <a:t>2</a:t>
                      </a:r>
                    </a:p>
                  </a:txBody>
                  <a:tcPr/>
                </a:tc>
                <a:tc>
                  <a:txBody>
                    <a:bodyPr/>
                    <a:lstStyle/>
                    <a:p>
                      <a:pPr algn="ctr"/>
                      <a:r>
                        <a:rPr lang="en-IN" sz="2400" dirty="0">
                          <a:latin typeface="Times New Roman" panose="02020603050405020304" pitchFamily="18" charset="0"/>
                          <a:cs typeface="Times New Roman" panose="02020603050405020304" pitchFamily="18" charset="0"/>
                        </a:rPr>
                        <a:t>3</a:t>
                      </a:r>
                    </a:p>
                  </a:txBody>
                  <a:tcPr/>
                </a:tc>
                <a:tc>
                  <a:txBody>
                    <a:bodyPr/>
                    <a:lstStyle/>
                    <a:p>
                      <a:pPr algn="ctr"/>
                      <a:r>
                        <a:rPr lang="en-IN" sz="24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2640694131"/>
                  </a:ext>
                </a:extLst>
              </a:tr>
            </a:tbl>
          </a:graphicData>
        </a:graphic>
      </p:graphicFrame>
      <p:sp>
        <p:nvSpPr>
          <p:cNvPr id="6" name="Flowchart: Process 5">
            <a:extLst>
              <a:ext uri="{FF2B5EF4-FFF2-40B4-BE49-F238E27FC236}">
                <a16:creationId xmlns:a16="http://schemas.microsoft.com/office/drawing/2014/main" id="{290EA102-3287-2782-540C-149D9E026BAD}"/>
              </a:ext>
            </a:extLst>
          </p:cNvPr>
          <p:cNvSpPr/>
          <p:nvPr/>
        </p:nvSpPr>
        <p:spPr>
          <a:xfrm>
            <a:off x="1514900" y="2286373"/>
            <a:ext cx="1897039" cy="354842"/>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latin typeface="Sitka Display" panose="02000505000000020004" pitchFamily="2" charset="0"/>
              </a:rPr>
              <a:t>Parent 1</a:t>
            </a:r>
          </a:p>
        </p:txBody>
      </p:sp>
      <p:sp>
        <p:nvSpPr>
          <p:cNvPr id="7" name="Flowchart: Process 6">
            <a:extLst>
              <a:ext uri="{FF2B5EF4-FFF2-40B4-BE49-F238E27FC236}">
                <a16:creationId xmlns:a16="http://schemas.microsoft.com/office/drawing/2014/main" id="{6C6EDFA5-5A0E-1C92-F1DC-2478A0ECE732}"/>
              </a:ext>
            </a:extLst>
          </p:cNvPr>
          <p:cNvSpPr/>
          <p:nvPr/>
        </p:nvSpPr>
        <p:spPr>
          <a:xfrm>
            <a:off x="1514900" y="4281063"/>
            <a:ext cx="1897039" cy="354842"/>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latin typeface="Sitka Display" panose="02000505000000020004" pitchFamily="2" charset="0"/>
              </a:rPr>
              <a:t>Parent 2</a:t>
            </a:r>
          </a:p>
        </p:txBody>
      </p:sp>
      <p:cxnSp>
        <p:nvCxnSpPr>
          <p:cNvPr id="9" name="Connector: Elbow 8">
            <a:extLst>
              <a:ext uri="{FF2B5EF4-FFF2-40B4-BE49-F238E27FC236}">
                <a16:creationId xmlns:a16="http://schemas.microsoft.com/office/drawing/2014/main" id="{CBE3121A-FBAB-F3F8-5477-CF19CCC61986}"/>
              </a:ext>
            </a:extLst>
          </p:cNvPr>
          <p:cNvCxnSpPr>
            <a:cxnSpLocks/>
          </p:cNvCxnSpPr>
          <p:nvPr/>
        </p:nvCxnSpPr>
        <p:spPr>
          <a:xfrm>
            <a:off x="4649572" y="2955735"/>
            <a:ext cx="1846762" cy="879286"/>
          </a:xfrm>
          <a:prstGeom prst="bentConnector3">
            <a:avLst/>
          </a:prstGeom>
        </p:spPr>
        <p:style>
          <a:lnRef idx="1">
            <a:schemeClr val="dk1"/>
          </a:lnRef>
          <a:fillRef idx="0">
            <a:schemeClr val="dk1"/>
          </a:fillRef>
          <a:effectRef idx="0">
            <a:schemeClr val="dk1"/>
          </a:effectRef>
          <a:fontRef idx="minor">
            <a:schemeClr val="tx1"/>
          </a:fontRef>
        </p:style>
      </p:cxnSp>
      <p:cxnSp>
        <p:nvCxnSpPr>
          <p:cNvPr id="13" name="Connector: Elbow 12">
            <a:extLst>
              <a:ext uri="{FF2B5EF4-FFF2-40B4-BE49-F238E27FC236}">
                <a16:creationId xmlns:a16="http://schemas.microsoft.com/office/drawing/2014/main" id="{B671D4E5-417D-6DDE-D90B-B0E4F4DAA68A}"/>
              </a:ext>
            </a:extLst>
          </p:cNvPr>
          <p:cNvCxnSpPr/>
          <p:nvPr/>
        </p:nvCxnSpPr>
        <p:spPr>
          <a:xfrm flipV="1">
            <a:off x="6496334" y="2852382"/>
            <a:ext cx="1037230" cy="98263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nector: Elbow 14">
            <a:extLst>
              <a:ext uri="{FF2B5EF4-FFF2-40B4-BE49-F238E27FC236}">
                <a16:creationId xmlns:a16="http://schemas.microsoft.com/office/drawing/2014/main" id="{F8E35A1F-1886-9C1D-083B-944CD223EAD7}"/>
              </a:ext>
            </a:extLst>
          </p:cNvPr>
          <p:cNvCxnSpPr>
            <a:cxnSpLocks/>
          </p:cNvCxnSpPr>
          <p:nvPr/>
        </p:nvCxnSpPr>
        <p:spPr>
          <a:xfrm>
            <a:off x="6496334" y="3835021"/>
            <a:ext cx="1037230" cy="98263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1F1B684-57B5-7462-A9B2-31E11B4A0FBB}"/>
              </a:ext>
            </a:extLst>
          </p:cNvPr>
          <p:cNvCxnSpPr/>
          <p:nvPr/>
        </p:nvCxnSpPr>
        <p:spPr>
          <a:xfrm>
            <a:off x="4649572" y="4936658"/>
            <a:ext cx="923381"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D9BECDD-DE5B-6747-AB1C-8E4D5ED63997}"/>
              </a:ext>
            </a:extLst>
          </p:cNvPr>
          <p:cNvCxnSpPr>
            <a:cxnSpLocks/>
          </p:cNvCxnSpPr>
          <p:nvPr/>
        </p:nvCxnSpPr>
        <p:spPr>
          <a:xfrm flipH="1" flipV="1">
            <a:off x="5575461" y="3835021"/>
            <a:ext cx="4315" cy="1101637"/>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4" name="Table 23">
            <a:extLst>
              <a:ext uri="{FF2B5EF4-FFF2-40B4-BE49-F238E27FC236}">
                <a16:creationId xmlns:a16="http://schemas.microsoft.com/office/drawing/2014/main" id="{15419334-0E5D-6B1C-307E-B00EB1AE5DC0}"/>
              </a:ext>
            </a:extLst>
          </p:cNvPr>
          <p:cNvGraphicFramePr>
            <a:graphicFrameLocks noGrp="1"/>
          </p:cNvGraphicFramePr>
          <p:nvPr>
            <p:extLst>
              <p:ext uri="{D42A27DB-BD31-4B8C-83A1-F6EECF244321}">
                <p14:modId xmlns:p14="http://schemas.microsoft.com/office/powerpoint/2010/main" val="3254930093"/>
              </p:ext>
            </p:extLst>
          </p:nvPr>
        </p:nvGraphicFramePr>
        <p:xfrm>
          <a:off x="7542429" y="2609263"/>
          <a:ext cx="3822889" cy="457200"/>
        </p:xfrm>
        <a:graphic>
          <a:graphicData uri="http://schemas.openxmlformats.org/drawingml/2006/table">
            <a:tbl>
              <a:tblPr firstRow="1" bandRow="1">
                <a:tableStyleId>{5940675A-B579-460E-94D1-54222C63F5DA}</a:tableStyleId>
              </a:tblPr>
              <a:tblGrid>
                <a:gridCol w="546127">
                  <a:extLst>
                    <a:ext uri="{9D8B030D-6E8A-4147-A177-3AD203B41FA5}">
                      <a16:colId xmlns:a16="http://schemas.microsoft.com/office/drawing/2014/main" val="2615588627"/>
                    </a:ext>
                  </a:extLst>
                </a:gridCol>
                <a:gridCol w="546127">
                  <a:extLst>
                    <a:ext uri="{9D8B030D-6E8A-4147-A177-3AD203B41FA5}">
                      <a16:colId xmlns:a16="http://schemas.microsoft.com/office/drawing/2014/main" val="1495658974"/>
                    </a:ext>
                  </a:extLst>
                </a:gridCol>
                <a:gridCol w="546127">
                  <a:extLst>
                    <a:ext uri="{9D8B030D-6E8A-4147-A177-3AD203B41FA5}">
                      <a16:colId xmlns:a16="http://schemas.microsoft.com/office/drawing/2014/main" val="1892345339"/>
                    </a:ext>
                  </a:extLst>
                </a:gridCol>
                <a:gridCol w="546127">
                  <a:extLst>
                    <a:ext uri="{9D8B030D-6E8A-4147-A177-3AD203B41FA5}">
                      <a16:colId xmlns:a16="http://schemas.microsoft.com/office/drawing/2014/main" val="1023172734"/>
                    </a:ext>
                  </a:extLst>
                </a:gridCol>
                <a:gridCol w="546127">
                  <a:extLst>
                    <a:ext uri="{9D8B030D-6E8A-4147-A177-3AD203B41FA5}">
                      <a16:colId xmlns:a16="http://schemas.microsoft.com/office/drawing/2014/main" val="1552670112"/>
                    </a:ext>
                  </a:extLst>
                </a:gridCol>
                <a:gridCol w="546127">
                  <a:extLst>
                    <a:ext uri="{9D8B030D-6E8A-4147-A177-3AD203B41FA5}">
                      <a16:colId xmlns:a16="http://schemas.microsoft.com/office/drawing/2014/main" val="112847104"/>
                    </a:ext>
                  </a:extLst>
                </a:gridCol>
                <a:gridCol w="546127">
                  <a:extLst>
                    <a:ext uri="{9D8B030D-6E8A-4147-A177-3AD203B41FA5}">
                      <a16:colId xmlns:a16="http://schemas.microsoft.com/office/drawing/2014/main" val="2931019495"/>
                    </a:ext>
                  </a:extLst>
                </a:gridCol>
              </a:tblGrid>
              <a:tr h="370840">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endParaRPr lang="en-IN" sz="2400" dirty="0">
                        <a:latin typeface="Times New Roman" panose="02020603050405020304" pitchFamily="18" charset="0"/>
                        <a:cs typeface="Times New Roman" panose="02020603050405020304" pitchFamily="18" charset="0"/>
                      </a:endParaRPr>
                    </a:p>
                  </a:txBody>
                  <a:tcPr/>
                </a:tc>
                <a:tc>
                  <a:txBody>
                    <a:bodyPr/>
                    <a:lstStyle/>
                    <a:p>
                      <a:pPr algn="ctr"/>
                      <a:endParaRPr lang="en-IN" sz="2400" dirty="0">
                        <a:latin typeface="Times New Roman" panose="02020603050405020304" pitchFamily="18" charset="0"/>
                        <a:cs typeface="Times New Roman" panose="02020603050405020304" pitchFamily="18" charset="0"/>
                      </a:endParaRPr>
                    </a:p>
                  </a:txBody>
                  <a:tcPr/>
                </a:tc>
                <a:tc>
                  <a:txBody>
                    <a:bodyPr/>
                    <a:lstStyle/>
                    <a:p>
                      <a:pPr algn="ct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endParaRPr lang="en-IN" sz="2400" dirty="0">
                        <a:latin typeface="Times New Roman" panose="02020603050405020304" pitchFamily="18" charset="0"/>
                        <a:cs typeface="Times New Roman" panose="02020603050405020304" pitchFamily="18" charset="0"/>
                      </a:endParaRPr>
                    </a:p>
                  </a:txBody>
                  <a:tcPr/>
                </a:tc>
                <a:tc>
                  <a:txBody>
                    <a:bodyPr/>
                    <a:lstStyle/>
                    <a:p>
                      <a:pPr algn="ct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2224535"/>
                  </a:ext>
                </a:extLst>
              </a:tr>
            </a:tbl>
          </a:graphicData>
        </a:graphic>
      </p:graphicFrame>
      <p:graphicFrame>
        <p:nvGraphicFramePr>
          <p:cNvPr id="25" name="Table 24">
            <a:extLst>
              <a:ext uri="{FF2B5EF4-FFF2-40B4-BE49-F238E27FC236}">
                <a16:creationId xmlns:a16="http://schemas.microsoft.com/office/drawing/2014/main" id="{6B1DCDA7-9259-663F-84D9-48B848BC68E1}"/>
              </a:ext>
            </a:extLst>
          </p:cNvPr>
          <p:cNvGraphicFramePr>
            <a:graphicFrameLocks noGrp="1"/>
          </p:cNvGraphicFramePr>
          <p:nvPr>
            <p:extLst>
              <p:ext uri="{D42A27DB-BD31-4B8C-83A1-F6EECF244321}">
                <p14:modId xmlns:p14="http://schemas.microsoft.com/office/powerpoint/2010/main" val="642649444"/>
              </p:ext>
            </p:extLst>
          </p:nvPr>
        </p:nvGraphicFramePr>
        <p:xfrm>
          <a:off x="7542429" y="4589060"/>
          <a:ext cx="3822889" cy="457200"/>
        </p:xfrm>
        <a:graphic>
          <a:graphicData uri="http://schemas.openxmlformats.org/drawingml/2006/table">
            <a:tbl>
              <a:tblPr firstRow="1" bandRow="1">
                <a:tableStyleId>{5940675A-B579-460E-94D1-54222C63F5DA}</a:tableStyleId>
              </a:tblPr>
              <a:tblGrid>
                <a:gridCol w="546127">
                  <a:extLst>
                    <a:ext uri="{9D8B030D-6E8A-4147-A177-3AD203B41FA5}">
                      <a16:colId xmlns:a16="http://schemas.microsoft.com/office/drawing/2014/main" val="2615588627"/>
                    </a:ext>
                  </a:extLst>
                </a:gridCol>
                <a:gridCol w="546127">
                  <a:extLst>
                    <a:ext uri="{9D8B030D-6E8A-4147-A177-3AD203B41FA5}">
                      <a16:colId xmlns:a16="http://schemas.microsoft.com/office/drawing/2014/main" val="1495658974"/>
                    </a:ext>
                  </a:extLst>
                </a:gridCol>
                <a:gridCol w="546127">
                  <a:extLst>
                    <a:ext uri="{9D8B030D-6E8A-4147-A177-3AD203B41FA5}">
                      <a16:colId xmlns:a16="http://schemas.microsoft.com/office/drawing/2014/main" val="1892345339"/>
                    </a:ext>
                  </a:extLst>
                </a:gridCol>
                <a:gridCol w="546127">
                  <a:extLst>
                    <a:ext uri="{9D8B030D-6E8A-4147-A177-3AD203B41FA5}">
                      <a16:colId xmlns:a16="http://schemas.microsoft.com/office/drawing/2014/main" val="1023172734"/>
                    </a:ext>
                  </a:extLst>
                </a:gridCol>
                <a:gridCol w="546127">
                  <a:extLst>
                    <a:ext uri="{9D8B030D-6E8A-4147-A177-3AD203B41FA5}">
                      <a16:colId xmlns:a16="http://schemas.microsoft.com/office/drawing/2014/main" val="1552670112"/>
                    </a:ext>
                  </a:extLst>
                </a:gridCol>
                <a:gridCol w="546127">
                  <a:extLst>
                    <a:ext uri="{9D8B030D-6E8A-4147-A177-3AD203B41FA5}">
                      <a16:colId xmlns:a16="http://schemas.microsoft.com/office/drawing/2014/main" val="112847104"/>
                    </a:ext>
                  </a:extLst>
                </a:gridCol>
                <a:gridCol w="546127">
                  <a:extLst>
                    <a:ext uri="{9D8B030D-6E8A-4147-A177-3AD203B41FA5}">
                      <a16:colId xmlns:a16="http://schemas.microsoft.com/office/drawing/2014/main" val="2931019495"/>
                    </a:ext>
                  </a:extLst>
                </a:gridCol>
              </a:tblGrid>
              <a:tr h="370840">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endParaRPr lang="en-IN" sz="2400" dirty="0">
                        <a:latin typeface="Times New Roman" panose="02020603050405020304" pitchFamily="18" charset="0"/>
                        <a:cs typeface="Times New Roman" panose="02020603050405020304" pitchFamily="18" charset="0"/>
                      </a:endParaRPr>
                    </a:p>
                  </a:txBody>
                  <a:tcPr/>
                </a:tc>
                <a:tc>
                  <a:txBody>
                    <a:bodyPr/>
                    <a:lstStyle/>
                    <a:p>
                      <a:pPr algn="ctr"/>
                      <a:endParaRPr lang="en-IN" sz="2400" dirty="0">
                        <a:latin typeface="Times New Roman" panose="02020603050405020304" pitchFamily="18" charset="0"/>
                        <a:cs typeface="Times New Roman" panose="02020603050405020304" pitchFamily="18" charset="0"/>
                      </a:endParaRPr>
                    </a:p>
                  </a:txBody>
                  <a:tcPr/>
                </a:tc>
                <a:tc>
                  <a:txBody>
                    <a:bodyPr/>
                    <a:lstStyle/>
                    <a:p>
                      <a:pPr algn="ctr"/>
                      <a:endParaRPr lang="en-IN" sz="2400" dirty="0">
                        <a:latin typeface="Times New Roman" panose="02020603050405020304" pitchFamily="18" charset="0"/>
                        <a:cs typeface="Times New Roman" panose="02020603050405020304" pitchFamily="18" charset="0"/>
                      </a:endParaRPr>
                    </a:p>
                  </a:txBody>
                  <a:tcPr/>
                </a:tc>
                <a:tc>
                  <a:txBody>
                    <a:bodyPr/>
                    <a:lstStyle/>
                    <a:p>
                      <a:pPr algn="ct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2224535"/>
                  </a:ext>
                </a:extLst>
              </a:tr>
            </a:tbl>
          </a:graphicData>
        </a:graphic>
      </p:graphicFrame>
      <p:sp>
        <p:nvSpPr>
          <p:cNvPr id="26" name="Rectangle 25">
            <a:extLst>
              <a:ext uri="{FF2B5EF4-FFF2-40B4-BE49-F238E27FC236}">
                <a16:creationId xmlns:a16="http://schemas.microsoft.com/office/drawing/2014/main" id="{73CA5AC4-D60A-667E-1F3F-72085F5610B0}"/>
              </a:ext>
            </a:extLst>
          </p:cNvPr>
          <p:cNvSpPr/>
          <p:nvPr/>
        </p:nvSpPr>
        <p:spPr>
          <a:xfrm>
            <a:off x="8569160" y="2174400"/>
            <a:ext cx="1378424" cy="3228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Sitka Display" panose="02000505000000020004" pitchFamily="2" charset="0"/>
              </a:rPr>
              <a:t>Offspring 1</a:t>
            </a:r>
          </a:p>
        </p:txBody>
      </p:sp>
      <p:sp>
        <p:nvSpPr>
          <p:cNvPr id="30" name="TextBox 29">
            <a:extLst>
              <a:ext uri="{FF2B5EF4-FFF2-40B4-BE49-F238E27FC236}">
                <a16:creationId xmlns:a16="http://schemas.microsoft.com/office/drawing/2014/main" id="{B6F4C4A5-DC5C-006D-91A2-57A03BE5ED8B}"/>
              </a:ext>
            </a:extLst>
          </p:cNvPr>
          <p:cNvSpPr txBox="1"/>
          <p:nvPr/>
        </p:nvSpPr>
        <p:spPr>
          <a:xfrm>
            <a:off x="6211510" y="4161654"/>
            <a:ext cx="6093724" cy="40011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Sitka Display" panose="02000505000000020004" pitchFamily="2" charset="0"/>
                <a:ea typeface="+mn-ea"/>
                <a:cs typeface="+mn-cs"/>
              </a:rPr>
              <a:t>Offspring 2</a:t>
            </a:r>
          </a:p>
        </p:txBody>
      </p:sp>
      <p:sp>
        <p:nvSpPr>
          <p:cNvPr id="31" name="Rectangle 30">
            <a:extLst>
              <a:ext uri="{FF2B5EF4-FFF2-40B4-BE49-F238E27FC236}">
                <a16:creationId xmlns:a16="http://schemas.microsoft.com/office/drawing/2014/main" id="{85E48642-4FF7-875D-044C-7A0EE5FDA624}"/>
              </a:ext>
            </a:extLst>
          </p:cNvPr>
          <p:cNvSpPr/>
          <p:nvPr/>
        </p:nvSpPr>
        <p:spPr>
          <a:xfrm>
            <a:off x="5695667" y="3538181"/>
            <a:ext cx="1223748" cy="28319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C00000"/>
                </a:solidFill>
              </a:rPr>
              <a:t>Crossover</a:t>
            </a:r>
          </a:p>
        </p:txBody>
      </p:sp>
    </p:spTree>
    <p:extLst>
      <p:ext uri="{BB962C8B-B14F-4D97-AF65-F5344CB8AC3E}">
        <p14:creationId xmlns:p14="http://schemas.microsoft.com/office/powerpoint/2010/main" val="1259645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E3321-ED92-C777-65FA-6A9DFA503D79}"/>
              </a:ext>
            </a:extLst>
          </p:cNvPr>
          <p:cNvSpPr>
            <a:spLocks noGrp="1"/>
          </p:cNvSpPr>
          <p:nvPr>
            <p:ph type="title"/>
          </p:nvPr>
        </p:nvSpPr>
        <p:spPr/>
        <p:txBody>
          <a:bodyPr>
            <a:normAutofit/>
          </a:bodyPr>
          <a:lstStyle/>
          <a:p>
            <a:r>
              <a:rPr lang="en-IN" sz="3600" dirty="0"/>
              <a:t>Crossover</a:t>
            </a:r>
          </a:p>
        </p:txBody>
      </p:sp>
      <p:graphicFrame>
        <p:nvGraphicFramePr>
          <p:cNvPr id="4" name="Content Placeholder 3">
            <a:extLst>
              <a:ext uri="{FF2B5EF4-FFF2-40B4-BE49-F238E27FC236}">
                <a16:creationId xmlns:a16="http://schemas.microsoft.com/office/drawing/2014/main" id="{5489FF95-874F-C816-26C0-18D7CA57F807}"/>
              </a:ext>
            </a:extLst>
          </p:cNvPr>
          <p:cNvGraphicFramePr>
            <a:graphicFrameLocks noGrp="1"/>
          </p:cNvGraphicFramePr>
          <p:nvPr>
            <p:ph idx="1"/>
            <p:extLst>
              <p:ext uri="{D42A27DB-BD31-4B8C-83A1-F6EECF244321}">
                <p14:modId xmlns:p14="http://schemas.microsoft.com/office/powerpoint/2010/main" val="1021146059"/>
              </p:ext>
            </p:extLst>
          </p:nvPr>
        </p:nvGraphicFramePr>
        <p:xfrm>
          <a:off x="826681" y="2754807"/>
          <a:ext cx="3822889" cy="457200"/>
        </p:xfrm>
        <a:graphic>
          <a:graphicData uri="http://schemas.openxmlformats.org/drawingml/2006/table">
            <a:tbl>
              <a:tblPr firstRow="1" bandRow="1">
                <a:tableStyleId>{5940675A-B579-460E-94D1-54222C63F5DA}</a:tableStyleId>
              </a:tblPr>
              <a:tblGrid>
                <a:gridCol w="546127">
                  <a:extLst>
                    <a:ext uri="{9D8B030D-6E8A-4147-A177-3AD203B41FA5}">
                      <a16:colId xmlns:a16="http://schemas.microsoft.com/office/drawing/2014/main" val="3796228633"/>
                    </a:ext>
                  </a:extLst>
                </a:gridCol>
                <a:gridCol w="546127">
                  <a:extLst>
                    <a:ext uri="{9D8B030D-6E8A-4147-A177-3AD203B41FA5}">
                      <a16:colId xmlns:a16="http://schemas.microsoft.com/office/drawing/2014/main" val="1588127002"/>
                    </a:ext>
                  </a:extLst>
                </a:gridCol>
                <a:gridCol w="546127">
                  <a:extLst>
                    <a:ext uri="{9D8B030D-6E8A-4147-A177-3AD203B41FA5}">
                      <a16:colId xmlns:a16="http://schemas.microsoft.com/office/drawing/2014/main" val="2910465193"/>
                    </a:ext>
                  </a:extLst>
                </a:gridCol>
                <a:gridCol w="546127">
                  <a:extLst>
                    <a:ext uri="{9D8B030D-6E8A-4147-A177-3AD203B41FA5}">
                      <a16:colId xmlns:a16="http://schemas.microsoft.com/office/drawing/2014/main" val="3932527827"/>
                    </a:ext>
                  </a:extLst>
                </a:gridCol>
                <a:gridCol w="546127">
                  <a:extLst>
                    <a:ext uri="{9D8B030D-6E8A-4147-A177-3AD203B41FA5}">
                      <a16:colId xmlns:a16="http://schemas.microsoft.com/office/drawing/2014/main" val="2756499095"/>
                    </a:ext>
                  </a:extLst>
                </a:gridCol>
                <a:gridCol w="546127">
                  <a:extLst>
                    <a:ext uri="{9D8B030D-6E8A-4147-A177-3AD203B41FA5}">
                      <a16:colId xmlns:a16="http://schemas.microsoft.com/office/drawing/2014/main" val="2654783256"/>
                    </a:ext>
                  </a:extLst>
                </a:gridCol>
                <a:gridCol w="546127">
                  <a:extLst>
                    <a:ext uri="{9D8B030D-6E8A-4147-A177-3AD203B41FA5}">
                      <a16:colId xmlns:a16="http://schemas.microsoft.com/office/drawing/2014/main" val="4054047859"/>
                    </a:ext>
                  </a:extLst>
                </a:gridCol>
              </a:tblGrid>
              <a:tr h="370840">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latin typeface="Times New Roman" panose="02020603050405020304" pitchFamily="18" charset="0"/>
                          <a:cs typeface="Times New Roman" panose="02020603050405020304" pitchFamily="18" charset="0"/>
                        </a:rPr>
                        <a:t>2</a:t>
                      </a:r>
                    </a:p>
                  </a:txBody>
                  <a:tcPr/>
                </a:tc>
                <a:tc>
                  <a:txBody>
                    <a:bodyPr/>
                    <a:lstStyle/>
                    <a:p>
                      <a:pPr algn="ctr"/>
                      <a:r>
                        <a:rPr lang="en-IN" sz="2400" dirty="0">
                          <a:latin typeface="Times New Roman" panose="02020603050405020304" pitchFamily="18" charset="0"/>
                          <a:cs typeface="Times New Roman" panose="02020603050405020304" pitchFamily="18" charset="0"/>
                        </a:rPr>
                        <a:t>3</a:t>
                      </a:r>
                    </a:p>
                  </a:txBody>
                  <a:tcPr/>
                </a:tc>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latin typeface="Times New Roman" panose="02020603050405020304" pitchFamily="18" charset="0"/>
                          <a:cs typeface="Times New Roman" panose="02020603050405020304" pitchFamily="18" charset="0"/>
                        </a:rPr>
                        <a:t>4</a:t>
                      </a:r>
                    </a:p>
                  </a:txBody>
                  <a:tcPr/>
                </a:tc>
                <a:tc>
                  <a:txBody>
                    <a:bodyPr/>
                    <a:lstStyle/>
                    <a:p>
                      <a:pPr algn="ctr"/>
                      <a:r>
                        <a:rPr lang="en-IN" sz="2400" dirty="0">
                          <a:latin typeface="Times New Roman" panose="02020603050405020304" pitchFamily="18" charset="0"/>
                          <a:cs typeface="Times New Roman" panose="02020603050405020304" pitchFamily="18" charset="0"/>
                        </a:rPr>
                        <a:t>5</a:t>
                      </a:r>
                    </a:p>
                  </a:txBody>
                  <a:tcPr/>
                </a:tc>
                <a:tc>
                  <a:txBody>
                    <a:bodyPr/>
                    <a:lstStyle/>
                    <a:p>
                      <a:pPr algn="ctr"/>
                      <a:r>
                        <a:rPr lang="en-IN" sz="24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2515657464"/>
                  </a:ext>
                </a:extLst>
              </a:tr>
            </a:tbl>
          </a:graphicData>
        </a:graphic>
      </p:graphicFrame>
      <p:graphicFrame>
        <p:nvGraphicFramePr>
          <p:cNvPr id="5" name="Table 4">
            <a:extLst>
              <a:ext uri="{FF2B5EF4-FFF2-40B4-BE49-F238E27FC236}">
                <a16:creationId xmlns:a16="http://schemas.microsoft.com/office/drawing/2014/main" id="{874455FC-387C-6354-4338-F2CD84733BE6}"/>
              </a:ext>
            </a:extLst>
          </p:cNvPr>
          <p:cNvGraphicFramePr>
            <a:graphicFrameLocks noGrp="1"/>
          </p:cNvGraphicFramePr>
          <p:nvPr>
            <p:extLst>
              <p:ext uri="{D42A27DB-BD31-4B8C-83A1-F6EECF244321}">
                <p14:modId xmlns:p14="http://schemas.microsoft.com/office/powerpoint/2010/main" val="1666812581"/>
              </p:ext>
            </p:extLst>
          </p:nvPr>
        </p:nvGraphicFramePr>
        <p:xfrm>
          <a:off x="826681" y="4708058"/>
          <a:ext cx="3822889" cy="457200"/>
        </p:xfrm>
        <a:graphic>
          <a:graphicData uri="http://schemas.openxmlformats.org/drawingml/2006/table">
            <a:tbl>
              <a:tblPr firstRow="1" bandRow="1">
                <a:tableStyleId>{5940675A-B579-460E-94D1-54222C63F5DA}</a:tableStyleId>
              </a:tblPr>
              <a:tblGrid>
                <a:gridCol w="546127">
                  <a:extLst>
                    <a:ext uri="{9D8B030D-6E8A-4147-A177-3AD203B41FA5}">
                      <a16:colId xmlns:a16="http://schemas.microsoft.com/office/drawing/2014/main" val="1208004303"/>
                    </a:ext>
                  </a:extLst>
                </a:gridCol>
                <a:gridCol w="546127">
                  <a:extLst>
                    <a:ext uri="{9D8B030D-6E8A-4147-A177-3AD203B41FA5}">
                      <a16:colId xmlns:a16="http://schemas.microsoft.com/office/drawing/2014/main" val="3557437598"/>
                    </a:ext>
                  </a:extLst>
                </a:gridCol>
                <a:gridCol w="546127">
                  <a:extLst>
                    <a:ext uri="{9D8B030D-6E8A-4147-A177-3AD203B41FA5}">
                      <a16:colId xmlns:a16="http://schemas.microsoft.com/office/drawing/2014/main" val="3452679535"/>
                    </a:ext>
                  </a:extLst>
                </a:gridCol>
                <a:gridCol w="546127">
                  <a:extLst>
                    <a:ext uri="{9D8B030D-6E8A-4147-A177-3AD203B41FA5}">
                      <a16:colId xmlns:a16="http://schemas.microsoft.com/office/drawing/2014/main" val="3055037777"/>
                    </a:ext>
                  </a:extLst>
                </a:gridCol>
                <a:gridCol w="546127">
                  <a:extLst>
                    <a:ext uri="{9D8B030D-6E8A-4147-A177-3AD203B41FA5}">
                      <a16:colId xmlns:a16="http://schemas.microsoft.com/office/drawing/2014/main" val="1189660644"/>
                    </a:ext>
                  </a:extLst>
                </a:gridCol>
                <a:gridCol w="546127">
                  <a:extLst>
                    <a:ext uri="{9D8B030D-6E8A-4147-A177-3AD203B41FA5}">
                      <a16:colId xmlns:a16="http://schemas.microsoft.com/office/drawing/2014/main" val="2108346309"/>
                    </a:ext>
                  </a:extLst>
                </a:gridCol>
                <a:gridCol w="546127">
                  <a:extLst>
                    <a:ext uri="{9D8B030D-6E8A-4147-A177-3AD203B41FA5}">
                      <a16:colId xmlns:a16="http://schemas.microsoft.com/office/drawing/2014/main" val="1101549170"/>
                    </a:ext>
                  </a:extLst>
                </a:gridCol>
              </a:tblGrid>
              <a:tr h="370840">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latin typeface="Times New Roman" panose="02020603050405020304" pitchFamily="18" charset="0"/>
                          <a:cs typeface="Times New Roman" panose="02020603050405020304" pitchFamily="18" charset="0"/>
                        </a:rPr>
                        <a:t>4</a:t>
                      </a:r>
                    </a:p>
                  </a:txBody>
                  <a:tcPr/>
                </a:tc>
                <a:tc>
                  <a:txBody>
                    <a:bodyPr/>
                    <a:lstStyle/>
                    <a:p>
                      <a:pPr algn="ctr"/>
                      <a:r>
                        <a:rPr lang="en-IN" sz="2400" dirty="0">
                          <a:latin typeface="Times New Roman" panose="02020603050405020304" pitchFamily="18" charset="0"/>
                          <a:cs typeface="Times New Roman" panose="02020603050405020304" pitchFamily="18" charset="0"/>
                        </a:rPr>
                        <a:t>5</a:t>
                      </a:r>
                    </a:p>
                  </a:txBody>
                  <a:tcPr/>
                </a:tc>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latin typeface="Times New Roman" panose="02020603050405020304" pitchFamily="18" charset="0"/>
                          <a:cs typeface="Times New Roman" panose="02020603050405020304" pitchFamily="18" charset="0"/>
                        </a:rPr>
                        <a:t>2</a:t>
                      </a:r>
                    </a:p>
                  </a:txBody>
                  <a:tcPr/>
                </a:tc>
                <a:tc>
                  <a:txBody>
                    <a:bodyPr/>
                    <a:lstStyle/>
                    <a:p>
                      <a:pPr algn="ctr"/>
                      <a:r>
                        <a:rPr lang="en-IN" sz="2400" dirty="0">
                          <a:latin typeface="Times New Roman" panose="02020603050405020304" pitchFamily="18" charset="0"/>
                          <a:cs typeface="Times New Roman" panose="02020603050405020304" pitchFamily="18" charset="0"/>
                        </a:rPr>
                        <a:t>3</a:t>
                      </a:r>
                    </a:p>
                  </a:txBody>
                  <a:tcPr/>
                </a:tc>
                <a:tc>
                  <a:txBody>
                    <a:bodyPr/>
                    <a:lstStyle/>
                    <a:p>
                      <a:pPr algn="ctr"/>
                      <a:r>
                        <a:rPr lang="en-IN" sz="24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3835099497"/>
                  </a:ext>
                </a:extLst>
              </a:tr>
            </a:tbl>
          </a:graphicData>
        </a:graphic>
      </p:graphicFrame>
      <p:sp>
        <p:nvSpPr>
          <p:cNvPr id="7" name="TextBox 6">
            <a:extLst>
              <a:ext uri="{FF2B5EF4-FFF2-40B4-BE49-F238E27FC236}">
                <a16:creationId xmlns:a16="http://schemas.microsoft.com/office/drawing/2014/main" id="{E6AED608-606B-A56B-1D73-8BE19E4ADFAF}"/>
              </a:ext>
            </a:extLst>
          </p:cNvPr>
          <p:cNvSpPr txBox="1"/>
          <p:nvPr/>
        </p:nvSpPr>
        <p:spPr>
          <a:xfrm>
            <a:off x="1854436" y="2251715"/>
            <a:ext cx="1224886" cy="461665"/>
          </a:xfrm>
          <a:prstGeom prst="rect">
            <a:avLst/>
          </a:prstGeom>
          <a:noFill/>
        </p:spPr>
        <p:txBody>
          <a:bodyPr wrap="square">
            <a:spAutoFit/>
          </a:bodyPr>
          <a:lstStyle/>
          <a:p>
            <a:pPr algn="ctr"/>
            <a:r>
              <a:rPr lang="en-IN" sz="2400" dirty="0">
                <a:latin typeface="Sitka Display" panose="02000505000000020004" pitchFamily="2" charset="0"/>
              </a:rPr>
              <a:t>Parent 1</a:t>
            </a:r>
          </a:p>
        </p:txBody>
      </p:sp>
      <p:sp>
        <p:nvSpPr>
          <p:cNvPr id="9" name="TextBox 8">
            <a:extLst>
              <a:ext uri="{FF2B5EF4-FFF2-40B4-BE49-F238E27FC236}">
                <a16:creationId xmlns:a16="http://schemas.microsoft.com/office/drawing/2014/main" id="{1D272E6E-A15F-A3DE-DF8B-43C642FCFAFB}"/>
              </a:ext>
            </a:extLst>
          </p:cNvPr>
          <p:cNvSpPr txBox="1"/>
          <p:nvPr/>
        </p:nvSpPr>
        <p:spPr>
          <a:xfrm>
            <a:off x="1854436" y="4250858"/>
            <a:ext cx="1252182" cy="461665"/>
          </a:xfrm>
          <a:prstGeom prst="rect">
            <a:avLst/>
          </a:prstGeom>
          <a:noFill/>
        </p:spPr>
        <p:txBody>
          <a:bodyPr wrap="square">
            <a:spAutoFit/>
          </a:bodyPr>
          <a:lstStyle/>
          <a:p>
            <a:pPr algn="ctr"/>
            <a:r>
              <a:rPr lang="en-IN" sz="2400" dirty="0">
                <a:latin typeface="Sitka Display" panose="02000505000000020004" pitchFamily="2" charset="0"/>
              </a:rPr>
              <a:t>Parent 2</a:t>
            </a:r>
          </a:p>
        </p:txBody>
      </p:sp>
      <p:cxnSp>
        <p:nvCxnSpPr>
          <p:cNvPr id="10" name="Connector: Elbow 9">
            <a:extLst>
              <a:ext uri="{FF2B5EF4-FFF2-40B4-BE49-F238E27FC236}">
                <a16:creationId xmlns:a16="http://schemas.microsoft.com/office/drawing/2014/main" id="{945D7A60-AF95-CC15-1A97-9EB285B19640}"/>
              </a:ext>
            </a:extLst>
          </p:cNvPr>
          <p:cNvCxnSpPr>
            <a:cxnSpLocks/>
          </p:cNvCxnSpPr>
          <p:nvPr/>
        </p:nvCxnSpPr>
        <p:spPr>
          <a:xfrm>
            <a:off x="4649572" y="2955735"/>
            <a:ext cx="1846762" cy="879286"/>
          </a:xfrm>
          <a:prstGeom prst="bentConnector3">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E3B0C399-5C29-4256-0FD1-2AFB3B1FCE28}"/>
              </a:ext>
            </a:extLst>
          </p:cNvPr>
          <p:cNvCxnSpPr/>
          <p:nvPr/>
        </p:nvCxnSpPr>
        <p:spPr>
          <a:xfrm>
            <a:off x="4649572" y="4936658"/>
            <a:ext cx="923381"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DD3B740D-3B49-398C-DDFD-FE5C12CDDD30}"/>
              </a:ext>
            </a:extLst>
          </p:cNvPr>
          <p:cNvCxnSpPr>
            <a:cxnSpLocks/>
          </p:cNvCxnSpPr>
          <p:nvPr/>
        </p:nvCxnSpPr>
        <p:spPr>
          <a:xfrm flipH="1" flipV="1">
            <a:off x="5575461" y="3835021"/>
            <a:ext cx="4315" cy="1101637"/>
          </a:xfrm>
          <a:prstGeom prst="line">
            <a:avLst/>
          </a:prstGeom>
        </p:spPr>
        <p:style>
          <a:lnRef idx="1">
            <a:schemeClr val="dk1"/>
          </a:lnRef>
          <a:fillRef idx="0">
            <a:schemeClr val="dk1"/>
          </a:fillRef>
          <a:effectRef idx="0">
            <a:schemeClr val="dk1"/>
          </a:effectRef>
          <a:fontRef idx="minor">
            <a:schemeClr val="tx1"/>
          </a:fontRef>
        </p:style>
      </p:cxnSp>
      <p:cxnSp>
        <p:nvCxnSpPr>
          <p:cNvPr id="13" name="Connector: Elbow 12">
            <a:extLst>
              <a:ext uri="{FF2B5EF4-FFF2-40B4-BE49-F238E27FC236}">
                <a16:creationId xmlns:a16="http://schemas.microsoft.com/office/drawing/2014/main" id="{C4EFD5E6-7B98-0AAA-59A9-0F3F69521436}"/>
              </a:ext>
            </a:extLst>
          </p:cNvPr>
          <p:cNvCxnSpPr/>
          <p:nvPr/>
        </p:nvCxnSpPr>
        <p:spPr>
          <a:xfrm flipV="1">
            <a:off x="6496334" y="2852382"/>
            <a:ext cx="1037230" cy="98263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A6D5D70C-010A-3206-ECDF-AF70E7540464}"/>
              </a:ext>
            </a:extLst>
          </p:cNvPr>
          <p:cNvCxnSpPr>
            <a:cxnSpLocks/>
          </p:cNvCxnSpPr>
          <p:nvPr/>
        </p:nvCxnSpPr>
        <p:spPr>
          <a:xfrm>
            <a:off x="6496334" y="3835021"/>
            <a:ext cx="1037230" cy="98263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5" name="Table 14">
            <a:extLst>
              <a:ext uri="{FF2B5EF4-FFF2-40B4-BE49-F238E27FC236}">
                <a16:creationId xmlns:a16="http://schemas.microsoft.com/office/drawing/2014/main" id="{A97A6516-F76A-0F5B-48B7-B153C63EF8E6}"/>
              </a:ext>
            </a:extLst>
          </p:cNvPr>
          <p:cNvGraphicFramePr>
            <a:graphicFrameLocks noGrp="1"/>
          </p:cNvGraphicFramePr>
          <p:nvPr>
            <p:extLst>
              <p:ext uri="{D42A27DB-BD31-4B8C-83A1-F6EECF244321}">
                <p14:modId xmlns:p14="http://schemas.microsoft.com/office/powerpoint/2010/main" val="2305593098"/>
              </p:ext>
            </p:extLst>
          </p:nvPr>
        </p:nvGraphicFramePr>
        <p:xfrm>
          <a:off x="7542430" y="2623782"/>
          <a:ext cx="3822889" cy="457200"/>
        </p:xfrm>
        <a:graphic>
          <a:graphicData uri="http://schemas.openxmlformats.org/drawingml/2006/table">
            <a:tbl>
              <a:tblPr firstRow="1" bandRow="1">
                <a:tableStyleId>{5940675A-B579-460E-94D1-54222C63F5DA}</a:tableStyleId>
              </a:tblPr>
              <a:tblGrid>
                <a:gridCol w="546127">
                  <a:extLst>
                    <a:ext uri="{9D8B030D-6E8A-4147-A177-3AD203B41FA5}">
                      <a16:colId xmlns:a16="http://schemas.microsoft.com/office/drawing/2014/main" val="3493204208"/>
                    </a:ext>
                  </a:extLst>
                </a:gridCol>
                <a:gridCol w="546127">
                  <a:extLst>
                    <a:ext uri="{9D8B030D-6E8A-4147-A177-3AD203B41FA5}">
                      <a16:colId xmlns:a16="http://schemas.microsoft.com/office/drawing/2014/main" val="3779913150"/>
                    </a:ext>
                  </a:extLst>
                </a:gridCol>
                <a:gridCol w="546127">
                  <a:extLst>
                    <a:ext uri="{9D8B030D-6E8A-4147-A177-3AD203B41FA5}">
                      <a16:colId xmlns:a16="http://schemas.microsoft.com/office/drawing/2014/main" val="1396158053"/>
                    </a:ext>
                  </a:extLst>
                </a:gridCol>
                <a:gridCol w="546127">
                  <a:extLst>
                    <a:ext uri="{9D8B030D-6E8A-4147-A177-3AD203B41FA5}">
                      <a16:colId xmlns:a16="http://schemas.microsoft.com/office/drawing/2014/main" val="3739407292"/>
                    </a:ext>
                  </a:extLst>
                </a:gridCol>
                <a:gridCol w="546127">
                  <a:extLst>
                    <a:ext uri="{9D8B030D-6E8A-4147-A177-3AD203B41FA5}">
                      <a16:colId xmlns:a16="http://schemas.microsoft.com/office/drawing/2014/main" val="3373049258"/>
                    </a:ext>
                  </a:extLst>
                </a:gridCol>
                <a:gridCol w="546127">
                  <a:extLst>
                    <a:ext uri="{9D8B030D-6E8A-4147-A177-3AD203B41FA5}">
                      <a16:colId xmlns:a16="http://schemas.microsoft.com/office/drawing/2014/main" val="2905185910"/>
                    </a:ext>
                  </a:extLst>
                </a:gridCol>
                <a:gridCol w="546127">
                  <a:extLst>
                    <a:ext uri="{9D8B030D-6E8A-4147-A177-3AD203B41FA5}">
                      <a16:colId xmlns:a16="http://schemas.microsoft.com/office/drawing/2014/main" val="3361312559"/>
                    </a:ext>
                  </a:extLst>
                </a:gridCol>
              </a:tblGrid>
              <a:tr h="370840">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latin typeface="Times New Roman" panose="02020603050405020304" pitchFamily="18" charset="0"/>
                          <a:cs typeface="Times New Roman" panose="02020603050405020304" pitchFamily="18" charset="0"/>
                        </a:rPr>
                        <a:t>4</a:t>
                      </a:r>
                    </a:p>
                  </a:txBody>
                  <a:tcPr/>
                </a:tc>
                <a:tc>
                  <a:txBody>
                    <a:bodyPr/>
                    <a:lstStyle/>
                    <a:p>
                      <a:pPr algn="ctr"/>
                      <a:r>
                        <a:rPr lang="en-IN" sz="2400" dirty="0">
                          <a:latin typeface="Times New Roman" panose="02020603050405020304" pitchFamily="18" charset="0"/>
                          <a:cs typeface="Times New Roman" panose="02020603050405020304" pitchFamily="18" charset="0"/>
                        </a:rPr>
                        <a:t>5</a:t>
                      </a:r>
                    </a:p>
                  </a:txBody>
                  <a:tcPr/>
                </a:tc>
                <a:tc>
                  <a:txBody>
                    <a:bodyPr/>
                    <a:lstStyle/>
                    <a:p>
                      <a:pPr algn="ctr"/>
                      <a:r>
                        <a:rPr lang="en-IN" sz="2400" dirty="0">
                          <a:latin typeface="Times New Roman" panose="02020603050405020304" pitchFamily="18" charset="0"/>
                          <a:cs typeface="Times New Roman" panose="02020603050405020304" pitchFamily="18" charset="0"/>
                        </a:rPr>
                        <a:t>2</a:t>
                      </a:r>
                    </a:p>
                  </a:txBody>
                  <a:tcPr/>
                </a:tc>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endParaRPr lang="en-IN" sz="2400" dirty="0">
                        <a:latin typeface="Times New Roman" panose="02020603050405020304" pitchFamily="18" charset="0"/>
                        <a:cs typeface="Times New Roman" panose="02020603050405020304" pitchFamily="18" charset="0"/>
                      </a:endParaRPr>
                    </a:p>
                  </a:txBody>
                  <a:tcPr/>
                </a:tc>
                <a:tc>
                  <a:txBody>
                    <a:bodyPr/>
                    <a:lstStyle/>
                    <a:p>
                      <a:pPr algn="ct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77166834"/>
                  </a:ext>
                </a:extLst>
              </a:tr>
            </a:tbl>
          </a:graphicData>
        </a:graphic>
      </p:graphicFrame>
      <p:graphicFrame>
        <p:nvGraphicFramePr>
          <p:cNvPr id="16" name="Table 15">
            <a:extLst>
              <a:ext uri="{FF2B5EF4-FFF2-40B4-BE49-F238E27FC236}">
                <a16:creationId xmlns:a16="http://schemas.microsoft.com/office/drawing/2014/main" id="{08AC8E24-744D-9C03-113E-88F49F96F879}"/>
              </a:ext>
            </a:extLst>
          </p:cNvPr>
          <p:cNvGraphicFramePr>
            <a:graphicFrameLocks noGrp="1"/>
          </p:cNvGraphicFramePr>
          <p:nvPr>
            <p:extLst>
              <p:ext uri="{D42A27DB-BD31-4B8C-83A1-F6EECF244321}">
                <p14:modId xmlns:p14="http://schemas.microsoft.com/office/powerpoint/2010/main" val="3616478175"/>
              </p:ext>
            </p:extLst>
          </p:nvPr>
        </p:nvGraphicFramePr>
        <p:xfrm>
          <a:off x="7542430" y="4589060"/>
          <a:ext cx="3822889" cy="457200"/>
        </p:xfrm>
        <a:graphic>
          <a:graphicData uri="http://schemas.openxmlformats.org/drawingml/2006/table">
            <a:tbl>
              <a:tblPr firstRow="1" bandRow="1">
                <a:tableStyleId>{5940675A-B579-460E-94D1-54222C63F5DA}</a:tableStyleId>
              </a:tblPr>
              <a:tblGrid>
                <a:gridCol w="546127">
                  <a:extLst>
                    <a:ext uri="{9D8B030D-6E8A-4147-A177-3AD203B41FA5}">
                      <a16:colId xmlns:a16="http://schemas.microsoft.com/office/drawing/2014/main" val="2955027811"/>
                    </a:ext>
                  </a:extLst>
                </a:gridCol>
                <a:gridCol w="546127">
                  <a:extLst>
                    <a:ext uri="{9D8B030D-6E8A-4147-A177-3AD203B41FA5}">
                      <a16:colId xmlns:a16="http://schemas.microsoft.com/office/drawing/2014/main" val="3553668139"/>
                    </a:ext>
                  </a:extLst>
                </a:gridCol>
                <a:gridCol w="546127">
                  <a:extLst>
                    <a:ext uri="{9D8B030D-6E8A-4147-A177-3AD203B41FA5}">
                      <a16:colId xmlns:a16="http://schemas.microsoft.com/office/drawing/2014/main" val="3391454297"/>
                    </a:ext>
                  </a:extLst>
                </a:gridCol>
                <a:gridCol w="546127">
                  <a:extLst>
                    <a:ext uri="{9D8B030D-6E8A-4147-A177-3AD203B41FA5}">
                      <a16:colId xmlns:a16="http://schemas.microsoft.com/office/drawing/2014/main" val="2597581537"/>
                    </a:ext>
                  </a:extLst>
                </a:gridCol>
                <a:gridCol w="546127">
                  <a:extLst>
                    <a:ext uri="{9D8B030D-6E8A-4147-A177-3AD203B41FA5}">
                      <a16:colId xmlns:a16="http://schemas.microsoft.com/office/drawing/2014/main" val="2269203420"/>
                    </a:ext>
                  </a:extLst>
                </a:gridCol>
                <a:gridCol w="546127">
                  <a:extLst>
                    <a:ext uri="{9D8B030D-6E8A-4147-A177-3AD203B41FA5}">
                      <a16:colId xmlns:a16="http://schemas.microsoft.com/office/drawing/2014/main" val="2305688342"/>
                    </a:ext>
                  </a:extLst>
                </a:gridCol>
                <a:gridCol w="546127">
                  <a:extLst>
                    <a:ext uri="{9D8B030D-6E8A-4147-A177-3AD203B41FA5}">
                      <a16:colId xmlns:a16="http://schemas.microsoft.com/office/drawing/2014/main" val="2145943512"/>
                    </a:ext>
                  </a:extLst>
                </a:gridCol>
              </a:tblGrid>
              <a:tr h="370840">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latin typeface="Times New Roman" panose="02020603050405020304" pitchFamily="18" charset="0"/>
                          <a:cs typeface="Times New Roman" panose="02020603050405020304" pitchFamily="18" charset="0"/>
                        </a:rPr>
                        <a:t>2</a:t>
                      </a:r>
                    </a:p>
                  </a:txBody>
                  <a:tcPr/>
                </a:tc>
                <a:tc>
                  <a:txBody>
                    <a:bodyPr/>
                    <a:lstStyle/>
                    <a:p>
                      <a:pPr algn="ctr"/>
                      <a:r>
                        <a:rPr lang="en-IN" sz="2400" dirty="0">
                          <a:latin typeface="Times New Roman" panose="02020603050405020304" pitchFamily="18" charset="0"/>
                          <a:cs typeface="Times New Roman" panose="02020603050405020304" pitchFamily="18" charset="0"/>
                        </a:rPr>
                        <a:t>3</a:t>
                      </a:r>
                    </a:p>
                  </a:txBody>
                  <a:tcPr/>
                </a:tc>
                <a:tc>
                  <a:txBody>
                    <a:bodyPr/>
                    <a:lstStyle/>
                    <a:p>
                      <a:pPr algn="ctr"/>
                      <a:r>
                        <a:rPr lang="en-IN" sz="2400" dirty="0">
                          <a:latin typeface="Times New Roman" panose="02020603050405020304" pitchFamily="18" charset="0"/>
                          <a:cs typeface="Times New Roman" panose="02020603050405020304" pitchFamily="18" charset="0"/>
                        </a:rPr>
                        <a:t>4</a:t>
                      </a:r>
                    </a:p>
                  </a:txBody>
                  <a:tcPr/>
                </a:tc>
                <a:tc>
                  <a:txBody>
                    <a:bodyPr/>
                    <a:lstStyle/>
                    <a:p>
                      <a:pPr algn="ct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65513340"/>
                  </a:ext>
                </a:extLst>
              </a:tr>
            </a:tbl>
          </a:graphicData>
        </a:graphic>
      </p:graphicFrame>
      <p:sp>
        <p:nvSpPr>
          <p:cNvPr id="18" name="TextBox 17">
            <a:extLst>
              <a:ext uri="{FF2B5EF4-FFF2-40B4-BE49-F238E27FC236}">
                <a16:creationId xmlns:a16="http://schemas.microsoft.com/office/drawing/2014/main" id="{EA8C8F93-048B-3FEA-6CFE-6371B901A054}"/>
              </a:ext>
            </a:extLst>
          </p:cNvPr>
          <p:cNvSpPr txBox="1"/>
          <p:nvPr/>
        </p:nvSpPr>
        <p:spPr>
          <a:xfrm>
            <a:off x="6262049" y="2251715"/>
            <a:ext cx="6093724" cy="400110"/>
          </a:xfrm>
          <a:prstGeom prst="rect">
            <a:avLst/>
          </a:prstGeom>
          <a:noFill/>
        </p:spPr>
        <p:txBody>
          <a:bodyPr wrap="square">
            <a:spAutoFit/>
          </a:bodyPr>
          <a:lstStyle/>
          <a:p>
            <a:pPr algn="ctr"/>
            <a:r>
              <a:rPr lang="en-IN" sz="2000" dirty="0">
                <a:latin typeface="Sitka Display" panose="02000505000000020004" pitchFamily="2" charset="0"/>
              </a:rPr>
              <a:t>Offspring 1</a:t>
            </a:r>
          </a:p>
        </p:txBody>
      </p:sp>
      <p:sp>
        <p:nvSpPr>
          <p:cNvPr id="20" name="TextBox 19">
            <a:extLst>
              <a:ext uri="{FF2B5EF4-FFF2-40B4-BE49-F238E27FC236}">
                <a16:creationId xmlns:a16="http://schemas.microsoft.com/office/drawing/2014/main" id="{B9C7AEB9-62F5-0B3D-C40D-FC26049C9CF6}"/>
              </a:ext>
            </a:extLst>
          </p:cNvPr>
          <p:cNvSpPr txBox="1"/>
          <p:nvPr/>
        </p:nvSpPr>
        <p:spPr>
          <a:xfrm>
            <a:off x="6180161" y="4159903"/>
            <a:ext cx="6175612" cy="400110"/>
          </a:xfrm>
          <a:prstGeom prst="rect">
            <a:avLst/>
          </a:prstGeom>
          <a:noFill/>
        </p:spPr>
        <p:txBody>
          <a:bodyPr wrap="square">
            <a:spAutoFit/>
          </a:bodyPr>
          <a:lstStyle/>
          <a:p>
            <a:pPr algn="ctr"/>
            <a:r>
              <a:rPr lang="en-IN" sz="2000" dirty="0">
                <a:latin typeface="Sitka Display" panose="02000505000000020004" pitchFamily="2" charset="0"/>
              </a:rPr>
              <a:t>Offspring 2</a:t>
            </a:r>
          </a:p>
        </p:txBody>
      </p:sp>
      <p:sp>
        <p:nvSpPr>
          <p:cNvPr id="22" name="TextBox 21">
            <a:extLst>
              <a:ext uri="{FF2B5EF4-FFF2-40B4-BE49-F238E27FC236}">
                <a16:creationId xmlns:a16="http://schemas.microsoft.com/office/drawing/2014/main" id="{2ABC46EF-3EF7-0C89-E8D1-2C3993F4156D}"/>
              </a:ext>
            </a:extLst>
          </p:cNvPr>
          <p:cNvSpPr txBox="1"/>
          <p:nvPr/>
        </p:nvSpPr>
        <p:spPr>
          <a:xfrm>
            <a:off x="5679277" y="3522272"/>
            <a:ext cx="1239147" cy="369332"/>
          </a:xfrm>
          <a:prstGeom prst="rect">
            <a:avLst/>
          </a:prstGeom>
          <a:noFill/>
        </p:spPr>
        <p:txBody>
          <a:bodyPr wrap="square">
            <a:spAutoFit/>
          </a:bodyPr>
          <a:lstStyle/>
          <a:p>
            <a:pPr algn="ctr"/>
            <a:r>
              <a:rPr lang="en-IN" dirty="0">
                <a:solidFill>
                  <a:srgbClr val="C00000"/>
                </a:solidFill>
              </a:rPr>
              <a:t>Crossover</a:t>
            </a:r>
          </a:p>
        </p:txBody>
      </p:sp>
    </p:spTree>
    <p:extLst>
      <p:ext uri="{BB962C8B-B14F-4D97-AF65-F5344CB8AC3E}">
        <p14:creationId xmlns:p14="http://schemas.microsoft.com/office/powerpoint/2010/main" val="1355770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9514-E8F3-45DB-5667-7BFA29C4AF4B}"/>
              </a:ext>
            </a:extLst>
          </p:cNvPr>
          <p:cNvSpPr>
            <a:spLocks noGrp="1"/>
          </p:cNvSpPr>
          <p:nvPr>
            <p:ph type="title"/>
          </p:nvPr>
        </p:nvSpPr>
        <p:spPr/>
        <p:txBody>
          <a:bodyPr>
            <a:normAutofit/>
          </a:bodyPr>
          <a:lstStyle/>
          <a:p>
            <a:r>
              <a:rPr lang="en-IN" sz="3600" dirty="0"/>
              <a:t>crossover</a:t>
            </a:r>
          </a:p>
        </p:txBody>
      </p:sp>
      <p:graphicFrame>
        <p:nvGraphicFramePr>
          <p:cNvPr id="9" name="Content Placeholder 8">
            <a:extLst>
              <a:ext uri="{FF2B5EF4-FFF2-40B4-BE49-F238E27FC236}">
                <a16:creationId xmlns:a16="http://schemas.microsoft.com/office/drawing/2014/main" id="{D5ECC853-2DE5-C057-2859-D50401261738}"/>
              </a:ext>
            </a:extLst>
          </p:cNvPr>
          <p:cNvGraphicFramePr>
            <a:graphicFrameLocks noGrp="1"/>
          </p:cNvGraphicFramePr>
          <p:nvPr>
            <p:ph idx="1"/>
            <p:extLst>
              <p:ext uri="{D42A27DB-BD31-4B8C-83A1-F6EECF244321}">
                <p14:modId xmlns:p14="http://schemas.microsoft.com/office/powerpoint/2010/main" val="1146722543"/>
              </p:ext>
            </p:extLst>
          </p:nvPr>
        </p:nvGraphicFramePr>
        <p:xfrm>
          <a:off x="826683" y="2727135"/>
          <a:ext cx="3822889" cy="457200"/>
        </p:xfrm>
        <a:graphic>
          <a:graphicData uri="http://schemas.openxmlformats.org/drawingml/2006/table">
            <a:tbl>
              <a:tblPr firstRow="1" bandRow="1">
                <a:tableStyleId>{5940675A-B579-460E-94D1-54222C63F5DA}</a:tableStyleId>
              </a:tblPr>
              <a:tblGrid>
                <a:gridCol w="546127">
                  <a:extLst>
                    <a:ext uri="{9D8B030D-6E8A-4147-A177-3AD203B41FA5}">
                      <a16:colId xmlns:a16="http://schemas.microsoft.com/office/drawing/2014/main" val="1272316113"/>
                    </a:ext>
                  </a:extLst>
                </a:gridCol>
                <a:gridCol w="546127">
                  <a:extLst>
                    <a:ext uri="{9D8B030D-6E8A-4147-A177-3AD203B41FA5}">
                      <a16:colId xmlns:a16="http://schemas.microsoft.com/office/drawing/2014/main" val="1062088448"/>
                    </a:ext>
                  </a:extLst>
                </a:gridCol>
                <a:gridCol w="546127">
                  <a:extLst>
                    <a:ext uri="{9D8B030D-6E8A-4147-A177-3AD203B41FA5}">
                      <a16:colId xmlns:a16="http://schemas.microsoft.com/office/drawing/2014/main" val="4164881743"/>
                    </a:ext>
                  </a:extLst>
                </a:gridCol>
                <a:gridCol w="546127">
                  <a:extLst>
                    <a:ext uri="{9D8B030D-6E8A-4147-A177-3AD203B41FA5}">
                      <a16:colId xmlns:a16="http://schemas.microsoft.com/office/drawing/2014/main" val="106793895"/>
                    </a:ext>
                  </a:extLst>
                </a:gridCol>
                <a:gridCol w="546127">
                  <a:extLst>
                    <a:ext uri="{9D8B030D-6E8A-4147-A177-3AD203B41FA5}">
                      <a16:colId xmlns:a16="http://schemas.microsoft.com/office/drawing/2014/main" val="3909509134"/>
                    </a:ext>
                  </a:extLst>
                </a:gridCol>
                <a:gridCol w="546127">
                  <a:extLst>
                    <a:ext uri="{9D8B030D-6E8A-4147-A177-3AD203B41FA5}">
                      <a16:colId xmlns:a16="http://schemas.microsoft.com/office/drawing/2014/main" val="2099488803"/>
                    </a:ext>
                  </a:extLst>
                </a:gridCol>
                <a:gridCol w="546127">
                  <a:extLst>
                    <a:ext uri="{9D8B030D-6E8A-4147-A177-3AD203B41FA5}">
                      <a16:colId xmlns:a16="http://schemas.microsoft.com/office/drawing/2014/main" val="3903214802"/>
                    </a:ext>
                  </a:extLst>
                </a:gridCol>
              </a:tblGrid>
              <a:tr h="370840">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latin typeface="Times New Roman" panose="02020603050405020304" pitchFamily="18" charset="0"/>
                          <a:cs typeface="Times New Roman" panose="02020603050405020304" pitchFamily="18" charset="0"/>
                        </a:rPr>
                        <a:t>2</a:t>
                      </a:r>
                    </a:p>
                  </a:txBody>
                  <a:tcPr/>
                </a:tc>
                <a:tc>
                  <a:txBody>
                    <a:bodyPr/>
                    <a:lstStyle/>
                    <a:p>
                      <a:pPr algn="ctr"/>
                      <a:r>
                        <a:rPr lang="en-IN" sz="2400" dirty="0">
                          <a:latin typeface="Times New Roman" panose="02020603050405020304" pitchFamily="18" charset="0"/>
                          <a:cs typeface="Times New Roman" panose="02020603050405020304" pitchFamily="18" charset="0"/>
                        </a:rPr>
                        <a:t>3</a:t>
                      </a:r>
                    </a:p>
                  </a:txBody>
                  <a:tcPr/>
                </a:tc>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latin typeface="Times New Roman" panose="02020603050405020304" pitchFamily="18" charset="0"/>
                          <a:cs typeface="Times New Roman" panose="02020603050405020304" pitchFamily="18" charset="0"/>
                        </a:rPr>
                        <a:t>4</a:t>
                      </a:r>
                    </a:p>
                  </a:txBody>
                  <a:tcPr/>
                </a:tc>
                <a:tc>
                  <a:txBody>
                    <a:bodyPr/>
                    <a:lstStyle/>
                    <a:p>
                      <a:pPr algn="ctr"/>
                      <a:r>
                        <a:rPr lang="en-IN" sz="2400" dirty="0">
                          <a:latin typeface="Times New Roman" panose="02020603050405020304" pitchFamily="18" charset="0"/>
                          <a:cs typeface="Times New Roman" panose="02020603050405020304" pitchFamily="18" charset="0"/>
                        </a:rPr>
                        <a:t>5</a:t>
                      </a:r>
                    </a:p>
                  </a:txBody>
                  <a:tcPr/>
                </a:tc>
                <a:tc>
                  <a:txBody>
                    <a:bodyPr/>
                    <a:lstStyle/>
                    <a:p>
                      <a:pPr algn="ctr"/>
                      <a:r>
                        <a:rPr lang="en-IN" sz="24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3026501802"/>
                  </a:ext>
                </a:extLst>
              </a:tr>
            </a:tbl>
          </a:graphicData>
        </a:graphic>
      </p:graphicFrame>
      <p:cxnSp>
        <p:nvCxnSpPr>
          <p:cNvPr id="4" name="Connector: Elbow 3">
            <a:extLst>
              <a:ext uri="{FF2B5EF4-FFF2-40B4-BE49-F238E27FC236}">
                <a16:creationId xmlns:a16="http://schemas.microsoft.com/office/drawing/2014/main" id="{FCE754E4-6CD4-F10D-5BAD-B469BFDAB6EA}"/>
              </a:ext>
            </a:extLst>
          </p:cNvPr>
          <p:cNvCxnSpPr>
            <a:cxnSpLocks/>
          </p:cNvCxnSpPr>
          <p:nvPr/>
        </p:nvCxnSpPr>
        <p:spPr>
          <a:xfrm>
            <a:off x="4649572" y="2955735"/>
            <a:ext cx="1846762" cy="879286"/>
          </a:xfrm>
          <a:prstGeom prst="bentConnector3">
            <a:avLst/>
          </a:prstGeom>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D49B4EE8-0C33-333A-C932-E49398D6B25C}"/>
              </a:ext>
            </a:extLst>
          </p:cNvPr>
          <p:cNvCxnSpPr>
            <a:cxnSpLocks/>
          </p:cNvCxnSpPr>
          <p:nvPr/>
        </p:nvCxnSpPr>
        <p:spPr>
          <a:xfrm flipH="1" flipV="1">
            <a:off x="5575461" y="3835021"/>
            <a:ext cx="4315" cy="1101637"/>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7A11814E-6C71-5A62-0986-2BA99595F658}"/>
              </a:ext>
            </a:extLst>
          </p:cNvPr>
          <p:cNvCxnSpPr/>
          <p:nvPr/>
        </p:nvCxnSpPr>
        <p:spPr>
          <a:xfrm>
            <a:off x="4649572" y="4936658"/>
            <a:ext cx="923381" cy="0"/>
          </a:xfrm>
          <a:prstGeom prst="line">
            <a:avLst/>
          </a:prstGeom>
        </p:spPr>
        <p:style>
          <a:lnRef idx="1">
            <a:schemeClr val="dk1"/>
          </a:lnRef>
          <a:fillRef idx="0">
            <a:schemeClr val="dk1"/>
          </a:fillRef>
          <a:effectRef idx="0">
            <a:schemeClr val="dk1"/>
          </a:effectRef>
          <a:fontRef idx="minor">
            <a:schemeClr val="tx1"/>
          </a:fontRef>
        </p:style>
      </p:cxnSp>
      <p:cxnSp>
        <p:nvCxnSpPr>
          <p:cNvPr id="7" name="Connector: Elbow 6">
            <a:extLst>
              <a:ext uri="{FF2B5EF4-FFF2-40B4-BE49-F238E27FC236}">
                <a16:creationId xmlns:a16="http://schemas.microsoft.com/office/drawing/2014/main" id="{B5E08828-867D-9DD4-7350-B12D82E5111F}"/>
              </a:ext>
            </a:extLst>
          </p:cNvPr>
          <p:cNvCxnSpPr/>
          <p:nvPr/>
        </p:nvCxnSpPr>
        <p:spPr>
          <a:xfrm flipV="1">
            <a:off x="6496334" y="2852382"/>
            <a:ext cx="1037230" cy="98263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 name="Connector: Elbow 7">
            <a:extLst>
              <a:ext uri="{FF2B5EF4-FFF2-40B4-BE49-F238E27FC236}">
                <a16:creationId xmlns:a16="http://schemas.microsoft.com/office/drawing/2014/main" id="{E6B953CB-86A2-4F8E-891B-411CB1BE325E}"/>
              </a:ext>
            </a:extLst>
          </p:cNvPr>
          <p:cNvCxnSpPr>
            <a:cxnSpLocks/>
          </p:cNvCxnSpPr>
          <p:nvPr/>
        </p:nvCxnSpPr>
        <p:spPr>
          <a:xfrm>
            <a:off x="6496334" y="3835021"/>
            <a:ext cx="1037230" cy="98263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0" name="Table 9">
            <a:extLst>
              <a:ext uri="{FF2B5EF4-FFF2-40B4-BE49-F238E27FC236}">
                <a16:creationId xmlns:a16="http://schemas.microsoft.com/office/drawing/2014/main" id="{C932C252-E8DE-EB41-BAA3-49D3D6EFA46D}"/>
              </a:ext>
            </a:extLst>
          </p:cNvPr>
          <p:cNvGraphicFramePr>
            <a:graphicFrameLocks noGrp="1"/>
          </p:cNvGraphicFramePr>
          <p:nvPr>
            <p:extLst>
              <p:ext uri="{D42A27DB-BD31-4B8C-83A1-F6EECF244321}">
                <p14:modId xmlns:p14="http://schemas.microsoft.com/office/powerpoint/2010/main" val="1095364342"/>
              </p:ext>
            </p:extLst>
          </p:nvPr>
        </p:nvGraphicFramePr>
        <p:xfrm>
          <a:off x="836014" y="4708058"/>
          <a:ext cx="3822889" cy="457200"/>
        </p:xfrm>
        <a:graphic>
          <a:graphicData uri="http://schemas.openxmlformats.org/drawingml/2006/table">
            <a:tbl>
              <a:tblPr firstRow="1" bandRow="1">
                <a:tableStyleId>{5940675A-B579-460E-94D1-54222C63F5DA}</a:tableStyleId>
              </a:tblPr>
              <a:tblGrid>
                <a:gridCol w="546127">
                  <a:extLst>
                    <a:ext uri="{9D8B030D-6E8A-4147-A177-3AD203B41FA5}">
                      <a16:colId xmlns:a16="http://schemas.microsoft.com/office/drawing/2014/main" val="1864089656"/>
                    </a:ext>
                  </a:extLst>
                </a:gridCol>
                <a:gridCol w="546127">
                  <a:extLst>
                    <a:ext uri="{9D8B030D-6E8A-4147-A177-3AD203B41FA5}">
                      <a16:colId xmlns:a16="http://schemas.microsoft.com/office/drawing/2014/main" val="1897127356"/>
                    </a:ext>
                  </a:extLst>
                </a:gridCol>
                <a:gridCol w="546127">
                  <a:extLst>
                    <a:ext uri="{9D8B030D-6E8A-4147-A177-3AD203B41FA5}">
                      <a16:colId xmlns:a16="http://schemas.microsoft.com/office/drawing/2014/main" val="3727421773"/>
                    </a:ext>
                  </a:extLst>
                </a:gridCol>
                <a:gridCol w="546127">
                  <a:extLst>
                    <a:ext uri="{9D8B030D-6E8A-4147-A177-3AD203B41FA5}">
                      <a16:colId xmlns:a16="http://schemas.microsoft.com/office/drawing/2014/main" val="3165613550"/>
                    </a:ext>
                  </a:extLst>
                </a:gridCol>
                <a:gridCol w="546127">
                  <a:extLst>
                    <a:ext uri="{9D8B030D-6E8A-4147-A177-3AD203B41FA5}">
                      <a16:colId xmlns:a16="http://schemas.microsoft.com/office/drawing/2014/main" val="3840476094"/>
                    </a:ext>
                  </a:extLst>
                </a:gridCol>
                <a:gridCol w="546127">
                  <a:extLst>
                    <a:ext uri="{9D8B030D-6E8A-4147-A177-3AD203B41FA5}">
                      <a16:colId xmlns:a16="http://schemas.microsoft.com/office/drawing/2014/main" val="2400452696"/>
                    </a:ext>
                  </a:extLst>
                </a:gridCol>
                <a:gridCol w="546127">
                  <a:extLst>
                    <a:ext uri="{9D8B030D-6E8A-4147-A177-3AD203B41FA5}">
                      <a16:colId xmlns:a16="http://schemas.microsoft.com/office/drawing/2014/main" val="3946503488"/>
                    </a:ext>
                  </a:extLst>
                </a:gridCol>
              </a:tblGrid>
              <a:tr h="370840">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latin typeface="Times New Roman" panose="02020603050405020304" pitchFamily="18" charset="0"/>
                          <a:cs typeface="Times New Roman" panose="02020603050405020304" pitchFamily="18" charset="0"/>
                        </a:rPr>
                        <a:t>4</a:t>
                      </a:r>
                    </a:p>
                  </a:txBody>
                  <a:tcPr/>
                </a:tc>
                <a:tc>
                  <a:txBody>
                    <a:bodyPr/>
                    <a:lstStyle/>
                    <a:p>
                      <a:pPr algn="ctr"/>
                      <a:r>
                        <a:rPr lang="en-IN" sz="2400" dirty="0">
                          <a:latin typeface="Times New Roman" panose="02020603050405020304" pitchFamily="18" charset="0"/>
                          <a:cs typeface="Times New Roman" panose="02020603050405020304" pitchFamily="18" charset="0"/>
                        </a:rPr>
                        <a:t>5</a:t>
                      </a:r>
                    </a:p>
                  </a:txBody>
                  <a:tcPr/>
                </a:tc>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latin typeface="Times New Roman" panose="02020603050405020304" pitchFamily="18" charset="0"/>
                          <a:cs typeface="Times New Roman" panose="02020603050405020304" pitchFamily="18" charset="0"/>
                        </a:rPr>
                        <a:t>2</a:t>
                      </a:r>
                    </a:p>
                  </a:txBody>
                  <a:tcPr/>
                </a:tc>
                <a:tc>
                  <a:txBody>
                    <a:bodyPr/>
                    <a:lstStyle/>
                    <a:p>
                      <a:pPr algn="ctr"/>
                      <a:r>
                        <a:rPr lang="en-IN" sz="2400" dirty="0">
                          <a:latin typeface="Times New Roman" panose="02020603050405020304" pitchFamily="18" charset="0"/>
                          <a:cs typeface="Times New Roman" panose="02020603050405020304" pitchFamily="18" charset="0"/>
                        </a:rPr>
                        <a:t>3</a:t>
                      </a:r>
                    </a:p>
                  </a:txBody>
                  <a:tcPr/>
                </a:tc>
                <a:tc>
                  <a:txBody>
                    <a:bodyPr/>
                    <a:lstStyle/>
                    <a:p>
                      <a:pPr algn="ctr"/>
                      <a:r>
                        <a:rPr lang="en-IN" sz="24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936705634"/>
                  </a:ext>
                </a:extLst>
              </a:tr>
            </a:tbl>
          </a:graphicData>
        </a:graphic>
      </p:graphicFrame>
      <p:sp>
        <p:nvSpPr>
          <p:cNvPr id="12" name="TextBox 11">
            <a:extLst>
              <a:ext uri="{FF2B5EF4-FFF2-40B4-BE49-F238E27FC236}">
                <a16:creationId xmlns:a16="http://schemas.microsoft.com/office/drawing/2014/main" id="{B8138CC2-BA76-2418-C5F5-3807EBB693D4}"/>
              </a:ext>
            </a:extLst>
          </p:cNvPr>
          <p:cNvSpPr txBox="1"/>
          <p:nvPr/>
        </p:nvSpPr>
        <p:spPr>
          <a:xfrm>
            <a:off x="1927747" y="2265470"/>
            <a:ext cx="1224886" cy="461665"/>
          </a:xfrm>
          <a:prstGeom prst="rect">
            <a:avLst/>
          </a:prstGeom>
          <a:noFill/>
        </p:spPr>
        <p:txBody>
          <a:bodyPr wrap="square">
            <a:spAutoFit/>
          </a:bodyPr>
          <a:lstStyle/>
          <a:p>
            <a:pPr algn="ctr"/>
            <a:r>
              <a:rPr lang="en-IN" sz="2400" dirty="0">
                <a:latin typeface="Sitka Display" panose="02000505000000020004" pitchFamily="2" charset="0"/>
              </a:rPr>
              <a:t>Parent 1</a:t>
            </a:r>
          </a:p>
        </p:txBody>
      </p:sp>
      <p:sp>
        <p:nvSpPr>
          <p:cNvPr id="14" name="TextBox 13">
            <a:extLst>
              <a:ext uri="{FF2B5EF4-FFF2-40B4-BE49-F238E27FC236}">
                <a16:creationId xmlns:a16="http://schemas.microsoft.com/office/drawing/2014/main" id="{BA5A186F-B7F4-D573-65A0-016823869959}"/>
              </a:ext>
            </a:extLst>
          </p:cNvPr>
          <p:cNvSpPr txBox="1"/>
          <p:nvPr/>
        </p:nvSpPr>
        <p:spPr>
          <a:xfrm>
            <a:off x="1804917" y="4246393"/>
            <a:ext cx="1347716" cy="461665"/>
          </a:xfrm>
          <a:prstGeom prst="rect">
            <a:avLst/>
          </a:prstGeom>
          <a:noFill/>
        </p:spPr>
        <p:txBody>
          <a:bodyPr wrap="square">
            <a:spAutoFit/>
          </a:bodyPr>
          <a:lstStyle/>
          <a:p>
            <a:pPr algn="ctr"/>
            <a:r>
              <a:rPr lang="en-IN" sz="2400" dirty="0">
                <a:latin typeface="Sitka Display" panose="02000505000000020004" pitchFamily="2" charset="0"/>
              </a:rPr>
              <a:t>Parent 2</a:t>
            </a:r>
          </a:p>
        </p:txBody>
      </p:sp>
      <p:graphicFrame>
        <p:nvGraphicFramePr>
          <p:cNvPr id="15" name="Table 14">
            <a:extLst>
              <a:ext uri="{FF2B5EF4-FFF2-40B4-BE49-F238E27FC236}">
                <a16:creationId xmlns:a16="http://schemas.microsoft.com/office/drawing/2014/main" id="{6C3AAC74-C4A6-BD5A-2C37-296FAAE21404}"/>
              </a:ext>
            </a:extLst>
          </p:cNvPr>
          <p:cNvGraphicFramePr>
            <a:graphicFrameLocks noGrp="1"/>
          </p:cNvGraphicFramePr>
          <p:nvPr>
            <p:extLst>
              <p:ext uri="{D42A27DB-BD31-4B8C-83A1-F6EECF244321}">
                <p14:modId xmlns:p14="http://schemas.microsoft.com/office/powerpoint/2010/main" val="4159544571"/>
              </p:ext>
            </p:extLst>
          </p:nvPr>
        </p:nvGraphicFramePr>
        <p:xfrm>
          <a:off x="7542430" y="2645190"/>
          <a:ext cx="3822889" cy="457200"/>
        </p:xfrm>
        <a:graphic>
          <a:graphicData uri="http://schemas.openxmlformats.org/drawingml/2006/table">
            <a:tbl>
              <a:tblPr firstRow="1" bandRow="1">
                <a:tableStyleId>{5940675A-B579-460E-94D1-54222C63F5DA}</a:tableStyleId>
              </a:tblPr>
              <a:tblGrid>
                <a:gridCol w="546127">
                  <a:extLst>
                    <a:ext uri="{9D8B030D-6E8A-4147-A177-3AD203B41FA5}">
                      <a16:colId xmlns:a16="http://schemas.microsoft.com/office/drawing/2014/main" val="820351215"/>
                    </a:ext>
                  </a:extLst>
                </a:gridCol>
                <a:gridCol w="546127">
                  <a:extLst>
                    <a:ext uri="{9D8B030D-6E8A-4147-A177-3AD203B41FA5}">
                      <a16:colId xmlns:a16="http://schemas.microsoft.com/office/drawing/2014/main" val="1440641422"/>
                    </a:ext>
                  </a:extLst>
                </a:gridCol>
                <a:gridCol w="546127">
                  <a:extLst>
                    <a:ext uri="{9D8B030D-6E8A-4147-A177-3AD203B41FA5}">
                      <a16:colId xmlns:a16="http://schemas.microsoft.com/office/drawing/2014/main" val="25021504"/>
                    </a:ext>
                  </a:extLst>
                </a:gridCol>
                <a:gridCol w="546127">
                  <a:extLst>
                    <a:ext uri="{9D8B030D-6E8A-4147-A177-3AD203B41FA5}">
                      <a16:colId xmlns:a16="http://schemas.microsoft.com/office/drawing/2014/main" val="3439683231"/>
                    </a:ext>
                  </a:extLst>
                </a:gridCol>
                <a:gridCol w="546127">
                  <a:extLst>
                    <a:ext uri="{9D8B030D-6E8A-4147-A177-3AD203B41FA5}">
                      <a16:colId xmlns:a16="http://schemas.microsoft.com/office/drawing/2014/main" val="3406751895"/>
                    </a:ext>
                  </a:extLst>
                </a:gridCol>
                <a:gridCol w="546127">
                  <a:extLst>
                    <a:ext uri="{9D8B030D-6E8A-4147-A177-3AD203B41FA5}">
                      <a16:colId xmlns:a16="http://schemas.microsoft.com/office/drawing/2014/main" val="2617026100"/>
                    </a:ext>
                  </a:extLst>
                </a:gridCol>
                <a:gridCol w="546127">
                  <a:extLst>
                    <a:ext uri="{9D8B030D-6E8A-4147-A177-3AD203B41FA5}">
                      <a16:colId xmlns:a16="http://schemas.microsoft.com/office/drawing/2014/main" val="2979369971"/>
                    </a:ext>
                  </a:extLst>
                </a:gridCol>
              </a:tblGrid>
              <a:tr h="370840">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latin typeface="Times New Roman" panose="02020603050405020304" pitchFamily="18" charset="0"/>
                          <a:cs typeface="Times New Roman" panose="02020603050405020304" pitchFamily="18" charset="0"/>
                        </a:rPr>
                        <a:t>4</a:t>
                      </a:r>
                    </a:p>
                  </a:txBody>
                  <a:tcPr/>
                </a:tc>
                <a:tc>
                  <a:txBody>
                    <a:bodyPr/>
                    <a:lstStyle/>
                    <a:p>
                      <a:pPr algn="ctr"/>
                      <a:r>
                        <a:rPr lang="en-IN" sz="2400" dirty="0">
                          <a:latin typeface="Times New Roman" panose="02020603050405020304" pitchFamily="18" charset="0"/>
                          <a:cs typeface="Times New Roman" panose="02020603050405020304" pitchFamily="18" charset="0"/>
                        </a:rPr>
                        <a:t>5</a:t>
                      </a:r>
                    </a:p>
                  </a:txBody>
                  <a:tcPr/>
                </a:tc>
                <a:tc>
                  <a:txBody>
                    <a:bodyPr/>
                    <a:lstStyle/>
                    <a:p>
                      <a:pPr algn="ctr"/>
                      <a:r>
                        <a:rPr lang="en-IN" sz="2400" dirty="0">
                          <a:latin typeface="Times New Roman" panose="02020603050405020304" pitchFamily="18" charset="0"/>
                          <a:cs typeface="Times New Roman" panose="02020603050405020304" pitchFamily="18" charset="0"/>
                        </a:rPr>
                        <a:t>2</a:t>
                      </a:r>
                    </a:p>
                  </a:txBody>
                  <a:tcPr/>
                </a:tc>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latin typeface="Times New Roman" panose="02020603050405020304" pitchFamily="18" charset="0"/>
                          <a:cs typeface="Times New Roman" panose="02020603050405020304" pitchFamily="18" charset="0"/>
                        </a:rPr>
                        <a:t>3</a:t>
                      </a:r>
                    </a:p>
                  </a:txBody>
                  <a:tcPr/>
                </a:tc>
                <a:tc>
                  <a:txBody>
                    <a:bodyPr/>
                    <a:lstStyle/>
                    <a:p>
                      <a:pPr algn="ctr"/>
                      <a:r>
                        <a:rPr lang="en-IN" sz="24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108065450"/>
                  </a:ext>
                </a:extLst>
              </a:tr>
            </a:tbl>
          </a:graphicData>
        </a:graphic>
      </p:graphicFrame>
      <p:graphicFrame>
        <p:nvGraphicFramePr>
          <p:cNvPr id="16" name="Table 15">
            <a:extLst>
              <a:ext uri="{FF2B5EF4-FFF2-40B4-BE49-F238E27FC236}">
                <a16:creationId xmlns:a16="http://schemas.microsoft.com/office/drawing/2014/main" id="{F9687FB7-25AF-4A84-A122-7427D477B05A}"/>
              </a:ext>
            </a:extLst>
          </p:cNvPr>
          <p:cNvGraphicFramePr>
            <a:graphicFrameLocks noGrp="1"/>
          </p:cNvGraphicFramePr>
          <p:nvPr>
            <p:extLst>
              <p:ext uri="{D42A27DB-BD31-4B8C-83A1-F6EECF244321}">
                <p14:modId xmlns:p14="http://schemas.microsoft.com/office/powerpoint/2010/main" val="929373917"/>
              </p:ext>
            </p:extLst>
          </p:nvPr>
        </p:nvGraphicFramePr>
        <p:xfrm>
          <a:off x="7542430" y="4589060"/>
          <a:ext cx="3822889" cy="457200"/>
        </p:xfrm>
        <a:graphic>
          <a:graphicData uri="http://schemas.openxmlformats.org/drawingml/2006/table">
            <a:tbl>
              <a:tblPr firstRow="1" bandRow="1">
                <a:tableStyleId>{5940675A-B579-460E-94D1-54222C63F5DA}</a:tableStyleId>
              </a:tblPr>
              <a:tblGrid>
                <a:gridCol w="546127">
                  <a:extLst>
                    <a:ext uri="{9D8B030D-6E8A-4147-A177-3AD203B41FA5}">
                      <a16:colId xmlns:a16="http://schemas.microsoft.com/office/drawing/2014/main" val="2978920260"/>
                    </a:ext>
                  </a:extLst>
                </a:gridCol>
                <a:gridCol w="546127">
                  <a:extLst>
                    <a:ext uri="{9D8B030D-6E8A-4147-A177-3AD203B41FA5}">
                      <a16:colId xmlns:a16="http://schemas.microsoft.com/office/drawing/2014/main" val="3463032842"/>
                    </a:ext>
                  </a:extLst>
                </a:gridCol>
                <a:gridCol w="546127">
                  <a:extLst>
                    <a:ext uri="{9D8B030D-6E8A-4147-A177-3AD203B41FA5}">
                      <a16:colId xmlns:a16="http://schemas.microsoft.com/office/drawing/2014/main" val="3090753632"/>
                    </a:ext>
                  </a:extLst>
                </a:gridCol>
                <a:gridCol w="546127">
                  <a:extLst>
                    <a:ext uri="{9D8B030D-6E8A-4147-A177-3AD203B41FA5}">
                      <a16:colId xmlns:a16="http://schemas.microsoft.com/office/drawing/2014/main" val="3780617338"/>
                    </a:ext>
                  </a:extLst>
                </a:gridCol>
                <a:gridCol w="546127">
                  <a:extLst>
                    <a:ext uri="{9D8B030D-6E8A-4147-A177-3AD203B41FA5}">
                      <a16:colId xmlns:a16="http://schemas.microsoft.com/office/drawing/2014/main" val="1799866190"/>
                    </a:ext>
                  </a:extLst>
                </a:gridCol>
                <a:gridCol w="546127">
                  <a:extLst>
                    <a:ext uri="{9D8B030D-6E8A-4147-A177-3AD203B41FA5}">
                      <a16:colId xmlns:a16="http://schemas.microsoft.com/office/drawing/2014/main" val="2142801281"/>
                    </a:ext>
                  </a:extLst>
                </a:gridCol>
                <a:gridCol w="546127">
                  <a:extLst>
                    <a:ext uri="{9D8B030D-6E8A-4147-A177-3AD203B41FA5}">
                      <a16:colId xmlns:a16="http://schemas.microsoft.com/office/drawing/2014/main" val="3309810429"/>
                    </a:ext>
                  </a:extLst>
                </a:gridCol>
              </a:tblGrid>
              <a:tr h="370840">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latin typeface="Times New Roman" panose="02020603050405020304" pitchFamily="18" charset="0"/>
                          <a:cs typeface="Times New Roman" panose="02020603050405020304" pitchFamily="18" charset="0"/>
                        </a:rPr>
                        <a:t>2</a:t>
                      </a:r>
                    </a:p>
                  </a:txBody>
                  <a:tcPr/>
                </a:tc>
                <a:tc>
                  <a:txBody>
                    <a:bodyPr/>
                    <a:lstStyle/>
                    <a:p>
                      <a:pPr algn="ctr"/>
                      <a:r>
                        <a:rPr lang="en-IN" sz="2400" dirty="0">
                          <a:latin typeface="Times New Roman" panose="02020603050405020304" pitchFamily="18" charset="0"/>
                          <a:cs typeface="Times New Roman" panose="02020603050405020304" pitchFamily="18" charset="0"/>
                        </a:rPr>
                        <a:t>3</a:t>
                      </a:r>
                    </a:p>
                  </a:txBody>
                  <a:tcPr/>
                </a:tc>
                <a:tc>
                  <a:txBody>
                    <a:bodyPr/>
                    <a:lstStyle/>
                    <a:p>
                      <a:pPr algn="ctr"/>
                      <a:r>
                        <a:rPr lang="en-IN" sz="2400" dirty="0">
                          <a:latin typeface="Times New Roman" panose="02020603050405020304" pitchFamily="18" charset="0"/>
                          <a:cs typeface="Times New Roman" panose="02020603050405020304" pitchFamily="18" charset="0"/>
                        </a:rPr>
                        <a:t>4</a:t>
                      </a:r>
                    </a:p>
                  </a:txBody>
                  <a:tcPr/>
                </a:tc>
                <a:tc>
                  <a:txBody>
                    <a:bodyPr/>
                    <a:lstStyle/>
                    <a:p>
                      <a:pPr algn="ctr"/>
                      <a:r>
                        <a:rPr lang="en-IN" sz="2400" dirty="0">
                          <a:latin typeface="Times New Roman" panose="02020603050405020304" pitchFamily="18" charset="0"/>
                          <a:cs typeface="Times New Roman" panose="02020603050405020304" pitchFamily="18" charset="0"/>
                        </a:rPr>
                        <a:t>5</a:t>
                      </a:r>
                    </a:p>
                  </a:txBody>
                  <a:tcPr/>
                </a:tc>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3669314081"/>
                  </a:ext>
                </a:extLst>
              </a:tr>
            </a:tbl>
          </a:graphicData>
        </a:graphic>
      </p:graphicFrame>
      <p:sp>
        <p:nvSpPr>
          <p:cNvPr id="18" name="TextBox 17">
            <a:extLst>
              <a:ext uri="{FF2B5EF4-FFF2-40B4-BE49-F238E27FC236}">
                <a16:creationId xmlns:a16="http://schemas.microsoft.com/office/drawing/2014/main" id="{3A2083DF-A441-6F5D-BE9F-9C07C9D54301}"/>
              </a:ext>
            </a:extLst>
          </p:cNvPr>
          <p:cNvSpPr txBox="1"/>
          <p:nvPr/>
        </p:nvSpPr>
        <p:spPr>
          <a:xfrm>
            <a:off x="6295031" y="2241270"/>
            <a:ext cx="6093724" cy="400110"/>
          </a:xfrm>
          <a:prstGeom prst="rect">
            <a:avLst/>
          </a:prstGeom>
          <a:noFill/>
        </p:spPr>
        <p:txBody>
          <a:bodyPr wrap="square">
            <a:spAutoFit/>
          </a:bodyPr>
          <a:lstStyle/>
          <a:p>
            <a:pPr algn="ctr"/>
            <a:r>
              <a:rPr lang="en-IN" sz="2000">
                <a:latin typeface="Sitka Display" panose="02000505000000020004" pitchFamily="2" charset="0"/>
              </a:rPr>
              <a:t>Offspring 1</a:t>
            </a:r>
            <a:endParaRPr lang="en-IN" sz="2000" dirty="0">
              <a:latin typeface="Sitka Display" panose="02000505000000020004" pitchFamily="2" charset="0"/>
            </a:endParaRPr>
          </a:p>
        </p:txBody>
      </p:sp>
      <p:sp>
        <p:nvSpPr>
          <p:cNvPr id="20" name="TextBox 19">
            <a:extLst>
              <a:ext uri="{FF2B5EF4-FFF2-40B4-BE49-F238E27FC236}">
                <a16:creationId xmlns:a16="http://schemas.microsoft.com/office/drawing/2014/main" id="{C6CE6917-0E22-EF20-F8D6-5E816082B295}"/>
              </a:ext>
            </a:extLst>
          </p:cNvPr>
          <p:cNvSpPr txBox="1"/>
          <p:nvPr/>
        </p:nvSpPr>
        <p:spPr>
          <a:xfrm>
            <a:off x="6243852" y="4188950"/>
            <a:ext cx="6196082" cy="400110"/>
          </a:xfrm>
          <a:prstGeom prst="rect">
            <a:avLst/>
          </a:prstGeom>
          <a:noFill/>
        </p:spPr>
        <p:txBody>
          <a:bodyPr wrap="square">
            <a:spAutoFit/>
          </a:bodyPr>
          <a:lstStyle/>
          <a:p>
            <a:pPr algn="ctr"/>
            <a:r>
              <a:rPr lang="en-IN" sz="2000" dirty="0">
                <a:latin typeface="Sitka Display" panose="02000505000000020004" pitchFamily="2" charset="0"/>
              </a:rPr>
              <a:t>Offspring 2</a:t>
            </a:r>
          </a:p>
        </p:txBody>
      </p:sp>
      <p:sp>
        <p:nvSpPr>
          <p:cNvPr id="22" name="TextBox 21">
            <a:extLst>
              <a:ext uri="{FF2B5EF4-FFF2-40B4-BE49-F238E27FC236}">
                <a16:creationId xmlns:a16="http://schemas.microsoft.com/office/drawing/2014/main" id="{D1077F27-CDFF-3E51-D9B0-25EA25F551D8}"/>
              </a:ext>
            </a:extLst>
          </p:cNvPr>
          <p:cNvSpPr txBox="1"/>
          <p:nvPr/>
        </p:nvSpPr>
        <p:spPr>
          <a:xfrm>
            <a:off x="3152633" y="3506548"/>
            <a:ext cx="6216554" cy="369332"/>
          </a:xfrm>
          <a:prstGeom prst="rect">
            <a:avLst/>
          </a:prstGeom>
          <a:noFill/>
        </p:spPr>
        <p:txBody>
          <a:bodyPr wrap="square">
            <a:spAutoFit/>
          </a:bodyPr>
          <a:lstStyle/>
          <a:p>
            <a:pPr algn="ctr"/>
            <a:r>
              <a:rPr lang="en-IN" dirty="0">
                <a:solidFill>
                  <a:srgbClr val="C00000"/>
                </a:solidFill>
              </a:rPr>
              <a:t>Crossover</a:t>
            </a:r>
          </a:p>
        </p:txBody>
      </p:sp>
    </p:spTree>
    <p:extLst>
      <p:ext uri="{BB962C8B-B14F-4D97-AF65-F5344CB8AC3E}">
        <p14:creationId xmlns:p14="http://schemas.microsoft.com/office/powerpoint/2010/main" val="1048578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E5A2-F9B0-DD89-898D-B2E1CF257B86}"/>
              </a:ext>
            </a:extLst>
          </p:cNvPr>
          <p:cNvSpPr>
            <a:spLocks noGrp="1"/>
          </p:cNvSpPr>
          <p:nvPr>
            <p:ph type="title"/>
          </p:nvPr>
        </p:nvSpPr>
        <p:spPr/>
        <p:txBody>
          <a:bodyPr>
            <a:normAutofit/>
          </a:bodyPr>
          <a:lstStyle/>
          <a:p>
            <a:r>
              <a:rPr lang="en-IN" sz="3600" dirty="0"/>
              <a:t>Mutation</a:t>
            </a:r>
          </a:p>
        </p:txBody>
      </p:sp>
      <p:sp>
        <p:nvSpPr>
          <p:cNvPr id="3" name="Content Placeholder 2">
            <a:extLst>
              <a:ext uri="{FF2B5EF4-FFF2-40B4-BE49-F238E27FC236}">
                <a16:creationId xmlns:a16="http://schemas.microsoft.com/office/drawing/2014/main" id="{E7903463-5236-8E32-5C7D-99CF52F3AA98}"/>
              </a:ext>
            </a:extLst>
          </p:cNvPr>
          <p:cNvSpPr>
            <a:spLocks noGrp="1"/>
          </p:cNvSpPr>
          <p:nvPr>
            <p:ph idx="1"/>
          </p:nvPr>
        </p:nvSpPr>
        <p:spPr>
          <a:xfrm>
            <a:off x="581192" y="2180497"/>
            <a:ext cx="11029615" cy="1248504"/>
          </a:xfrm>
        </p:spPr>
        <p:txBody>
          <a:bodyPr>
            <a:normAutofit/>
          </a:bodyPr>
          <a:lstStyle/>
          <a:p>
            <a:r>
              <a:rPr lang="en-IN" sz="2800" dirty="0">
                <a:solidFill>
                  <a:schemeClr val="tx1"/>
                </a:solidFill>
                <a:latin typeface="Sitka Display" panose="02000505000000020004" pitchFamily="2" charset="0"/>
              </a:rPr>
              <a:t>Randomly selecting any two cities (except one) and swap them.</a:t>
            </a:r>
          </a:p>
        </p:txBody>
      </p:sp>
      <p:graphicFrame>
        <p:nvGraphicFramePr>
          <p:cNvPr id="4" name="Table 3">
            <a:extLst>
              <a:ext uri="{FF2B5EF4-FFF2-40B4-BE49-F238E27FC236}">
                <a16:creationId xmlns:a16="http://schemas.microsoft.com/office/drawing/2014/main" id="{F9F0925A-1D12-8CB3-E335-0FBAE5535FB6}"/>
              </a:ext>
            </a:extLst>
          </p:cNvPr>
          <p:cNvGraphicFramePr>
            <a:graphicFrameLocks noGrp="1"/>
          </p:cNvGraphicFramePr>
          <p:nvPr>
            <p:extLst>
              <p:ext uri="{D42A27DB-BD31-4B8C-83A1-F6EECF244321}">
                <p14:modId xmlns:p14="http://schemas.microsoft.com/office/powerpoint/2010/main" val="716103790"/>
              </p:ext>
            </p:extLst>
          </p:nvPr>
        </p:nvGraphicFramePr>
        <p:xfrm>
          <a:off x="758445" y="4082126"/>
          <a:ext cx="3822889" cy="457200"/>
        </p:xfrm>
        <a:graphic>
          <a:graphicData uri="http://schemas.openxmlformats.org/drawingml/2006/table">
            <a:tbl>
              <a:tblPr firstRow="1" bandRow="1">
                <a:tableStyleId>{5940675A-B579-460E-94D1-54222C63F5DA}</a:tableStyleId>
              </a:tblPr>
              <a:tblGrid>
                <a:gridCol w="546127">
                  <a:extLst>
                    <a:ext uri="{9D8B030D-6E8A-4147-A177-3AD203B41FA5}">
                      <a16:colId xmlns:a16="http://schemas.microsoft.com/office/drawing/2014/main" val="532586001"/>
                    </a:ext>
                  </a:extLst>
                </a:gridCol>
                <a:gridCol w="546127">
                  <a:extLst>
                    <a:ext uri="{9D8B030D-6E8A-4147-A177-3AD203B41FA5}">
                      <a16:colId xmlns:a16="http://schemas.microsoft.com/office/drawing/2014/main" val="2820820851"/>
                    </a:ext>
                  </a:extLst>
                </a:gridCol>
                <a:gridCol w="546127">
                  <a:extLst>
                    <a:ext uri="{9D8B030D-6E8A-4147-A177-3AD203B41FA5}">
                      <a16:colId xmlns:a16="http://schemas.microsoft.com/office/drawing/2014/main" val="3559560150"/>
                    </a:ext>
                  </a:extLst>
                </a:gridCol>
                <a:gridCol w="546127">
                  <a:extLst>
                    <a:ext uri="{9D8B030D-6E8A-4147-A177-3AD203B41FA5}">
                      <a16:colId xmlns:a16="http://schemas.microsoft.com/office/drawing/2014/main" val="2561662601"/>
                    </a:ext>
                  </a:extLst>
                </a:gridCol>
                <a:gridCol w="546127">
                  <a:extLst>
                    <a:ext uri="{9D8B030D-6E8A-4147-A177-3AD203B41FA5}">
                      <a16:colId xmlns:a16="http://schemas.microsoft.com/office/drawing/2014/main" val="1079729768"/>
                    </a:ext>
                  </a:extLst>
                </a:gridCol>
                <a:gridCol w="546127">
                  <a:extLst>
                    <a:ext uri="{9D8B030D-6E8A-4147-A177-3AD203B41FA5}">
                      <a16:colId xmlns:a16="http://schemas.microsoft.com/office/drawing/2014/main" val="2038076191"/>
                    </a:ext>
                  </a:extLst>
                </a:gridCol>
                <a:gridCol w="546127">
                  <a:extLst>
                    <a:ext uri="{9D8B030D-6E8A-4147-A177-3AD203B41FA5}">
                      <a16:colId xmlns:a16="http://schemas.microsoft.com/office/drawing/2014/main" val="2419191456"/>
                    </a:ext>
                  </a:extLst>
                </a:gridCol>
              </a:tblGrid>
              <a:tr h="370840">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2</a:t>
                      </a:r>
                    </a:p>
                  </a:txBody>
                  <a:tcPr/>
                </a:tc>
                <a:tc>
                  <a:txBody>
                    <a:bodyPr/>
                    <a:lstStyle/>
                    <a:p>
                      <a:pPr algn="ctr"/>
                      <a:r>
                        <a:rPr lang="en-IN" sz="2400" dirty="0">
                          <a:latin typeface="Times New Roman" panose="02020603050405020304" pitchFamily="18" charset="0"/>
                          <a:cs typeface="Times New Roman" panose="02020603050405020304" pitchFamily="18" charset="0"/>
                        </a:rPr>
                        <a:t>3</a:t>
                      </a:r>
                    </a:p>
                  </a:txBody>
                  <a:tcPr/>
                </a:tc>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latin typeface="Times New Roman" panose="02020603050405020304" pitchFamily="18" charset="0"/>
                          <a:cs typeface="Times New Roman" panose="02020603050405020304" pitchFamily="18" charset="0"/>
                        </a:rPr>
                        <a:t>4</a:t>
                      </a:r>
                    </a:p>
                  </a:txBody>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5</a:t>
                      </a:r>
                    </a:p>
                  </a:txBody>
                  <a:tcPr/>
                </a:tc>
                <a:tc>
                  <a:txBody>
                    <a:bodyPr/>
                    <a:lstStyle/>
                    <a:p>
                      <a:pPr algn="ctr"/>
                      <a:r>
                        <a:rPr lang="en-IN" sz="24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3337608486"/>
                  </a:ext>
                </a:extLst>
              </a:tr>
            </a:tbl>
          </a:graphicData>
        </a:graphic>
      </p:graphicFrame>
      <p:graphicFrame>
        <p:nvGraphicFramePr>
          <p:cNvPr id="5" name="Table 4">
            <a:extLst>
              <a:ext uri="{FF2B5EF4-FFF2-40B4-BE49-F238E27FC236}">
                <a16:creationId xmlns:a16="http://schemas.microsoft.com/office/drawing/2014/main" id="{3D27D314-611F-1FC1-1A37-CE189C1D1622}"/>
              </a:ext>
            </a:extLst>
          </p:cNvPr>
          <p:cNvGraphicFramePr>
            <a:graphicFrameLocks noGrp="1"/>
          </p:cNvGraphicFramePr>
          <p:nvPr>
            <p:extLst>
              <p:ext uri="{D42A27DB-BD31-4B8C-83A1-F6EECF244321}">
                <p14:modId xmlns:p14="http://schemas.microsoft.com/office/powerpoint/2010/main" val="3962377159"/>
              </p:ext>
            </p:extLst>
          </p:nvPr>
        </p:nvGraphicFramePr>
        <p:xfrm>
          <a:off x="7787918" y="4080159"/>
          <a:ext cx="3822889" cy="457200"/>
        </p:xfrm>
        <a:graphic>
          <a:graphicData uri="http://schemas.openxmlformats.org/drawingml/2006/table">
            <a:tbl>
              <a:tblPr firstRow="1" bandRow="1">
                <a:tableStyleId>{5940675A-B579-460E-94D1-54222C63F5DA}</a:tableStyleId>
              </a:tblPr>
              <a:tblGrid>
                <a:gridCol w="546127">
                  <a:extLst>
                    <a:ext uri="{9D8B030D-6E8A-4147-A177-3AD203B41FA5}">
                      <a16:colId xmlns:a16="http://schemas.microsoft.com/office/drawing/2014/main" val="532586001"/>
                    </a:ext>
                  </a:extLst>
                </a:gridCol>
                <a:gridCol w="546127">
                  <a:extLst>
                    <a:ext uri="{9D8B030D-6E8A-4147-A177-3AD203B41FA5}">
                      <a16:colId xmlns:a16="http://schemas.microsoft.com/office/drawing/2014/main" val="2820820851"/>
                    </a:ext>
                  </a:extLst>
                </a:gridCol>
                <a:gridCol w="546127">
                  <a:extLst>
                    <a:ext uri="{9D8B030D-6E8A-4147-A177-3AD203B41FA5}">
                      <a16:colId xmlns:a16="http://schemas.microsoft.com/office/drawing/2014/main" val="3559560150"/>
                    </a:ext>
                  </a:extLst>
                </a:gridCol>
                <a:gridCol w="546127">
                  <a:extLst>
                    <a:ext uri="{9D8B030D-6E8A-4147-A177-3AD203B41FA5}">
                      <a16:colId xmlns:a16="http://schemas.microsoft.com/office/drawing/2014/main" val="2561662601"/>
                    </a:ext>
                  </a:extLst>
                </a:gridCol>
                <a:gridCol w="546127">
                  <a:extLst>
                    <a:ext uri="{9D8B030D-6E8A-4147-A177-3AD203B41FA5}">
                      <a16:colId xmlns:a16="http://schemas.microsoft.com/office/drawing/2014/main" val="1079729768"/>
                    </a:ext>
                  </a:extLst>
                </a:gridCol>
                <a:gridCol w="546127">
                  <a:extLst>
                    <a:ext uri="{9D8B030D-6E8A-4147-A177-3AD203B41FA5}">
                      <a16:colId xmlns:a16="http://schemas.microsoft.com/office/drawing/2014/main" val="2038076191"/>
                    </a:ext>
                  </a:extLst>
                </a:gridCol>
                <a:gridCol w="546127">
                  <a:extLst>
                    <a:ext uri="{9D8B030D-6E8A-4147-A177-3AD203B41FA5}">
                      <a16:colId xmlns:a16="http://schemas.microsoft.com/office/drawing/2014/main" val="2419191456"/>
                    </a:ext>
                  </a:extLst>
                </a:gridCol>
              </a:tblGrid>
              <a:tr h="370840">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solidFill>
                            <a:srgbClr val="00B050"/>
                          </a:solidFill>
                          <a:latin typeface="Times New Roman" panose="02020603050405020304" pitchFamily="18" charset="0"/>
                          <a:cs typeface="Times New Roman" panose="02020603050405020304" pitchFamily="18" charset="0"/>
                        </a:rPr>
                        <a:t>5</a:t>
                      </a:r>
                    </a:p>
                  </a:txBody>
                  <a:tcPr/>
                </a:tc>
                <a:tc>
                  <a:txBody>
                    <a:bodyPr/>
                    <a:lstStyle/>
                    <a:p>
                      <a:pPr algn="ctr"/>
                      <a:r>
                        <a:rPr lang="en-IN" sz="2400" dirty="0">
                          <a:latin typeface="Times New Roman" panose="02020603050405020304" pitchFamily="18" charset="0"/>
                          <a:cs typeface="Times New Roman" panose="02020603050405020304" pitchFamily="18" charset="0"/>
                        </a:rPr>
                        <a:t>3</a:t>
                      </a:r>
                    </a:p>
                  </a:txBody>
                  <a:tcPr/>
                </a:tc>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latin typeface="Times New Roman" panose="02020603050405020304" pitchFamily="18" charset="0"/>
                          <a:cs typeface="Times New Roman" panose="02020603050405020304" pitchFamily="18" charset="0"/>
                        </a:rPr>
                        <a:t>4</a:t>
                      </a:r>
                    </a:p>
                  </a:txBody>
                  <a:tcPr/>
                </a:tc>
                <a:tc>
                  <a:txBody>
                    <a:bodyPr/>
                    <a:lstStyle/>
                    <a:p>
                      <a:pPr algn="ctr"/>
                      <a:r>
                        <a:rPr lang="en-IN" sz="2400" dirty="0">
                          <a:solidFill>
                            <a:srgbClr val="00B050"/>
                          </a:solidFill>
                          <a:latin typeface="Times New Roman" panose="02020603050405020304" pitchFamily="18" charset="0"/>
                          <a:cs typeface="Times New Roman" panose="02020603050405020304" pitchFamily="18" charset="0"/>
                        </a:rPr>
                        <a:t>2</a:t>
                      </a:r>
                    </a:p>
                  </a:txBody>
                  <a:tcPr/>
                </a:tc>
                <a:tc>
                  <a:txBody>
                    <a:bodyPr/>
                    <a:lstStyle/>
                    <a:p>
                      <a:pPr algn="ctr"/>
                      <a:r>
                        <a:rPr lang="en-IN" sz="24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3337608486"/>
                  </a:ext>
                </a:extLst>
              </a:tr>
            </a:tbl>
          </a:graphicData>
        </a:graphic>
      </p:graphicFrame>
      <p:cxnSp>
        <p:nvCxnSpPr>
          <p:cNvPr id="7" name="Straight Arrow Connector 6">
            <a:extLst>
              <a:ext uri="{FF2B5EF4-FFF2-40B4-BE49-F238E27FC236}">
                <a16:creationId xmlns:a16="http://schemas.microsoft.com/office/drawing/2014/main" id="{AB23C6C9-ABFB-9298-364A-C515B682B011}"/>
              </a:ext>
            </a:extLst>
          </p:cNvPr>
          <p:cNvCxnSpPr/>
          <p:nvPr/>
        </p:nvCxnSpPr>
        <p:spPr>
          <a:xfrm>
            <a:off x="4722125" y="4308759"/>
            <a:ext cx="29069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Flowchart: Process 7">
            <a:extLst>
              <a:ext uri="{FF2B5EF4-FFF2-40B4-BE49-F238E27FC236}">
                <a16:creationId xmlns:a16="http://schemas.microsoft.com/office/drawing/2014/main" id="{426F3157-E6F1-BE5F-357B-829E685D0752}"/>
              </a:ext>
            </a:extLst>
          </p:cNvPr>
          <p:cNvSpPr/>
          <p:nvPr/>
        </p:nvSpPr>
        <p:spPr>
          <a:xfrm>
            <a:off x="5240740" y="3862316"/>
            <a:ext cx="1897039" cy="341194"/>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solidFill>
                  <a:srgbClr val="C00000"/>
                </a:solidFill>
                <a:latin typeface="Sitka Display" panose="02000505000000020004" pitchFamily="2" charset="0"/>
              </a:rPr>
              <a:t>Mutation</a:t>
            </a:r>
          </a:p>
        </p:txBody>
      </p:sp>
    </p:spTree>
    <p:extLst>
      <p:ext uri="{BB962C8B-B14F-4D97-AF65-F5344CB8AC3E}">
        <p14:creationId xmlns:p14="http://schemas.microsoft.com/office/powerpoint/2010/main" val="1810717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D9BC6-76B9-ECE0-B2B9-2D2694D41203}"/>
              </a:ext>
            </a:extLst>
          </p:cNvPr>
          <p:cNvSpPr>
            <a:spLocks noGrp="1"/>
          </p:cNvSpPr>
          <p:nvPr>
            <p:ph type="title"/>
          </p:nvPr>
        </p:nvSpPr>
        <p:spPr/>
        <p:txBody>
          <a:bodyPr>
            <a:normAutofit/>
          </a:bodyPr>
          <a:lstStyle/>
          <a:p>
            <a:r>
              <a:rPr lang="en-IN" sz="3600" dirty="0"/>
              <a:t>Local refinement</a:t>
            </a:r>
          </a:p>
        </p:txBody>
      </p:sp>
      <p:graphicFrame>
        <p:nvGraphicFramePr>
          <p:cNvPr id="5" name="Table 5">
            <a:extLst>
              <a:ext uri="{FF2B5EF4-FFF2-40B4-BE49-F238E27FC236}">
                <a16:creationId xmlns:a16="http://schemas.microsoft.com/office/drawing/2014/main" id="{62419DF7-259E-C201-311F-DB36B876A5A3}"/>
              </a:ext>
            </a:extLst>
          </p:cNvPr>
          <p:cNvGraphicFramePr>
            <a:graphicFrameLocks noGrp="1"/>
          </p:cNvGraphicFramePr>
          <p:nvPr>
            <p:ph idx="1"/>
            <p:extLst>
              <p:ext uri="{D42A27DB-BD31-4B8C-83A1-F6EECF244321}">
                <p14:modId xmlns:p14="http://schemas.microsoft.com/office/powerpoint/2010/main" val="3221638382"/>
              </p:ext>
            </p:extLst>
          </p:nvPr>
        </p:nvGraphicFramePr>
        <p:xfrm>
          <a:off x="2101756" y="2696074"/>
          <a:ext cx="8284200" cy="457200"/>
        </p:xfrm>
        <a:graphic>
          <a:graphicData uri="http://schemas.openxmlformats.org/drawingml/2006/table">
            <a:tbl>
              <a:tblPr firstRow="1" bandRow="1">
                <a:tableStyleId>{5940675A-B579-460E-94D1-54222C63F5DA}</a:tableStyleId>
              </a:tblPr>
              <a:tblGrid>
                <a:gridCol w="828420">
                  <a:extLst>
                    <a:ext uri="{9D8B030D-6E8A-4147-A177-3AD203B41FA5}">
                      <a16:colId xmlns:a16="http://schemas.microsoft.com/office/drawing/2014/main" val="3935863061"/>
                    </a:ext>
                  </a:extLst>
                </a:gridCol>
                <a:gridCol w="828420">
                  <a:extLst>
                    <a:ext uri="{9D8B030D-6E8A-4147-A177-3AD203B41FA5}">
                      <a16:colId xmlns:a16="http://schemas.microsoft.com/office/drawing/2014/main" val="242607189"/>
                    </a:ext>
                  </a:extLst>
                </a:gridCol>
                <a:gridCol w="828420">
                  <a:extLst>
                    <a:ext uri="{9D8B030D-6E8A-4147-A177-3AD203B41FA5}">
                      <a16:colId xmlns:a16="http://schemas.microsoft.com/office/drawing/2014/main" val="2208735088"/>
                    </a:ext>
                  </a:extLst>
                </a:gridCol>
                <a:gridCol w="828420">
                  <a:extLst>
                    <a:ext uri="{9D8B030D-6E8A-4147-A177-3AD203B41FA5}">
                      <a16:colId xmlns:a16="http://schemas.microsoft.com/office/drawing/2014/main" val="414333481"/>
                    </a:ext>
                  </a:extLst>
                </a:gridCol>
                <a:gridCol w="828420">
                  <a:extLst>
                    <a:ext uri="{9D8B030D-6E8A-4147-A177-3AD203B41FA5}">
                      <a16:colId xmlns:a16="http://schemas.microsoft.com/office/drawing/2014/main" val="180983477"/>
                    </a:ext>
                  </a:extLst>
                </a:gridCol>
                <a:gridCol w="828420">
                  <a:extLst>
                    <a:ext uri="{9D8B030D-6E8A-4147-A177-3AD203B41FA5}">
                      <a16:colId xmlns:a16="http://schemas.microsoft.com/office/drawing/2014/main" val="3964516867"/>
                    </a:ext>
                  </a:extLst>
                </a:gridCol>
                <a:gridCol w="828420">
                  <a:extLst>
                    <a:ext uri="{9D8B030D-6E8A-4147-A177-3AD203B41FA5}">
                      <a16:colId xmlns:a16="http://schemas.microsoft.com/office/drawing/2014/main" val="2438284235"/>
                    </a:ext>
                  </a:extLst>
                </a:gridCol>
                <a:gridCol w="828420">
                  <a:extLst>
                    <a:ext uri="{9D8B030D-6E8A-4147-A177-3AD203B41FA5}">
                      <a16:colId xmlns:a16="http://schemas.microsoft.com/office/drawing/2014/main" val="557717360"/>
                    </a:ext>
                  </a:extLst>
                </a:gridCol>
                <a:gridCol w="828420">
                  <a:extLst>
                    <a:ext uri="{9D8B030D-6E8A-4147-A177-3AD203B41FA5}">
                      <a16:colId xmlns:a16="http://schemas.microsoft.com/office/drawing/2014/main" val="1051625062"/>
                    </a:ext>
                  </a:extLst>
                </a:gridCol>
                <a:gridCol w="828420">
                  <a:extLst>
                    <a:ext uri="{9D8B030D-6E8A-4147-A177-3AD203B41FA5}">
                      <a16:colId xmlns:a16="http://schemas.microsoft.com/office/drawing/2014/main" val="568362541"/>
                    </a:ext>
                  </a:extLst>
                </a:gridCol>
              </a:tblGrid>
              <a:tr h="370840">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latin typeface="Times New Roman" panose="02020603050405020304" pitchFamily="18" charset="0"/>
                          <a:cs typeface="Times New Roman" panose="02020603050405020304" pitchFamily="18" charset="0"/>
                        </a:rPr>
                        <a:t>2</a:t>
                      </a:r>
                    </a:p>
                  </a:txBody>
                  <a:tcPr/>
                </a:tc>
                <a:tc>
                  <a:txBody>
                    <a:bodyPr/>
                    <a:lstStyle/>
                    <a:p>
                      <a:pPr algn="ctr"/>
                      <a:r>
                        <a:rPr lang="en-IN" sz="2400" dirty="0">
                          <a:latin typeface="Times New Roman" panose="02020603050405020304" pitchFamily="18" charset="0"/>
                          <a:cs typeface="Times New Roman" panose="02020603050405020304" pitchFamily="18" charset="0"/>
                        </a:rPr>
                        <a:t>3</a:t>
                      </a:r>
                    </a:p>
                  </a:txBody>
                  <a:tcPr/>
                </a:tc>
                <a:tc>
                  <a:txBody>
                    <a:bodyPr/>
                    <a:lstStyle/>
                    <a:p>
                      <a:pPr algn="ctr"/>
                      <a:r>
                        <a:rPr lang="en-IN" sz="2400" dirty="0">
                          <a:latin typeface="Times New Roman" panose="02020603050405020304" pitchFamily="18" charset="0"/>
                          <a:cs typeface="Times New Roman" panose="02020603050405020304" pitchFamily="18" charset="0"/>
                        </a:rPr>
                        <a:t>4</a:t>
                      </a:r>
                    </a:p>
                  </a:txBody>
                  <a:tcPr/>
                </a:tc>
                <a:tc>
                  <a:txBody>
                    <a:bodyPr/>
                    <a:lstStyle/>
                    <a:p>
                      <a:pPr algn="ctr"/>
                      <a:r>
                        <a:rPr lang="en-IN" sz="2400" dirty="0">
                          <a:latin typeface="Times New Roman" panose="02020603050405020304" pitchFamily="18" charset="0"/>
                          <a:cs typeface="Times New Roman" panose="02020603050405020304" pitchFamily="18" charset="0"/>
                        </a:rPr>
                        <a:t>5</a:t>
                      </a:r>
                    </a:p>
                  </a:txBody>
                  <a:tcPr/>
                </a:tc>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latin typeface="Times New Roman" panose="02020603050405020304" pitchFamily="18" charset="0"/>
                          <a:cs typeface="Times New Roman" panose="02020603050405020304" pitchFamily="18" charset="0"/>
                        </a:rPr>
                        <a:t>6</a:t>
                      </a:r>
                    </a:p>
                  </a:txBody>
                  <a:tcPr/>
                </a:tc>
                <a:tc>
                  <a:txBody>
                    <a:bodyPr/>
                    <a:lstStyle/>
                    <a:p>
                      <a:pPr algn="ctr"/>
                      <a:r>
                        <a:rPr lang="en-IN" sz="2400" dirty="0">
                          <a:latin typeface="Times New Roman" panose="02020603050405020304" pitchFamily="18" charset="0"/>
                          <a:cs typeface="Times New Roman" panose="02020603050405020304" pitchFamily="18" charset="0"/>
                        </a:rPr>
                        <a:t>7</a:t>
                      </a:r>
                    </a:p>
                  </a:txBody>
                  <a:tcPr/>
                </a:tc>
                <a:tc>
                  <a:txBody>
                    <a:bodyPr/>
                    <a:lstStyle/>
                    <a:p>
                      <a:pPr algn="ctr"/>
                      <a:r>
                        <a:rPr lang="en-IN" sz="2400" dirty="0">
                          <a:latin typeface="Times New Roman" panose="02020603050405020304" pitchFamily="18" charset="0"/>
                          <a:cs typeface="Times New Roman" panose="02020603050405020304" pitchFamily="18" charset="0"/>
                        </a:rPr>
                        <a:t>8</a:t>
                      </a:r>
                    </a:p>
                  </a:txBody>
                  <a:tcPr/>
                </a:tc>
                <a:tc>
                  <a:txBody>
                    <a:bodyPr/>
                    <a:lstStyle/>
                    <a:p>
                      <a:pPr algn="ctr"/>
                      <a:r>
                        <a:rPr lang="en-IN" sz="2400"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1934496419"/>
                  </a:ext>
                </a:extLst>
              </a:tr>
            </a:tbl>
          </a:graphicData>
        </a:graphic>
      </p:graphicFrame>
      <p:graphicFrame>
        <p:nvGraphicFramePr>
          <p:cNvPr id="7" name="Table 6">
            <a:extLst>
              <a:ext uri="{FF2B5EF4-FFF2-40B4-BE49-F238E27FC236}">
                <a16:creationId xmlns:a16="http://schemas.microsoft.com/office/drawing/2014/main" id="{60B3DD91-D55F-D6E7-FF36-AE5EEABF4B01}"/>
              </a:ext>
            </a:extLst>
          </p:cNvPr>
          <p:cNvGraphicFramePr>
            <a:graphicFrameLocks noGrp="1"/>
          </p:cNvGraphicFramePr>
          <p:nvPr>
            <p:extLst>
              <p:ext uri="{D42A27DB-BD31-4B8C-83A1-F6EECF244321}">
                <p14:modId xmlns:p14="http://schemas.microsoft.com/office/powerpoint/2010/main" val="2381822088"/>
              </p:ext>
            </p:extLst>
          </p:nvPr>
        </p:nvGraphicFramePr>
        <p:xfrm>
          <a:off x="2101756" y="5140836"/>
          <a:ext cx="8284200" cy="457200"/>
        </p:xfrm>
        <a:graphic>
          <a:graphicData uri="http://schemas.openxmlformats.org/drawingml/2006/table">
            <a:tbl>
              <a:tblPr firstRow="1" bandRow="1">
                <a:tableStyleId>{5940675A-B579-460E-94D1-54222C63F5DA}</a:tableStyleId>
              </a:tblPr>
              <a:tblGrid>
                <a:gridCol w="828420">
                  <a:extLst>
                    <a:ext uri="{9D8B030D-6E8A-4147-A177-3AD203B41FA5}">
                      <a16:colId xmlns:a16="http://schemas.microsoft.com/office/drawing/2014/main" val="926906473"/>
                    </a:ext>
                  </a:extLst>
                </a:gridCol>
                <a:gridCol w="828420">
                  <a:extLst>
                    <a:ext uri="{9D8B030D-6E8A-4147-A177-3AD203B41FA5}">
                      <a16:colId xmlns:a16="http://schemas.microsoft.com/office/drawing/2014/main" val="1711774514"/>
                    </a:ext>
                  </a:extLst>
                </a:gridCol>
                <a:gridCol w="828420">
                  <a:extLst>
                    <a:ext uri="{9D8B030D-6E8A-4147-A177-3AD203B41FA5}">
                      <a16:colId xmlns:a16="http://schemas.microsoft.com/office/drawing/2014/main" val="3903616578"/>
                    </a:ext>
                  </a:extLst>
                </a:gridCol>
                <a:gridCol w="828420">
                  <a:extLst>
                    <a:ext uri="{9D8B030D-6E8A-4147-A177-3AD203B41FA5}">
                      <a16:colId xmlns:a16="http://schemas.microsoft.com/office/drawing/2014/main" val="3027536216"/>
                    </a:ext>
                  </a:extLst>
                </a:gridCol>
                <a:gridCol w="828420">
                  <a:extLst>
                    <a:ext uri="{9D8B030D-6E8A-4147-A177-3AD203B41FA5}">
                      <a16:colId xmlns:a16="http://schemas.microsoft.com/office/drawing/2014/main" val="1273465201"/>
                    </a:ext>
                  </a:extLst>
                </a:gridCol>
                <a:gridCol w="828420">
                  <a:extLst>
                    <a:ext uri="{9D8B030D-6E8A-4147-A177-3AD203B41FA5}">
                      <a16:colId xmlns:a16="http://schemas.microsoft.com/office/drawing/2014/main" val="3043846159"/>
                    </a:ext>
                  </a:extLst>
                </a:gridCol>
                <a:gridCol w="828420">
                  <a:extLst>
                    <a:ext uri="{9D8B030D-6E8A-4147-A177-3AD203B41FA5}">
                      <a16:colId xmlns:a16="http://schemas.microsoft.com/office/drawing/2014/main" val="738519090"/>
                    </a:ext>
                  </a:extLst>
                </a:gridCol>
                <a:gridCol w="828420">
                  <a:extLst>
                    <a:ext uri="{9D8B030D-6E8A-4147-A177-3AD203B41FA5}">
                      <a16:colId xmlns:a16="http://schemas.microsoft.com/office/drawing/2014/main" val="489146292"/>
                    </a:ext>
                  </a:extLst>
                </a:gridCol>
                <a:gridCol w="828420">
                  <a:extLst>
                    <a:ext uri="{9D8B030D-6E8A-4147-A177-3AD203B41FA5}">
                      <a16:colId xmlns:a16="http://schemas.microsoft.com/office/drawing/2014/main" val="3576493603"/>
                    </a:ext>
                  </a:extLst>
                </a:gridCol>
                <a:gridCol w="828420">
                  <a:extLst>
                    <a:ext uri="{9D8B030D-6E8A-4147-A177-3AD203B41FA5}">
                      <a16:colId xmlns:a16="http://schemas.microsoft.com/office/drawing/2014/main" val="3250365695"/>
                    </a:ext>
                  </a:extLst>
                </a:gridCol>
              </a:tblGrid>
              <a:tr h="370840">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3</a:t>
                      </a:r>
                    </a:p>
                  </a:txBody>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4</a:t>
                      </a:r>
                    </a:p>
                  </a:txBody>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2</a:t>
                      </a:r>
                    </a:p>
                  </a:txBody>
                  <a:tcPr/>
                </a:tc>
                <a:tc>
                  <a:txBody>
                    <a:bodyPr/>
                    <a:lstStyle/>
                    <a:p>
                      <a:pPr algn="ctr"/>
                      <a:r>
                        <a:rPr lang="en-IN" sz="2400" dirty="0">
                          <a:latin typeface="Times New Roman" panose="02020603050405020304" pitchFamily="18" charset="0"/>
                          <a:cs typeface="Times New Roman" panose="02020603050405020304" pitchFamily="18" charset="0"/>
                        </a:rPr>
                        <a:t>5</a:t>
                      </a:r>
                    </a:p>
                  </a:txBody>
                  <a:tcPr/>
                </a:tc>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8</a:t>
                      </a:r>
                    </a:p>
                  </a:txBody>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6</a:t>
                      </a:r>
                    </a:p>
                  </a:txBody>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7</a:t>
                      </a:r>
                    </a:p>
                  </a:txBody>
                  <a:tcPr/>
                </a:tc>
                <a:tc>
                  <a:txBody>
                    <a:bodyPr/>
                    <a:lstStyle/>
                    <a:p>
                      <a:pPr algn="ctr"/>
                      <a:r>
                        <a:rPr lang="en-IN" sz="2400"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704038050"/>
                  </a:ext>
                </a:extLst>
              </a:tr>
            </a:tbl>
          </a:graphicData>
        </a:graphic>
      </p:graphicFrame>
      <p:sp>
        <p:nvSpPr>
          <p:cNvPr id="8" name="Flowchart: Process 7">
            <a:extLst>
              <a:ext uri="{FF2B5EF4-FFF2-40B4-BE49-F238E27FC236}">
                <a16:creationId xmlns:a16="http://schemas.microsoft.com/office/drawing/2014/main" id="{F3BBA76C-E3F7-A34F-ED09-CA00A00E3EF8}"/>
              </a:ext>
            </a:extLst>
          </p:cNvPr>
          <p:cNvSpPr/>
          <p:nvPr/>
        </p:nvSpPr>
        <p:spPr>
          <a:xfrm>
            <a:off x="4637964" y="5787355"/>
            <a:ext cx="2538483" cy="368489"/>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solidFill>
                  <a:schemeClr val="accent6"/>
                </a:solidFill>
                <a:latin typeface="Sitka Display" panose="02000505000000020004" pitchFamily="2" charset="0"/>
              </a:rPr>
              <a:t>Optimized Offspring</a:t>
            </a:r>
          </a:p>
        </p:txBody>
      </p:sp>
      <p:sp>
        <p:nvSpPr>
          <p:cNvPr id="9" name="Left Brace 8">
            <a:extLst>
              <a:ext uri="{FF2B5EF4-FFF2-40B4-BE49-F238E27FC236}">
                <a16:creationId xmlns:a16="http://schemas.microsoft.com/office/drawing/2014/main" id="{734D6A6A-C7BD-27EE-2801-43E77BA504F0}"/>
              </a:ext>
            </a:extLst>
          </p:cNvPr>
          <p:cNvSpPr/>
          <p:nvPr/>
        </p:nvSpPr>
        <p:spPr>
          <a:xfrm rot="5400000">
            <a:off x="4442155" y="43334"/>
            <a:ext cx="246044" cy="492684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0" name="Rectangle 9">
            <a:extLst>
              <a:ext uri="{FF2B5EF4-FFF2-40B4-BE49-F238E27FC236}">
                <a16:creationId xmlns:a16="http://schemas.microsoft.com/office/drawing/2014/main" id="{F11FD479-FA13-38E3-B9DC-09E3EEA6B2D8}"/>
              </a:ext>
            </a:extLst>
          </p:cNvPr>
          <p:cNvSpPr/>
          <p:nvPr/>
        </p:nvSpPr>
        <p:spPr>
          <a:xfrm>
            <a:off x="2879678" y="1937982"/>
            <a:ext cx="3562065" cy="37945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Sitka Display" panose="02000505000000020004" pitchFamily="2" charset="0"/>
              </a:rPr>
              <a:t>Apply TSP</a:t>
            </a:r>
          </a:p>
        </p:txBody>
      </p:sp>
      <p:cxnSp>
        <p:nvCxnSpPr>
          <p:cNvPr id="12" name="Straight Arrow Connector 11">
            <a:extLst>
              <a:ext uri="{FF2B5EF4-FFF2-40B4-BE49-F238E27FC236}">
                <a16:creationId xmlns:a16="http://schemas.microsoft.com/office/drawing/2014/main" id="{65A814FB-9518-89FE-CFA1-7C2BCCC09D92}"/>
              </a:ext>
            </a:extLst>
          </p:cNvPr>
          <p:cNvCxnSpPr/>
          <p:nvPr/>
        </p:nvCxnSpPr>
        <p:spPr>
          <a:xfrm>
            <a:off x="5909481" y="3330054"/>
            <a:ext cx="0" cy="16786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Flowchart: Process 12">
            <a:extLst>
              <a:ext uri="{FF2B5EF4-FFF2-40B4-BE49-F238E27FC236}">
                <a16:creationId xmlns:a16="http://schemas.microsoft.com/office/drawing/2014/main" id="{C8D0AED4-C485-7E69-2952-E750B4EAF13A}"/>
              </a:ext>
            </a:extLst>
          </p:cNvPr>
          <p:cNvSpPr/>
          <p:nvPr/>
        </p:nvSpPr>
        <p:spPr>
          <a:xfrm>
            <a:off x="6014113" y="3794078"/>
            <a:ext cx="1997119" cy="510920"/>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solidFill>
                  <a:srgbClr val="C00000"/>
                </a:solidFill>
                <a:latin typeface="Sitka Display" panose="02000505000000020004" pitchFamily="2" charset="0"/>
              </a:rPr>
              <a:t>Local Refinement</a:t>
            </a:r>
          </a:p>
        </p:txBody>
      </p:sp>
      <p:sp>
        <p:nvSpPr>
          <p:cNvPr id="3" name="Left Brace 2">
            <a:extLst>
              <a:ext uri="{FF2B5EF4-FFF2-40B4-BE49-F238E27FC236}">
                <a16:creationId xmlns:a16="http://schemas.microsoft.com/office/drawing/2014/main" id="{00FD0381-3F96-9F2E-D237-369E070C11EC}"/>
              </a:ext>
            </a:extLst>
          </p:cNvPr>
          <p:cNvSpPr/>
          <p:nvPr/>
        </p:nvSpPr>
        <p:spPr>
          <a:xfrm rot="5400000">
            <a:off x="8191882" y="279534"/>
            <a:ext cx="246046" cy="414210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4" name="Rectangle 3">
            <a:extLst>
              <a:ext uri="{FF2B5EF4-FFF2-40B4-BE49-F238E27FC236}">
                <a16:creationId xmlns:a16="http://schemas.microsoft.com/office/drawing/2014/main" id="{3A844E33-1E37-8DB8-B28D-7CA934AE2994}"/>
              </a:ext>
            </a:extLst>
          </p:cNvPr>
          <p:cNvSpPr/>
          <p:nvPr/>
        </p:nvSpPr>
        <p:spPr>
          <a:xfrm>
            <a:off x="6632817" y="1881666"/>
            <a:ext cx="3562065" cy="37945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Sitka Display" panose="02000505000000020004" pitchFamily="2" charset="0"/>
              </a:rPr>
              <a:t>Apply TSP</a:t>
            </a:r>
          </a:p>
        </p:txBody>
      </p:sp>
    </p:spTree>
    <p:extLst>
      <p:ext uri="{BB962C8B-B14F-4D97-AF65-F5344CB8AC3E}">
        <p14:creationId xmlns:p14="http://schemas.microsoft.com/office/powerpoint/2010/main" val="3368283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9CF33-CAD9-135C-F194-586F3B6DD5F3}"/>
              </a:ext>
            </a:extLst>
          </p:cNvPr>
          <p:cNvSpPr>
            <a:spLocks noGrp="1"/>
          </p:cNvSpPr>
          <p:nvPr>
            <p:ph type="title"/>
          </p:nvPr>
        </p:nvSpPr>
        <p:spPr/>
        <p:txBody>
          <a:bodyPr>
            <a:normAutofit/>
          </a:bodyPr>
          <a:lstStyle/>
          <a:p>
            <a:r>
              <a:rPr lang="en-IN" sz="3600" dirty="0"/>
              <a:t>Elitism</a:t>
            </a:r>
          </a:p>
        </p:txBody>
      </p:sp>
      <p:sp>
        <p:nvSpPr>
          <p:cNvPr id="3" name="Content Placeholder 2">
            <a:extLst>
              <a:ext uri="{FF2B5EF4-FFF2-40B4-BE49-F238E27FC236}">
                <a16:creationId xmlns:a16="http://schemas.microsoft.com/office/drawing/2014/main" id="{1DF51D21-DFB3-13CE-6922-6242A7CEA907}"/>
              </a:ext>
            </a:extLst>
          </p:cNvPr>
          <p:cNvSpPr>
            <a:spLocks noGrp="1"/>
          </p:cNvSpPr>
          <p:nvPr>
            <p:ph idx="1"/>
          </p:nvPr>
        </p:nvSpPr>
        <p:spPr>
          <a:xfrm>
            <a:off x="581192" y="2180497"/>
            <a:ext cx="11029615" cy="2364208"/>
          </a:xfrm>
        </p:spPr>
        <p:txBody>
          <a:bodyPr>
            <a:normAutofit/>
          </a:bodyPr>
          <a:lstStyle/>
          <a:p>
            <a:r>
              <a:rPr lang="en-IN" sz="2800" dirty="0">
                <a:solidFill>
                  <a:schemeClr val="tx1"/>
                </a:solidFill>
                <a:latin typeface="Sitka Display" panose="02000505000000020004" pitchFamily="2" charset="0"/>
              </a:rPr>
              <a:t>prevent the loss of high-quality solutions.</a:t>
            </a:r>
          </a:p>
          <a:p>
            <a:r>
              <a:rPr lang="en-IN" sz="2800" dirty="0">
                <a:solidFill>
                  <a:schemeClr val="tx1"/>
                </a:solidFill>
                <a:latin typeface="Sitka Display" panose="02000505000000020004" pitchFamily="2" charset="0"/>
              </a:rPr>
              <a:t>Combine Current Population and Mating Pool, Choose the best </a:t>
            </a:r>
            <a:r>
              <a:rPr lang="el-GR" sz="2800" dirty="0">
                <a:solidFill>
                  <a:schemeClr val="tx1"/>
                </a:solidFill>
                <a:latin typeface="Sitka Display" panose="02000505000000020004" pitchFamily="2" charset="0"/>
              </a:rPr>
              <a:t>α</a:t>
            </a:r>
            <a:r>
              <a:rPr lang="en-IN" sz="2800" dirty="0">
                <a:solidFill>
                  <a:schemeClr val="tx1"/>
                </a:solidFill>
                <a:latin typeface="Sitka Display" panose="02000505000000020004" pitchFamily="2" charset="0"/>
              </a:rPr>
              <a:t> solutions to propagate in next generations.</a:t>
            </a:r>
          </a:p>
          <a:p>
            <a:r>
              <a:rPr lang="en-IN" sz="2800" dirty="0">
                <a:solidFill>
                  <a:schemeClr val="tx1"/>
                </a:solidFill>
                <a:latin typeface="Sitka Display" panose="02000505000000020004" pitchFamily="2" charset="0"/>
              </a:rPr>
              <a:t> guarantees the retention of the best chromosome obtained thus far.</a:t>
            </a:r>
          </a:p>
        </p:txBody>
      </p:sp>
    </p:spTree>
    <p:extLst>
      <p:ext uri="{BB962C8B-B14F-4D97-AF65-F5344CB8AC3E}">
        <p14:creationId xmlns:p14="http://schemas.microsoft.com/office/powerpoint/2010/main" val="1373630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3E33-9F25-2A0D-142A-A1E2BB831DD4}"/>
              </a:ext>
            </a:extLst>
          </p:cNvPr>
          <p:cNvSpPr>
            <a:spLocks noGrp="1"/>
          </p:cNvSpPr>
          <p:nvPr>
            <p:ph type="title"/>
          </p:nvPr>
        </p:nvSpPr>
        <p:spPr/>
        <p:txBody>
          <a:bodyPr>
            <a:normAutofit/>
          </a:bodyPr>
          <a:lstStyle/>
          <a:p>
            <a:r>
              <a:rPr lang="en-IN" sz="3600" dirty="0"/>
              <a:t>introduction</a:t>
            </a:r>
          </a:p>
        </p:txBody>
      </p:sp>
      <p:sp>
        <p:nvSpPr>
          <p:cNvPr id="3" name="Content Placeholder 2">
            <a:extLst>
              <a:ext uri="{FF2B5EF4-FFF2-40B4-BE49-F238E27FC236}">
                <a16:creationId xmlns:a16="http://schemas.microsoft.com/office/drawing/2014/main" id="{39DCCE0A-6443-C0DB-BA5F-17D2A22F2A18}"/>
              </a:ext>
            </a:extLst>
          </p:cNvPr>
          <p:cNvSpPr>
            <a:spLocks noGrp="1"/>
          </p:cNvSpPr>
          <p:nvPr>
            <p:ph idx="1"/>
          </p:nvPr>
        </p:nvSpPr>
        <p:spPr>
          <a:xfrm>
            <a:off x="413577" y="1815152"/>
            <a:ext cx="11029615" cy="4640239"/>
          </a:xfrm>
        </p:spPr>
        <p:txBody>
          <a:bodyPr>
            <a:normAutofit/>
          </a:bodyPr>
          <a:lstStyle/>
          <a:p>
            <a:r>
              <a:rPr lang="en-IN" sz="2400" dirty="0">
                <a:solidFill>
                  <a:schemeClr val="tx1"/>
                </a:solidFill>
                <a:latin typeface="Sitka Display" panose="02000505000000020004" pitchFamily="2" charset="0"/>
              </a:rPr>
              <a:t>The</a:t>
            </a:r>
            <a:r>
              <a:rPr lang="en-IN" sz="2000" dirty="0">
                <a:solidFill>
                  <a:schemeClr val="tx1"/>
                </a:solidFill>
                <a:latin typeface="Sitka Display" panose="02000505000000020004" pitchFamily="2" charset="0"/>
              </a:rPr>
              <a:t> </a:t>
            </a:r>
            <a:r>
              <a:rPr lang="en-IN" sz="2400" b="1" dirty="0">
                <a:solidFill>
                  <a:schemeClr val="tx1"/>
                </a:solidFill>
                <a:latin typeface="Sitka Display" panose="02000505000000020004" pitchFamily="2" charset="0"/>
              </a:rPr>
              <a:t>Vehicle Routing Problem (VRP) </a:t>
            </a:r>
            <a:r>
              <a:rPr lang="en-IN" sz="2400" dirty="0">
                <a:solidFill>
                  <a:schemeClr val="tx1"/>
                </a:solidFill>
                <a:latin typeface="Sitka Display" panose="02000505000000020004" pitchFamily="2" charset="0"/>
              </a:rPr>
              <a:t>asks the following question: "</a:t>
            </a:r>
            <a:r>
              <a:rPr lang="en-IN" sz="2400" i="1" dirty="0">
                <a:solidFill>
                  <a:srgbClr val="002060"/>
                </a:solidFill>
                <a:latin typeface="Sitka Display" panose="02000505000000020004" pitchFamily="2" charset="0"/>
              </a:rPr>
              <a:t>What is the optimal set of routes for a fleet of vehicles to traverse in order to deliver to a given set of customers?</a:t>
            </a:r>
            <a:r>
              <a:rPr lang="en-IN" sz="2400" dirty="0">
                <a:solidFill>
                  <a:schemeClr val="tx1"/>
                </a:solidFill>
                <a:latin typeface="Sitka Display" panose="02000505000000020004" pitchFamily="2" charset="0"/>
              </a:rPr>
              <a:t>"</a:t>
            </a:r>
            <a:r>
              <a:rPr lang="en-IN" sz="2400" b="1" dirty="0">
                <a:solidFill>
                  <a:schemeClr val="tx1"/>
                </a:solidFill>
                <a:latin typeface="Sitka Display" panose="02000505000000020004" pitchFamily="2" charset="0"/>
              </a:rPr>
              <a:t> </a:t>
            </a:r>
          </a:p>
          <a:p>
            <a:r>
              <a:rPr lang="en-IN" sz="2400" b="1" dirty="0">
                <a:solidFill>
                  <a:schemeClr val="tx1"/>
                </a:solidFill>
                <a:latin typeface="Sitka Display" panose="02000505000000020004" pitchFamily="2" charset="0"/>
              </a:rPr>
              <a:t>Determine </a:t>
            </a:r>
            <a:r>
              <a:rPr lang="en-IN" sz="2400" dirty="0">
                <a:solidFill>
                  <a:schemeClr val="tx1"/>
                </a:solidFill>
                <a:latin typeface="Sitka Display" panose="02000505000000020004" pitchFamily="2" charset="0"/>
              </a:rPr>
              <a:t>a set of routes, S, (one route for each vehicle that must start and finish at its own depot) such that all </a:t>
            </a:r>
            <a:r>
              <a:rPr lang="en-IN" sz="2400" i="1" dirty="0">
                <a:solidFill>
                  <a:srgbClr val="002060"/>
                </a:solidFill>
                <a:latin typeface="Sitka Display" panose="02000505000000020004" pitchFamily="2" charset="0"/>
              </a:rPr>
              <a:t>customers' requirements</a:t>
            </a:r>
            <a:r>
              <a:rPr lang="en-IN" sz="2400" dirty="0">
                <a:solidFill>
                  <a:schemeClr val="tx1"/>
                </a:solidFill>
                <a:latin typeface="Sitka Display" panose="02000505000000020004" pitchFamily="2" charset="0"/>
              </a:rPr>
              <a:t> and </a:t>
            </a:r>
            <a:r>
              <a:rPr lang="en-IN" sz="2400" i="1" dirty="0">
                <a:solidFill>
                  <a:srgbClr val="002060"/>
                </a:solidFill>
                <a:latin typeface="Sitka Display" panose="02000505000000020004" pitchFamily="2" charset="0"/>
              </a:rPr>
              <a:t>operational constraints</a:t>
            </a:r>
            <a:r>
              <a:rPr lang="en-IN" sz="2400" dirty="0">
                <a:solidFill>
                  <a:schemeClr val="tx1"/>
                </a:solidFill>
                <a:latin typeface="Sitka Display" panose="02000505000000020004" pitchFamily="2" charset="0"/>
              </a:rPr>
              <a:t> are satisfied and the </a:t>
            </a:r>
            <a:r>
              <a:rPr lang="en-IN" sz="2400" dirty="0">
                <a:solidFill>
                  <a:srgbClr val="002060"/>
                </a:solidFill>
                <a:latin typeface="Sitka Display" panose="02000505000000020004" pitchFamily="2" charset="0"/>
              </a:rPr>
              <a:t>total transportation cost</a:t>
            </a:r>
            <a:r>
              <a:rPr lang="en-IN" sz="2400" dirty="0">
                <a:solidFill>
                  <a:schemeClr val="tx1"/>
                </a:solidFill>
                <a:latin typeface="Sitka Display" panose="02000505000000020004" pitchFamily="2" charset="0"/>
              </a:rPr>
              <a:t> is </a:t>
            </a:r>
            <a:r>
              <a:rPr lang="en-IN" sz="2400" b="1" dirty="0">
                <a:solidFill>
                  <a:schemeClr val="tx1"/>
                </a:solidFill>
                <a:latin typeface="Sitka Display" panose="02000505000000020004" pitchFamily="2" charset="0"/>
              </a:rPr>
              <a:t>minimized</a:t>
            </a:r>
            <a:r>
              <a:rPr lang="en-IN" sz="2400" dirty="0">
                <a:solidFill>
                  <a:schemeClr val="tx1"/>
                </a:solidFill>
                <a:latin typeface="Sitka Display" panose="02000505000000020004" pitchFamily="2" charset="0"/>
              </a:rPr>
              <a:t>. </a:t>
            </a:r>
          </a:p>
          <a:p>
            <a:r>
              <a:rPr lang="en-IN" sz="2400" dirty="0">
                <a:solidFill>
                  <a:schemeClr val="tx1"/>
                </a:solidFill>
                <a:latin typeface="Sitka Display" panose="02000505000000020004" pitchFamily="2" charset="0"/>
              </a:rPr>
              <a:t>The </a:t>
            </a:r>
            <a:r>
              <a:rPr lang="en-IN" sz="2400" b="1" dirty="0">
                <a:solidFill>
                  <a:schemeClr val="tx1"/>
                </a:solidFill>
                <a:latin typeface="Sitka Display" panose="02000505000000020004" pitchFamily="2" charset="0"/>
              </a:rPr>
              <a:t>road network</a:t>
            </a:r>
            <a:r>
              <a:rPr lang="en-IN" sz="2400" dirty="0">
                <a:solidFill>
                  <a:schemeClr val="tx1"/>
                </a:solidFill>
                <a:latin typeface="Sitka Display" panose="02000505000000020004" pitchFamily="2" charset="0"/>
              </a:rPr>
              <a:t> can be described using a </a:t>
            </a:r>
            <a:r>
              <a:rPr lang="en-IN" sz="2400" dirty="0">
                <a:solidFill>
                  <a:srgbClr val="002060"/>
                </a:solidFill>
                <a:latin typeface="Sitka Display" panose="02000505000000020004" pitchFamily="2" charset="0"/>
              </a:rPr>
              <a:t>graph</a:t>
            </a:r>
            <a:r>
              <a:rPr lang="en-IN" sz="2400" dirty="0">
                <a:solidFill>
                  <a:schemeClr val="tx1"/>
                </a:solidFill>
                <a:latin typeface="Sitka Display" panose="02000505000000020004" pitchFamily="2" charset="0"/>
              </a:rPr>
              <a:t> where the </a:t>
            </a:r>
            <a:r>
              <a:rPr lang="en-IN" sz="2400" i="1" dirty="0">
                <a:solidFill>
                  <a:schemeClr val="tx1"/>
                </a:solidFill>
                <a:latin typeface="Sitka Display" panose="02000505000000020004" pitchFamily="2" charset="0"/>
              </a:rPr>
              <a:t>arcs</a:t>
            </a:r>
            <a:r>
              <a:rPr lang="en-IN" sz="2400" dirty="0">
                <a:solidFill>
                  <a:schemeClr val="tx1"/>
                </a:solidFill>
                <a:latin typeface="Sitka Display" panose="02000505000000020004" pitchFamily="2" charset="0"/>
              </a:rPr>
              <a:t> are roads and </a:t>
            </a:r>
            <a:r>
              <a:rPr lang="en-IN" sz="2400" i="1" dirty="0">
                <a:solidFill>
                  <a:schemeClr val="tx1"/>
                </a:solidFill>
                <a:latin typeface="Sitka Display" panose="02000505000000020004" pitchFamily="2" charset="0"/>
              </a:rPr>
              <a:t>vertices</a:t>
            </a:r>
            <a:r>
              <a:rPr lang="en-IN" sz="2400" dirty="0">
                <a:solidFill>
                  <a:schemeClr val="tx1"/>
                </a:solidFill>
                <a:latin typeface="Sitka Display" panose="02000505000000020004" pitchFamily="2" charset="0"/>
              </a:rPr>
              <a:t> are junctions between them. Arcs may be directed or undirected. Each arc has an </a:t>
            </a:r>
            <a:r>
              <a:rPr lang="en-IN" sz="2400" dirty="0">
                <a:solidFill>
                  <a:srgbClr val="002060"/>
                </a:solidFill>
                <a:latin typeface="Sitka Display" panose="02000505000000020004" pitchFamily="2" charset="0"/>
              </a:rPr>
              <a:t>associated cost</a:t>
            </a:r>
            <a:r>
              <a:rPr lang="en-IN" sz="2400" dirty="0">
                <a:solidFill>
                  <a:schemeClr val="tx1"/>
                </a:solidFill>
                <a:latin typeface="Sitka Display" panose="02000505000000020004" pitchFamily="2" charset="0"/>
              </a:rPr>
              <a:t> which is generally its length or travel time.</a:t>
            </a:r>
          </a:p>
        </p:txBody>
      </p:sp>
    </p:spTree>
    <p:extLst>
      <p:ext uri="{BB962C8B-B14F-4D97-AF65-F5344CB8AC3E}">
        <p14:creationId xmlns:p14="http://schemas.microsoft.com/office/powerpoint/2010/main" val="902979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80DBC-68E0-8F68-DF60-659E8A89EDA1}"/>
              </a:ext>
            </a:extLst>
          </p:cNvPr>
          <p:cNvSpPr>
            <a:spLocks noGrp="1"/>
          </p:cNvSpPr>
          <p:nvPr>
            <p:ph type="title"/>
          </p:nvPr>
        </p:nvSpPr>
        <p:spPr/>
        <p:txBody>
          <a:bodyPr>
            <a:normAutofit/>
          </a:bodyPr>
          <a:lstStyle/>
          <a:p>
            <a:r>
              <a:rPr lang="en-IN" sz="3600" dirty="0"/>
              <a:t>Terminating condition</a:t>
            </a:r>
          </a:p>
        </p:txBody>
      </p:sp>
      <p:sp>
        <p:nvSpPr>
          <p:cNvPr id="3" name="Content Placeholder 2">
            <a:extLst>
              <a:ext uri="{FF2B5EF4-FFF2-40B4-BE49-F238E27FC236}">
                <a16:creationId xmlns:a16="http://schemas.microsoft.com/office/drawing/2014/main" id="{C6DB170E-70EB-DD60-9F68-86E417CECE07}"/>
              </a:ext>
            </a:extLst>
          </p:cNvPr>
          <p:cNvSpPr>
            <a:spLocks noGrp="1"/>
          </p:cNvSpPr>
          <p:nvPr>
            <p:ph idx="1"/>
          </p:nvPr>
        </p:nvSpPr>
        <p:spPr>
          <a:xfrm>
            <a:off x="581192" y="2180496"/>
            <a:ext cx="11029615" cy="2459743"/>
          </a:xfrm>
        </p:spPr>
        <p:txBody>
          <a:bodyPr>
            <a:normAutofit/>
          </a:bodyPr>
          <a:lstStyle/>
          <a:p>
            <a:r>
              <a:rPr lang="en-IN" sz="2800" dirty="0">
                <a:solidFill>
                  <a:schemeClr val="tx1"/>
                </a:solidFill>
                <a:latin typeface="Sitka Display" panose="02000505000000020004" pitchFamily="2" charset="0"/>
              </a:rPr>
              <a:t>Genetic operators are repeated over multiple generations.</a:t>
            </a:r>
          </a:p>
          <a:p>
            <a:r>
              <a:rPr lang="en-IN" sz="2800" dirty="0">
                <a:solidFill>
                  <a:schemeClr val="tx1"/>
                </a:solidFill>
                <a:latin typeface="Sitka Display" panose="02000505000000020004" pitchFamily="2" charset="0"/>
              </a:rPr>
              <a:t>This loop continues until the best fitness value remains unchanged for the last 100 generations.</a:t>
            </a:r>
          </a:p>
          <a:p>
            <a:r>
              <a:rPr lang="en-IN" sz="2800" dirty="0">
                <a:solidFill>
                  <a:schemeClr val="tx1"/>
                </a:solidFill>
                <a:latin typeface="Sitka Display" panose="02000505000000020004" pitchFamily="2" charset="0"/>
              </a:rPr>
              <a:t>Return  the best chromosome among the current population.</a:t>
            </a:r>
          </a:p>
        </p:txBody>
      </p:sp>
    </p:spTree>
    <p:extLst>
      <p:ext uri="{BB962C8B-B14F-4D97-AF65-F5344CB8AC3E}">
        <p14:creationId xmlns:p14="http://schemas.microsoft.com/office/powerpoint/2010/main" val="1780625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38F0C-C86C-55C5-6C7B-83A6F2FDB1AA}"/>
              </a:ext>
            </a:extLst>
          </p:cNvPr>
          <p:cNvSpPr>
            <a:spLocks noGrp="1"/>
          </p:cNvSpPr>
          <p:nvPr>
            <p:ph type="title"/>
          </p:nvPr>
        </p:nvSpPr>
        <p:spPr/>
        <p:txBody>
          <a:bodyPr>
            <a:normAutofit/>
          </a:bodyPr>
          <a:lstStyle/>
          <a:p>
            <a:r>
              <a:rPr lang="en-IN" sz="3600" dirty="0"/>
              <a:t>Results</a:t>
            </a:r>
          </a:p>
        </p:txBody>
      </p:sp>
      <p:sp>
        <p:nvSpPr>
          <p:cNvPr id="3" name="Content Placeholder 2">
            <a:extLst>
              <a:ext uri="{FF2B5EF4-FFF2-40B4-BE49-F238E27FC236}">
                <a16:creationId xmlns:a16="http://schemas.microsoft.com/office/drawing/2014/main" id="{C97BF7A4-4137-872A-2B42-D6B26C5E0FCB}"/>
              </a:ext>
            </a:extLst>
          </p:cNvPr>
          <p:cNvSpPr>
            <a:spLocks noGrp="1"/>
          </p:cNvSpPr>
          <p:nvPr>
            <p:ph idx="1"/>
          </p:nvPr>
        </p:nvSpPr>
        <p:spPr>
          <a:xfrm>
            <a:off x="581192" y="2180496"/>
            <a:ext cx="11029615" cy="3810871"/>
          </a:xfrm>
        </p:spPr>
        <p:txBody>
          <a:bodyPr>
            <a:normAutofit lnSpcReduction="10000"/>
          </a:bodyPr>
          <a:lstStyle/>
          <a:p>
            <a:r>
              <a:rPr lang="en-IN" sz="2000" dirty="0">
                <a:solidFill>
                  <a:schemeClr val="tx1"/>
                </a:solidFill>
                <a:latin typeface="Sitka Display" panose="02000505000000020004" pitchFamily="2" charset="0"/>
              </a:rPr>
              <a:t>The above-mentioned solution of the VRP is implemented using MATLAB programming language in MATLAB 2021a with the system configuration: Intel(R) Pentium(R) CPU G4400 @ 3.30GHz, 3300 MHz, 2 Core(s), 2 Logical Processor(s), Windows 10 Operating System and 4 GB RAM. </a:t>
            </a:r>
          </a:p>
          <a:p>
            <a:r>
              <a:rPr lang="en-IN" sz="2000" dirty="0">
                <a:solidFill>
                  <a:schemeClr val="tx1"/>
                </a:solidFill>
                <a:latin typeface="Sitka Display" panose="02000505000000020004" pitchFamily="2" charset="0"/>
              </a:rPr>
              <a:t>The input instances are taken from the standard VRP libraries: (</a:t>
            </a:r>
            <a:r>
              <a:rPr lang="en-IN" sz="2000" dirty="0">
                <a:solidFill>
                  <a:srgbClr val="7030A0"/>
                </a:solidFill>
                <a:latin typeface="Sitka Display" panose="02000505000000020004" pitchFamily="2" charset="0"/>
              </a:rPr>
              <a:t>Augerat, 1995</a:t>
            </a:r>
            <a:r>
              <a:rPr lang="en-IN" sz="2000" dirty="0">
                <a:solidFill>
                  <a:schemeClr val="tx1"/>
                </a:solidFill>
                <a:latin typeface="Sitka Display" panose="02000505000000020004" pitchFamily="2" charset="0"/>
              </a:rPr>
              <a:t>) (</a:t>
            </a:r>
            <a:r>
              <a:rPr lang="en-IN" sz="2000" dirty="0">
                <a:solidFill>
                  <a:srgbClr val="7030A0"/>
                </a:solidFill>
                <a:latin typeface="Sitka Display" panose="02000505000000020004" pitchFamily="2" charset="0"/>
              </a:rPr>
              <a:t>Christofides and Eilon, 1969</a:t>
            </a:r>
            <a:r>
              <a:rPr lang="en-IN" sz="2000" dirty="0">
                <a:solidFill>
                  <a:schemeClr val="tx1"/>
                </a:solidFill>
                <a:latin typeface="Sitka Display" panose="02000505000000020004" pitchFamily="2" charset="0"/>
              </a:rPr>
              <a:t>) (</a:t>
            </a:r>
            <a:r>
              <a:rPr lang="en-IN" sz="2000" dirty="0">
                <a:solidFill>
                  <a:srgbClr val="7030A0"/>
                </a:solidFill>
                <a:latin typeface="Sitka Display" panose="02000505000000020004" pitchFamily="2" charset="0"/>
              </a:rPr>
              <a:t>Christofides and Eilon, 1969</a:t>
            </a:r>
            <a:r>
              <a:rPr lang="en-IN" sz="2000" dirty="0">
                <a:solidFill>
                  <a:schemeClr val="tx1"/>
                </a:solidFill>
                <a:latin typeface="Sitka Display" panose="02000505000000020004" pitchFamily="2" charset="0"/>
              </a:rPr>
              <a:t>) </a:t>
            </a:r>
            <a:r>
              <a:rPr lang="en-IN" sz="2000" dirty="0">
                <a:solidFill>
                  <a:srgbClr val="7030A0"/>
                </a:solidFill>
                <a:latin typeface="Sitka Display" panose="02000505000000020004" pitchFamily="2" charset="0"/>
              </a:rPr>
              <a:t>[</a:t>
            </a:r>
            <a:r>
              <a:rPr lang="en-IN" sz="2000" dirty="0">
                <a:solidFill>
                  <a:srgbClr val="0070C0"/>
                </a:solidFill>
                <a:latin typeface="Sitka Display" panose="02000505000000020004" pitchFamily="2" charset="0"/>
                <a:hlinkClick r:id="rId2">
                  <a:extLst>
                    <a:ext uri="{A12FA001-AC4F-418D-AE19-62706E023703}">
                      <ahyp:hlinkClr xmlns:ahyp="http://schemas.microsoft.com/office/drawing/2018/hyperlinkcolor" val="tx"/>
                    </a:ext>
                  </a:extLst>
                </a:hlinkClick>
              </a:rPr>
              <a:t>3</a:t>
            </a:r>
            <a:r>
              <a:rPr lang="en-IN" sz="2000" dirty="0">
                <a:solidFill>
                  <a:srgbClr val="7030A0"/>
                </a:solidFill>
                <a:latin typeface="Sitka Display" panose="02000505000000020004" pitchFamily="2" charset="0"/>
              </a:rPr>
              <a:t>]</a:t>
            </a:r>
            <a:r>
              <a:rPr lang="en-IN" sz="2000" dirty="0">
                <a:solidFill>
                  <a:schemeClr val="tx1"/>
                </a:solidFill>
                <a:latin typeface="Sitka Display" panose="02000505000000020004" pitchFamily="2" charset="0"/>
              </a:rPr>
              <a:t>. </a:t>
            </a:r>
          </a:p>
          <a:p>
            <a:r>
              <a:rPr lang="en-IN" sz="2000" dirty="0">
                <a:solidFill>
                  <a:schemeClr val="tx1"/>
                </a:solidFill>
                <a:latin typeface="Sitka Display" panose="02000505000000020004" pitchFamily="2" charset="0"/>
              </a:rPr>
              <a:t>The optimal solutions are also given in the above aforementioned libraries.</a:t>
            </a:r>
          </a:p>
          <a:p>
            <a:pPr marL="0" indent="0">
              <a:buNone/>
            </a:pPr>
            <a:endParaRPr lang="en-IN" sz="2000" dirty="0">
              <a:solidFill>
                <a:schemeClr val="tx1"/>
              </a:solidFill>
              <a:latin typeface="Sitka Display" panose="02000505000000020004" pitchFamily="2" charset="0"/>
            </a:endParaRPr>
          </a:p>
          <a:p>
            <a:r>
              <a:rPr lang="en-IN" sz="2000" dirty="0">
                <a:solidFill>
                  <a:schemeClr val="tx1"/>
                </a:solidFill>
                <a:latin typeface="Times New Roman" panose="02020603050405020304" pitchFamily="18" charset="0"/>
                <a:cs typeface="Times New Roman" panose="02020603050405020304" pitchFamily="18" charset="0"/>
              </a:rPr>
              <a:t>The </a:t>
            </a:r>
            <a:r>
              <a:rPr lang="en-IN" sz="2000" i="1" dirty="0">
                <a:solidFill>
                  <a:schemeClr val="tx1"/>
                </a:solidFill>
                <a:latin typeface="Times New Roman" panose="02020603050405020304" pitchFamily="18" charset="0"/>
                <a:cs typeface="Times New Roman" panose="02020603050405020304" pitchFamily="18" charset="0"/>
              </a:rPr>
              <a:t>Crossover Probability </a:t>
            </a:r>
            <a:r>
              <a:rPr lang="en-IN" sz="2000" dirty="0">
                <a:solidFill>
                  <a:schemeClr val="tx1"/>
                </a:solidFill>
                <a:latin typeface="Times New Roman" panose="02020603050405020304" pitchFamily="18" charset="0"/>
                <a:cs typeface="Times New Roman" panose="02020603050405020304" pitchFamily="18" charset="0"/>
              </a:rPr>
              <a:t>is in range  [0.8 – 0.9].</a:t>
            </a:r>
          </a:p>
          <a:p>
            <a:r>
              <a:rPr lang="en-IN" sz="2000" dirty="0">
                <a:solidFill>
                  <a:schemeClr val="tx1"/>
                </a:solidFill>
                <a:latin typeface="Times New Roman" panose="02020603050405020304" pitchFamily="18" charset="0"/>
                <a:cs typeface="Times New Roman" panose="02020603050405020304" pitchFamily="18" charset="0"/>
              </a:rPr>
              <a:t>The </a:t>
            </a:r>
            <a:r>
              <a:rPr lang="en-IN" sz="2000" i="1" dirty="0">
                <a:solidFill>
                  <a:schemeClr val="tx1"/>
                </a:solidFill>
                <a:latin typeface="Times New Roman" panose="02020603050405020304" pitchFamily="18" charset="0"/>
                <a:cs typeface="Times New Roman" panose="02020603050405020304" pitchFamily="18" charset="0"/>
              </a:rPr>
              <a:t>Mutation Probability </a:t>
            </a:r>
            <a:r>
              <a:rPr lang="en-IN" sz="2000" dirty="0">
                <a:solidFill>
                  <a:schemeClr val="tx1"/>
                </a:solidFill>
                <a:latin typeface="Times New Roman" panose="02020603050405020304" pitchFamily="18" charset="0"/>
                <a:cs typeface="Times New Roman" panose="02020603050405020304" pitchFamily="18" charset="0"/>
              </a:rPr>
              <a:t>is in range  [0.1 – 0.3].</a:t>
            </a:r>
          </a:p>
          <a:p>
            <a:r>
              <a:rPr lang="en-IN" sz="2000" dirty="0">
                <a:solidFill>
                  <a:schemeClr val="tx1"/>
                </a:solidFill>
                <a:latin typeface="Times New Roman" panose="02020603050405020304" pitchFamily="18" charset="0"/>
                <a:cs typeface="Times New Roman" panose="02020603050405020304" pitchFamily="18" charset="0"/>
              </a:rPr>
              <a:t>The </a:t>
            </a:r>
            <a:r>
              <a:rPr lang="en-IN" sz="2000" i="1" dirty="0">
                <a:solidFill>
                  <a:schemeClr val="tx1"/>
                </a:solidFill>
                <a:latin typeface="Times New Roman" panose="02020603050405020304" pitchFamily="18" charset="0"/>
                <a:cs typeface="Times New Roman" panose="02020603050405020304" pitchFamily="18" charset="0"/>
              </a:rPr>
              <a:t>population size </a:t>
            </a:r>
            <a:r>
              <a:rPr lang="en-IN" sz="2000" dirty="0">
                <a:solidFill>
                  <a:schemeClr val="tx1"/>
                </a:solidFill>
                <a:latin typeface="Times New Roman" panose="02020603050405020304" pitchFamily="18" charset="0"/>
                <a:cs typeface="Times New Roman" panose="02020603050405020304" pitchFamily="18" charset="0"/>
              </a:rPr>
              <a:t>is in range  [1000 – 5000].</a:t>
            </a:r>
            <a:endParaRPr lang="en-IN" sz="2000" dirty="0">
              <a:solidFill>
                <a:schemeClr val="tx1"/>
              </a:solidFill>
              <a:latin typeface="Sitka Display" panose="02000505000000020004" pitchFamily="2" charset="0"/>
            </a:endParaRPr>
          </a:p>
          <a:p>
            <a:endParaRPr lang="en-IN" dirty="0"/>
          </a:p>
        </p:txBody>
      </p:sp>
      <mc:AlternateContent xmlns:mc="http://schemas.openxmlformats.org/markup-compatibility/2006" xmlns:a14="http://schemas.microsoft.com/office/drawing/2010/main">
        <mc:Choice Requires="a14">
          <p:sp>
            <p:nvSpPr>
              <p:cNvPr id="4" name="Flowchart: Process 3">
                <a:extLst>
                  <a:ext uri="{FF2B5EF4-FFF2-40B4-BE49-F238E27FC236}">
                    <a16:creationId xmlns:a16="http://schemas.microsoft.com/office/drawing/2014/main" id="{8D623CD6-EBF6-D7EC-8B70-1682683CFEE0}"/>
                  </a:ext>
                </a:extLst>
              </p:cNvPr>
              <p:cNvSpPr/>
              <p:nvPr/>
            </p:nvSpPr>
            <p:spPr>
              <a:xfrm>
                <a:off x="6573671" y="4271750"/>
                <a:ext cx="4876801" cy="1473957"/>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lgn="ctr">
                  <a:buFont typeface="Wingdings" panose="05000000000000000000" pitchFamily="2" charset="2"/>
                  <a:buChar char="q"/>
                </a:pPr>
                <a:r>
                  <a:rPr kumimoji="0" lang="en-US" sz="2000" b="0" u="none" strike="noStrike" kern="1200" cap="none" spc="0" normalizeH="0" baseline="0" noProof="0" dirty="0">
                    <a:ln>
                      <a:noFill/>
                    </a:ln>
                    <a:solidFill>
                      <a:srgbClr val="000000"/>
                    </a:solidFill>
                    <a:effectLst/>
                    <a:uLnTx/>
                    <a:uFillTx/>
                    <a:latin typeface="Sitka Display" panose="02000505000000020004" pitchFamily="2" charset="0"/>
                    <a:ea typeface="Calibri" panose="020F0502020204030204" pitchFamily="34" charset="0"/>
                    <a:cs typeface="Courier New" panose="02070309020205020404" pitchFamily="49" charset="0"/>
                  </a:rPr>
                  <a:t>Error Rate </a:t>
                </a:r>
                <a:r>
                  <a:rPr kumimoji="0" lang="en-US" sz="2000" b="0" i="0" u="none" strike="noStrike" kern="1200" cap="none" spc="0" normalizeH="0" baseline="0" noProof="0" dirty="0">
                    <a:ln>
                      <a:noFill/>
                    </a:ln>
                    <a:solidFill>
                      <a:srgbClr val="000000"/>
                    </a:solidFill>
                    <a:effectLst/>
                    <a:uLnTx/>
                    <a:uFillTx/>
                    <a:latin typeface="Sitka Display" panose="02000505000000020004" pitchFamily="2" charset="0"/>
                    <a:ea typeface="Calibri" panose="020F0502020204030204" pitchFamily="34" charset="0"/>
                    <a:cs typeface="Courier New" panose="02070309020205020404" pitchFamily="49" charset="0"/>
                  </a:rPr>
                  <a:t>= </a:t>
                </a:r>
                <a14:m>
                  <m:oMath xmlns:m="http://schemas.openxmlformats.org/officeDocument/2006/math">
                    <m:f>
                      <m:f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Calibri" panose="020F0502020204030204" pitchFamily="34" charset="0"/>
                            <a:cs typeface="Courier New" panose="02070309020205020404" pitchFamily="49" charset="0"/>
                          </a:rPr>
                        </m:ctrlPr>
                      </m:fPr>
                      <m:num>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libri" panose="020F0502020204030204" pitchFamily="34" charset="0"/>
                            <a:cs typeface="Courier New" panose="02070309020205020404" pitchFamily="49" charset="0"/>
                          </a:rPr>
                          <m:t>𝐵𝑒𝑠𝑡</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libri" panose="020F0502020204030204" pitchFamily="34" charset="0"/>
                            <a:cs typeface="Courier New" panose="02070309020205020404" pitchFamily="49" charset="0"/>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libri" panose="020F0502020204030204" pitchFamily="34" charset="0"/>
                            <a:cs typeface="Courier New" panose="02070309020205020404" pitchFamily="49" charset="0"/>
                          </a:rPr>
                          <m:t>𝑆𝑜𝑙𝑢𝑡𝑖𝑜𝑛</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libri" panose="020F0502020204030204" pitchFamily="34" charset="0"/>
                            <a:cs typeface="Courier New" panose="02070309020205020404" pitchFamily="49" charset="0"/>
                          </a:rPr>
                          <m:t> −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libri" panose="020F0502020204030204" pitchFamily="34" charset="0"/>
                            <a:cs typeface="Courier New" panose="02070309020205020404" pitchFamily="49" charset="0"/>
                          </a:rPr>
                          <m:t>𝑂𝑝𝑡𝑖𝑚𝑎𝑙</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libri" panose="020F0502020204030204" pitchFamily="34" charset="0"/>
                            <a:cs typeface="Courier New" panose="02070309020205020404" pitchFamily="49" charset="0"/>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libri" panose="020F0502020204030204" pitchFamily="34" charset="0"/>
                            <a:cs typeface="Courier New" panose="02070309020205020404" pitchFamily="49" charset="0"/>
                          </a:rPr>
                          <m:t>𝑆𝑜𝑙𝑢𝑡𝑖𝑜𝑛</m:t>
                        </m:r>
                      </m:num>
                      <m:den>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libri" panose="020F0502020204030204" pitchFamily="34" charset="0"/>
                            <a:cs typeface="Courier New" panose="02070309020205020404" pitchFamily="49" charset="0"/>
                          </a:rPr>
                          <m:t>𝑂𝑝𝑡𝑖𝑚𝑎𝑙</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libri" panose="020F0502020204030204" pitchFamily="34" charset="0"/>
                            <a:cs typeface="Courier New" panose="02070309020205020404" pitchFamily="49" charset="0"/>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libri" panose="020F0502020204030204" pitchFamily="34" charset="0"/>
                            <a:cs typeface="Courier New" panose="02070309020205020404" pitchFamily="49" charset="0"/>
                          </a:rPr>
                          <m:t>𝑆𝑜𝑙𝑢𝑡𝑖𝑜𝑛</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libri" panose="020F0502020204030204" pitchFamily="34" charset="0"/>
                            <a:cs typeface="Courier New" panose="02070309020205020404" pitchFamily="49" charset="0"/>
                          </a:rPr>
                          <m:t> ∗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libri" panose="020F0502020204030204" pitchFamily="34" charset="0"/>
                            <a:cs typeface="Courier New" panose="02070309020205020404" pitchFamily="49" charset="0"/>
                          </a:rPr>
                          <m:t>𝐶𝑖𝑡𝑖𝑒𝑠</m:t>
                        </m:r>
                      </m:den>
                    </m:f>
                  </m:oMath>
                </a14:m>
                <a:endParaRPr lang="en-IN" sz="2000" dirty="0"/>
              </a:p>
            </p:txBody>
          </p:sp>
        </mc:Choice>
        <mc:Fallback xmlns="">
          <p:sp>
            <p:nvSpPr>
              <p:cNvPr id="4" name="Flowchart: Process 3">
                <a:extLst>
                  <a:ext uri="{FF2B5EF4-FFF2-40B4-BE49-F238E27FC236}">
                    <a16:creationId xmlns:a16="http://schemas.microsoft.com/office/drawing/2014/main" id="{8D623CD6-EBF6-D7EC-8B70-1682683CFEE0}"/>
                  </a:ext>
                </a:extLst>
              </p:cNvPr>
              <p:cNvSpPr>
                <a:spLocks noRot="1" noChangeAspect="1" noMove="1" noResize="1" noEditPoints="1" noAdjustHandles="1" noChangeArrowheads="1" noChangeShapeType="1" noTextEdit="1"/>
              </p:cNvSpPr>
              <p:nvPr/>
            </p:nvSpPr>
            <p:spPr>
              <a:xfrm>
                <a:off x="6573671" y="4271750"/>
                <a:ext cx="4876801" cy="1473957"/>
              </a:xfrm>
              <a:prstGeom prst="flowChartProcess">
                <a:avLst/>
              </a:prstGeom>
              <a:blipFill>
                <a:blip r:embed="rId3"/>
                <a:stretch>
                  <a:fillRect l="-871"/>
                </a:stretch>
              </a:blipFill>
              <a:ln>
                <a:solidFill>
                  <a:schemeClr val="bg1"/>
                </a:solidFill>
              </a:ln>
            </p:spPr>
            <p:txBody>
              <a:bodyPr/>
              <a:lstStyle/>
              <a:p>
                <a:r>
                  <a:rPr lang="en-IN">
                    <a:noFill/>
                  </a:rPr>
                  <a:t> </a:t>
                </a:r>
              </a:p>
            </p:txBody>
          </p:sp>
        </mc:Fallback>
      </mc:AlternateContent>
    </p:spTree>
    <p:extLst>
      <p:ext uri="{BB962C8B-B14F-4D97-AF65-F5344CB8AC3E}">
        <p14:creationId xmlns:p14="http://schemas.microsoft.com/office/powerpoint/2010/main" val="2305305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902D-D508-5A66-B988-F13EE30E5632}"/>
              </a:ext>
            </a:extLst>
          </p:cNvPr>
          <p:cNvSpPr>
            <a:spLocks noGrp="1"/>
          </p:cNvSpPr>
          <p:nvPr>
            <p:ph type="title"/>
          </p:nvPr>
        </p:nvSpPr>
        <p:spPr/>
        <p:txBody>
          <a:bodyPr/>
          <a:lstStyle/>
          <a:p>
            <a:r>
              <a:rPr kumimoji="0" lang="en-IN" sz="3600" b="0" i="0" u="none" strike="noStrike" kern="1200" cap="all" spc="0" normalizeH="0" baseline="0" noProof="0" dirty="0">
                <a:ln>
                  <a:noFill/>
                </a:ln>
                <a:solidFill>
                  <a:prstClr val="white"/>
                </a:solidFill>
                <a:effectLst/>
                <a:uLnTx/>
                <a:uFillTx/>
                <a:latin typeface="Gill Sans MT" panose="020B0502020104020203"/>
                <a:ea typeface="+mj-ea"/>
                <a:cs typeface="+mj-cs"/>
              </a:rPr>
              <a:t>Results</a:t>
            </a:r>
            <a:endParaRPr lang="en-IN" dirty="0"/>
          </a:p>
        </p:txBody>
      </p:sp>
      <p:graphicFrame>
        <p:nvGraphicFramePr>
          <p:cNvPr id="6" name="Table 6">
            <a:extLst>
              <a:ext uri="{FF2B5EF4-FFF2-40B4-BE49-F238E27FC236}">
                <a16:creationId xmlns:a16="http://schemas.microsoft.com/office/drawing/2014/main" id="{6BA15631-E270-4863-6A8C-2EBE8C24FF48}"/>
              </a:ext>
            </a:extLst>
          </p:cNvPr>
          <p:cNvGraphicFramePr>
            <a:graphicFrameLocks noGrp="1"/>
          </p:cNvGraphicFramePr>
          <p:nvPr>
            <p:ph idx="1"/>
            <p:extLst>
              <p:ext uri="{D42A27DB-BD31-4B8C-83A1-F6EECF244321}">
                <p14:modId xmlns:p14="http://schemas.microsoft.com/office/powerpoint/2010/main" val="1916668071"/>
              </p:ext>
            </p:extLst>
          </p:nvPr>
        </p:nvGraphicFramePr>
        <p:xfrm>
          <a:off x="1282890" y="1978926"/>
          <a:ext cx="9771797" cy="4449329"/>
        </p:xfrm>
        <a:graphic>
          <a:graphicData uri="http://schemas.openxmlformats.org/drawingml/2006/table">
            <a:tbl>
              <a:tblPr firstRow="1" bandRow="1">
                <a:tableStyleId>{5C22544A-7EE6-4342-B048-85BDC9FD1C3A}</a:tableStyleId>
              </a:tblPr>
              <a:tblGrid>
                <a:gridCol w="2200019">
                  <a:extLst>
                    <a:ext uri="{9D8B030D-6E8A-4147-A177-3AD203B41FA5}">
                      <a16:colId xmlns:a16="http://schemas.microsoft.com/office/drawing/2014/main" val="3031170734"/>
                    </a:ext>
                  </a:extLst>
                </a:gridCol>
                <a:gridCol w="1867013">
                  <a:extLst>
                    <a:ext uri="{9D8B030D-6E8A-4147-A177-3AD203B41FA5}">
                      <a16:colId xmlns:a16="http://schemas.microsoft.com/office/drawing/2014/main" val="4225241441"/>
                    </a:ext>
                  </a:extLst>
                </a:gridCol>
                <a:gridCol w="1856096">
                  <a:extLst>
                    <a:ext uri="{9D8B030D-6E8A-4147-A177-3AD203B41FA5}">
                      <a16:colId xmlns:a16="http://schemas.microsoft.com/office/drawing/2014/main" val="629380288"/>
                    </a:ext>
                  </a:extLst>
                </a:gridCol>
                <a:gridCol w="2101755">
                  <a:extLst>
                    <a:ext uri="{9D8B030D-6E8A-4147-A177-3AD203B41FA5}">
                      <a16:colId xmlns:a16="http://schemas.microsoft.com/office/drawing/2014/main" val="94526111"/>
                    </a:ext>
                  </a:extLst>
                </a:gridCol>
                <a:gridCol w="1746914">
                  <a:extLst>
                    <a:ext uri="{9D8B030D-6E8A-4147-A177-3AD203B41FA5}">
                      <a16:colId xmlns:a16="http://schemas.microsoft.com/office/drawing/2014/main" val="753255967"/>
                    </a:ext>
                  </a:extLst>
                </a:gridCol>
              </a:tblGrid>
              <a:tr h="425969">
                <a:tc>
                  <a:txBody>
                    <a:bodyPr/>
                    <a:lstStyle/>
                    <a:p>
                      <a:pPr algn="ctr"/>
                      <a:r>
                        <a:rPr lang="en-IN" sz="2000" dirty="0">
                          <a:latin typeface="Sitka Display" panose="02000505000000020004" pitchFamily="2" charset="0"/>
                        </a:rPr>
                        <a:t>Instances</a:t>
                      </a:r>
                    </a:p>
                  </a:txBody>
                  <a:tcPr/>
                </a:tc>
                <a:tc>
                  <a:txBody>
                    <a:bodyPr/>
                    <a:lstStyle/>
                    <a:p>
                      <a:pPr algn="ctr"/>
                      <a:r>
                        <a:rPr lang="en-IN" sz="2000" b="1" dirty="0">
                          <a:latin typeface="Sitka Display" panose="02000505000000020004" pitchFamily="2" charset="0"/>
                        </a:rPr>
                        <a:t>Mean Solution*</a:t>
                      </a:r>
                    </a:p>
                  </a:txBody>
                  <a:tcPr/>
                </a:tc>
                <a:tc>
                  <a:txBody>
                    <a:bodyPr/>
                    <a:lstStyle/>
                    <a:p>
                      <a:pPr algn="ctr"/>
                      <a:r>
                        <a:rPr lang="en-IN" sz="2000" dirty="0">
                          <a:latin typeface="Sitka Display" panose="02000505000000020004" pitchFamily="2" charset="0"/>
                        </a:rPr>
                        <a:t>Mean Solution</a:t>
                      </a:r>
                    </a:p>
                  </a:txBody>
                  <a:tcPr/>
                </a:tc>
                <a:tc>
                  <a:txBody>
                    <a:bodyPr/>
                    <a:lstStyle/>
                    <a:p>
                      <a:pPr algn="ctr"/>
                      <a:r>
                        <a:rPr lang="en-IN" sz="2000" dirty="0">
                          <a:latin typeface="Sitka Display" panose="02000505000000020004" pitchFamily="2" charset="0"/>
                        </a:rPr>
                        <a:t>Optimal Solution</a:t>
                      </a:r>
                    </a:p>
                  </a:txBody>
                  <a:tcPr/>
                </a:tc>
                <a:tc>
                  <a:txBody>
                    <a:bodyPr/>
                    <a:lstStyle/>
                    <a:p>
                      <a:pPr algn="ctr"/>
                      <a:r>
                        <a:rPr lang="en-IN" sz="2000" dirty="0">
                          <a:latin typeface="Sitka Display" panose="02000505000000020004" pitchFamily="2" charset="0"/>
                        </a:rPr>
                        <a:t>Error(%)</a:t>
                      </a:r>
                    </a:p>
                  </a:txBody>
                  <a:tcPr/>
                </a:tc>
                <a:extLst>
                  <a:ext uri="{0D108BD9-81ED-4DB2-BD59-A6C34878D82A}">
                    <a16:rowId xmlns:a16="http://schemas.microsoft.com/office/drawing/2014/main" val="1865264757"/>
                  </a:ext>
                </a:extLst>
              </a:tr>
              <a:tr h="321619">
                <a:tc>
                  <a:txBody>
                    <a:bodyPr/>
                    <a:lstStyle/>
                    <a:p>
                      <a:pPr algn="ctr"/>
                      <a:r>
                        <a:rPr lang="en-IN" dirty="0">
                          <a:latin typeface="Times New Roman" panose="02020603050405020304" pitchFamily="18" charset="0"/>
                          <a:cs typeface="Times New Roman" panose="02020603050405020304" pitchFamily="18" charset="0"/>
                        </a:rPr>
                        <a:t>E-n13-k4</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247</a:t>
                      </a:r>
                    </a:p>
                  </a:txBody>
                  <a:tcPr/>
                </a:tc>
                <a:tc>
                  <a:txBody>
                    <a:bodyPr/>
                    <a:lstStyle/>
                    <a:p>
                      <a:pPr algn="ctr"/>
                      <a:r>
                        <a:rPr lang="en-IN" sz="1800" dirty="0">
                          <a:latin typeface="Times New Roman" panose="02020603050405020304" pitchFamily="18" charset="0"/>
                          <a:cs typeface="Times New Roman" panose="02020603050405020304" pitchFamily="18" charset="0"/>
                        </a:rPr>
                        <a:t>247</a:t>
                      </a:r>
                    </a:p>
                  </a:txBody>
                  <a:tcPr/>
                </a:tc>
                <a:tc>
                  <a:txBody>
                    <a:bodyPr/>
                    <a:lstStyle/>
                    <a:p>
                      <a:pPr algn="ctr"/>
                      <a:r>
                        <a:rPr lang="en-IN" sz="1800" dirty="0">
                          <a:latin typeface="Times New Roman" panose="02020603050405020304" pitchFamily="18" charset="0"/>
                          <a:cs typeface="Times New Roman" panose="02020603050405020304" pitchFamily="18" charset="0"/>
                        </a:rPr>
                        <a:t>247</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571075137"/>
                  </a:ext>
                </a:extLst>
              </a:tr>
              <a:tr h="321619">
                <a:tc>
                  <a:txBody>
                    <a:bodyPr/>
                    <a:lstStyle/>
                    <a:p>
                      <a:pPr algn="ctr"/>
                      <a:r>
                        <a:rPr lang="en-IN" sz="1800" dirty="0">
                          <a:latin typeface="Times New Roman" panose="02020603050405020304" pitchFamily="18" charset="0"/>
                          <a:cs typeface="Times New Roman" panose="02020603050405020304" pitchFamily="18" charset="0"/>
                        </a:rPr>
                        <a:t>P-n16-k8</a:t>
                      </a:r>
                    </a:p>
                  </a:txBody>
                  <a:tcPr/>
                </a:tc>
                <a:tc>
                  <a:txBody>
                    <a:bodyPr/>
                    <a:lstStyle/>
                    <a:p>
                      <a:pPr algn="ctr"/>
                      <a:r>
                        <a:rPr lang="en-IN" sz="1800" dirty="0">
                          <a:latin typeface="Times New Roman" panose="02020603050405020304" pitchFamily="18" charset="0"/>
                          <a:cs typeface="Times New Roman" panose="02020603050405020304" pitchFamily="18" charset="0"/>
                        </a:rPr>
                        <a:t>450</a:t>
                      </a:r>
                    </a:p>
                  </a:txBody>
                  <a:tcPr/>
                </a:tc>
                <a:tc>
                  <a:txBody>
                    <a:bodyPr/>
                    <a:lstStyle/>
                    <a:p>
                      <a:pPr algn="ctr"/>
                      <a:r>
                        <a:rPr lang="en-IN" sz="1800" dirty="0">
                          <a:latin typeface="Times New Roman" panose="02020603050405020304" pitchFamily="18" charset="0"/>
                          <a:cs typeface="Times New Roman" panose="02020603050405020304" pitchFamily="18" charset="0"/>
                        </a:rPr>
                        <a:t>450</a:t>
                      </a:r>
                    </a:p>
                  </a:txBody>
                  <a:tcPr/>
                </a:tc>
                <a:tc>
                  <a:txBody>
                    <a:bodyPr/>
                    <a:lstStyle/>
                    <a:p>
                      <a:pPr algn="ctr"/>
                      <a:r>
                        <a:rPr lang="en-IN" sz="1800" dirty="0">
                          <a:latin typeface="Times New Roman" panose="02020603050405020304" pitchFamily="18" charset="0"/>
                          <a:cs typeface="Times New Roman" panose="02020603050405020304" pitchFamily="18" charset="0"/>
                        </a:rPr>
                        <a:t>450</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680185379"/>
                  </a:ext>
                </a:extLst>
              </a:tr>
              <a:tr h="321619">
                <a:tc>
                  <a:txBody>
                    <a:bodyPr/>
                    <a:lstStyle/>
                    <a:p>
                      <a:pPr algn="ctr"/>
                      <a:r>
                        <a:rPr lang="en-IN" sz="1800" dirty="0">
                          <a:latin typeface="Times New Roman" panose="02020603050405020304" pitchFamily="18" charset="0"/>
                          <a:cs typeface="Times New Roman" panose="02020603050405020304" pitchFamily="18" charset="0"/>
                        </a:rPr>
                        <a:t>P-n20-k2</a:t>
                      </a:r>
                    </a:p>
                  </a:txBody>
                  <a:tcPr/>
                </a:tc>
                <a:tc>
                  <a:txBody>
                    <a:bodyPr/>
                    <a:lstStyle/>
                    <a:p>
                      <a:pPr algn="ctr"/>
                      <a:r>
                        <a:rPr lang="en-IN" sz="1800" dirty="0">
                          <a:latin typeface="Times New Roman" panose="02020603050405020304" pitchFamily="18" charset="0"/>
                          <a:cs typeface="Times New Roman" panose="02020603050405020304" pitchFamily="18" charset="0"/>
                        </a:rPr>
                        <a:t>218.24</a:t>
                      </a:r>
                    </a:p>
                  </a:txBody>
                  <a:tcPr/>
                </a:tc>
                <a:tc>
                  <a:txBody>
                    <a:bodyPr/>
                    <a:lstStyle/>
                    <a:p>
                      <a:pPr algn="ctr"/>
                      <a:r>
                        <a:rPr lang="en-IN" sz="1800" dirty="0">
                          <a:latin typeface="Times New Roman" panose="02020603050405020304" pitchFamily="18" charset="0"/>
                          <a:cs typeface="Times New Roman" panose="02020603050405020304" pitchFamily="18" charset="0"/>
                        </a:rPr>
                        <a:t>218</a:t>
                      </a:r>
                    </a:p>
                  </a:txBody>
                  <a:tcPr/>
                </a:tc>
                <a:tc>
                  <a:txBody>
                    <a:bodyPr/>
                    <a:lstStyle/>
                    <a:p>
                      <a:pPr algn="ctr"/>
                      <a:r>
                        <a:rPr lang="en-IN" sz="1800" dirty="0">
                          <a:latin typeface="Times New Roman" panose="02020603050405020304" pitchFamily="18" charset="0"/>
                          <a:cs typeface="Times New Roman" panose="02020603050405020304" pitchFamily="18" charset="0"/>
                        </a:rPr>
                        <a:t>218</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196423322"/>
                  </a:ext>
                </a:extLst>
              </a:tr>
              <a:tr h="321619">
                <a:tc>
                  <a:txBody>
                    <a:bodyPr/>
                    <a:lstStyle/>
                    <a:p>
                      <a:pPr algn="ctr"/>
                      <a:r>
                        <a:rPr lang="en-IN" sz="1800" dirty="0">
                          <a:latin typeface="Times New Roman" panose="02020603050405020304" pitchFamily="18" charset="0"/>
                          <a:cs typeface="Times New Roman" panose="02020603050405020304" pitchFamily="18" charset="0"/>
                        </a:rPr>
                        <a:t>E-n23-k3</a:t>
                      </a:r>
                    </a:p>
                  </a:txBody>
                  <a:tcPr/>
                </a:tc>
                <a:tc>
                  <a:txBody>
                    <a:bodyPr/>
                    <a:lstStyle/>
                    <a:p>
                      <a:pPr algn="ctr"/>
                      <a:r>
                        <a:rPr lang="en-IN" sz="1800" dirty="0">
                          <a:latin typeface="Times New Roman" panose="02020603050405020304" pitchFamily="18" charset="0"/>
                          <a:cs typeface="Times New Roman" panose="02020603050405020304" pitchFamily="18" charset="0"/>
                        </a:rPr>
                        <a:t>538.23</a:t>
                      </a:r>
                    </a:p>
                  </a:txBody>
                  <a:tcPr/>
                </a:tc>
                <a:tc>
                  <a:txBody>
                    <a:bodyPr/>
                    <a:lstStyle/>
                    <a:p>
                      <a:pPr algn="ctr"/>
                      <a:r>
                        <a:rPr lang="en-IN" sz="1800" dirty="0">
                          <a:latin typeface="Times New Roman" panose="02020603050405020304" pitchFamily="18" charset="0"/>
                          <a:cs typeface="Times New Roman" panose="02020603050405020304" pitchFamily="18" charset="0"/>
                        </a:rPr>
                        <a:t>534</a:t>
                      </a:r>
                    </a:p>
                  </a:txBody>
                  <a:tcPr/>
                </a:tc>
                <a:tc>
                  <a:txBody>
                    <a:bodyPr/>
                    <a:lstStyle/>
                    <a:p>
                      <a:pPr algn="ctr"/>
                      <a:r>
                        <a:rPr lang="en-IN" sz="1800" dirty="0">
                          <a:latin typeface="Times New Roman" panose="02020603050405020304" pitchFamily="18" charset="0"/>
                          <a:cs typeface="Times New Roman" panose="02020603050405020304" pitchFamily="18" charset="0"/>
                        </a:rPr>
                        <a:t>534</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279346834"/>
                  </a:ext>
                </a:extLst>
              </a:tr>
              <a:tr h="321619">
                <a:tc>
                  <a:txBody>
                    <a:bodyPr/>
                    <a:lstStyle/>
                    <a:p>
                      <a:pPr algn="ctr"/>
                      <a:r>
                        <a:rPr lang="en-IN" sz="1800" dirty="0">
                          <a:latin typeface="Times New Roman" panose="02020603050405020304" pitchFamily="18" charset="0"/>
                          <a:cs typeface="Times New Roman" panose="02020603050405020304" pitchFamily="18" charset="0"/>
                        </a:rPr>
                        <a:t>A-n30-k3</a:t>
                      </a:r>
                    </a:p>
                  </a:txBody>
                  <a:tcPr/>
                </a:tc>
                <a:tc>
                  <a:txBody>
                    <a:bodyPr/>
                    <a:lstStyle/>
                    <a:p>
                      <a:pPr algn="ctr"/>
                      <a:r>
                        <a:rPr lang="en-IN" sz="1800" dirty="0">
                          <a:latin typeface="Times New Roman" panose="02020603050405020304" pitchFamily="18" charset="0"/>
                          <a:cs typeface="Times New Roman" panose="02020603050405020304" pitchFamily="18" charset="0"/>
                        </a:rPr>
                        <a:t>582.47</a:t>
                      </a:r>
                    </a:p>
                  </a:txBody>
                  <a:tcPr/>
                </a:tc>
                <a:tc>
                  <a:txBody>
                    <a:bodyPr/>
                    <a:lstStyle/>
                    <a:p>
                      <a:pPr algn="ctr"/>
                      <a:r>
                        <a:rPr lang="en-IN" sz="1800" dirty="0">
                          <a:latin typeface="Times New Roman" panose="02020603050405020304" pitchFamily="18" charset="0"/>
                          <a:cs typeface="Times New Roman" panose="02020603050405020304" pitchFamily="18" charset="0"/>
                        </a:rPr>
                        <a:t>562.87</a:t>
                      </a:r>
                    </a:p>
                  </a:txBody>
                  <a:tcPr/>
                </a:tc>
                <a:tc>
                  <a:txBody>
                    <a:bodyPr/>
                    <a:lstStyle/>
                    <a:p>
                      <a:pPr algn="ctr"/>
                      <a:r>
                        <a:rPr lang="en-IN" sz="1800" dirty="0">
                          <a:latin typeface="Times New Roman" panose="02020603050405020304" pitchFamily="18" charset="0"/>
                          <a:cs typeface="Times New Roman" panose="02020603050405020304" pitchFamily="18" charset="0"/>
                        </a:rPr>
                        <a:t>534</a:t>
                      </a:r>
                    </a:p>
                  </a:txBody>
                  <a:tcPr/>
                </a:tc>
                <a:tc>
                  <a:txBody>
                    <a:bodyPr/>
                    <a:lstStyle/>
                    <a:p>
                      <a:pPr algn="ctr"/>
                      <a:r>
                        <a:rPr lang="en-IN" sz="1800" dirty="0">
                          <a:solidFill>
                            <a:srgbClr val="FF0000"/>
                          </a:solidFill>
                          <a:latin typeface="Times New Roman" panose="02020603050405020304" pitchFamily="18" charset="0"/>
                          <a:cs typeface="Times New Roman" panose="02020603050405020304" pitchFamily="18" charset="0"/>
                        </a:rPr>
                        <a:t>0.18</a:t>
                      </a:r>
                    </a:p>
                  </a:txBody>
                  <a:tcPr/>
                </a:tc>
                <a:extLst>
                  <a:ext uri="{0D108BD9-81ED-4DB2-BD59-A6C34878D82A}">
                    <a16:rowId xmlns:a16="http://schemas.microsoft.com/office/drawing/2014/main" val="607522781"/>
                  </a:ext>
                </a:extLst>
              </a:tr>
              <a:tr h="321619">
                <a:tc>
                  <a:txBody>
                    <a:bodyPr/>
                    <a:lstStyle/>
                    <a:p>
                      <a:pPr algn="ctr"/>
                      <a:r>
                        <a:rPr lang="en-IN" sz="1800" dirty="0">
                          <a:latin typeface="Times New Roman" panose="02020603050405020304" pitchFamily="18" charset="0"/>
                          <a:cs typeface="Times New Roman" panose="02020603050405020304" pitchFamily="18" charset="0"/>
                        </a:rPr>
                        <a:t>A-n32-k5</a:t>
                      </a:r>
                    </a:p>
                  </a:txBody>
                  <a:tcPr/>
                </a:tc>
                <a:tc>
                  <a:txBody>
                    <a:bodyPr/>
                    <a:lstStyle/>
                    <a:p>
                      <a:pPr algn="ctr"/>
                      <a:r>
                        <a:rPr lang="en-IN" sz="1800" dirty="0">
                          <a:latin typeface="Times New Roman" panose="02020603050405020304" pitchFamily="18" charset="0"/>
                          <a:cs typeface="Times New Roman" panose="02020603050405020304" pitchFamily="18" charset="0"/>
                        </a:rPr>
                        <a:t>855.12</a:t>
                      </a:r>
                    </a:p>
                  </a:txBody>
                  <a:tcPr/>
                </a:tc>
                <a:tc>
                  <a:txBody>
                    <a:bodyPr/>
                    <a:lstStyle/>
                    <a:p>
                      <a:pPr algn="ctr"/>
                      <a:r>
                        <a:rPr lang="en-IN" sz="1800" dirty="0">
                          <a:latin typeface="Times New Roman" panose="02020603050405020304" pitchFamily="18" charset="0"/>
                          <a:cs typeface="Times New Roman" panose="02020603050405020304" pitchFamily="18" charset="0"/>
                        </a:rPr>
                        <a:t>833.34</a:t>
                      </a:r>
                    </a:p>
                  </a:txBody>
                  <a:tcPr/>
                </a:tc>
                <a:tc>
                  <a:txBody>
                    <a:bodyPr/>
                    <a:lstStyle/>
                    <a:p>
                      <a:pPr algn="ctr"/>
                      <a:r>
                        <a:rPr lang="en-IN" sz="1800" dirty="0">
                          <a:latin typeface="Times New Roman" panose="02020603050405020304" pitchFamily="18" charset="0"/>
                          <a:cs typeface="Times New Roman" panose="02020603050405020304" pitchFamily="18" charset="0"/>
                        </a:rPr>
                        <a:t>784</a:t>
                      </a:r>
                    </a:p>
                  </a:txBody>
                  <a:tcPr/>
                </a:tc>
                <a:tc>
                  <a:txBody>
                    <a:bodyPr/>
                    <a:lstStyle/>
                    <a:p>
                      <a:pPr algn="ctr"/>
                      <a:r>
                        <a:rPr lang="en-IN" sz="1800" dirty="0">
                          <a:solidFill>
                            <a:srgbClr val="FF0000"/>
                          </a:solidFill>
                          <a:latin typeface="Times New Roman" panose="02020603050405020304" pitchFamily="18" charset="0"/>
                          <a:cs typeface="Times New Roman" panose="02020603050405020304" pitchFamily="18" charset="0"/>
                        </a:rPr>
                        <a:t>0.19</a:t>
                      </a:r>
                    </a:p>
                  </a:txBody>
                  <a:tcPr/>
                </a:tc>
                <a:extLst>
                  <a:ext uri="{0D108BD9-81ED-4DB2-BD59-A6C34878D82A}">
                    <a16:rowId xmlns:a16="http://schemas.microsoft.com/office/drawing/2014/main" val="4259440669"/>
                  </a:ext>
                </a:extLst>
              </a:tr>
              <a:tr h="321619">
                <a:tc>
                  <a:txBody>
                    <a:bodyPr/>
                    <a:lstStyle/>
                    <a:p>
                      <a:pPr algn="ctr"/>
                      <a:r>
                        <a:rPr lang="en-IN" sz="1800" dirty="0">
                          <a:latin typeface="Times New Roman" panose="02020603050405020304" pitchFamily="18" charset="0"/>
                          <a:cs typeface="Times New Roman" panose="02020603050405020304" pitchFamily="18" charset="0"/>
                        </a:rPr>
                        <a:t>A-n38-k5</a:t>
                      </a:r>
                    </a:p>
                  </a:txBody>
                  <a:tcPr/>
                </a:tc>
                <a:tc>
                  <a:txBody>
                    <a:bodyPr/>
                    <a:lstStyle/>
                    <a:p>
                      <a:pPr algn="ctr"/>
                      <a:r>
                        <a:rPr lang="en-IN" sz="1800" dirty="0">
                          <a:latin typeface="Times New Roman" panose="02020603050405020304" pitchFamily="18" charset="0"/>
                          <a:cs typeface="Times New Roman" panose="02020603050405020304" pitchFamily="18" charset="0"/>
                        </a:rPr>
                        <a:t>812.36</a:t>
                      </a:r>
                    </a:p>
                  </a:txBody>
                  <a:tcPr/>
                </a:tc>
                <a:tc>
                  <a:txBody>
                    <a:bodyPr/>
                    <a:lstStyle/>
                    <a:p>
                      <a:pPr algn="ctr"/>
                      <a:r>
                        <a:rPr lang="en-IN" sz="1800" dirty="0">
                          <a:latin typeface="Times New Roman" panose="02020603050405020304" pitchFamily="18" charset="0"/>
                          <a:cs typeface="Times New Roman" panose="02020603050405020304" pitchFamily="18" charset="0"/>
                        </a:rPr>
                        <a:t>794.49</a:t>
                      </a:r>
                    </a:p>
                  </a:txBody>
                  <a:tcPr/>
                </a:tc>
                <a:tc>
                  <a:txBody>
                    <a:bodyPr/>
                    <a:lstStyle/>
                    <a:p>
                      <a:pPr algn="ctr"/>
                      <a:r>
                        <a:rPr lang="en-IN" sz="1800" dirty="0">
                          <a:latin typeface="Times New Roman" panose="02020603050405020304" pitchFamily="18" charset="0"/>
                          <a:cs typeface="Times New Roman" panose="02020603050405020304" pitchFamily="18" charset="0"/>
                        </a:rPr>
                        <a:t>730</a:t>
                      </a:r>
                    </a:p>
                  </a:txBody>
                  <a:tcPr/>
                </a:tc>
                <a:tc>
                  <a:txBody>
                    <a:bodyPr/>
                    <a:lstStyle/>
                    <a:p>
                      <a:pPr algn="ctr"/>
                      <a:r>
                        <a:rPr lang="en-IN" sz="1800" dirty="0">
                          <a:solidFill>
                            <a:srgbClr val="FF0000"/>
                          </a:solidFill>
                          <a:latin typeface="Times New Roman" panose="02020603050405020304" pitchFamily="18" charset="0"/>
                          <a:cs typeface="Times New Roman" panose="02020603050405020304" pitchFamily="18" charset="0"/>
                        </a:rPr>
                        <a:t>0.23</a:t>
                      </a:r>
                    </a:p>
                  </a:txBody>
                  <a:tcPr/>
                </a:tc>
                <a:extLst>
                  <a:ext uri="{0D108BD9-81ED-4DB2-BD59-A6C34878D82A}">
                    <a16:rowId xmlns:a16="http://schemas.microsoft.com/office/drawing/2014/main" val="2938041819"/>
                  </a:ext>
                </a:extLst>
              </a:tr>
              <a:tr h="321619">
                <a:tc>
                  <a:txBody>
                    <a:bodyPr/>
                    <a:lstStyle/>
                    <a:p>
                      <a:pPr algn="ctr"/>
                      <a:r>
                        <a:rPr lang="en-IN" sz="1800" dirty="0">
                          <a:latin typeface="Times New Roman" panose="02020603050405020304" pitchFamily="18" charset="0"/>
                          <a:cs typeface="Times New Roman" panose="02020603050405020304" pitchFamily="18" charset="0"/>
                        </a:rPr>
                        <a:t>A-n45-k6</a:t>
                      </a:r>
                    </a:p>
                  </a:txBody>
                  <a:tcPr/>
                </a:tc>
                <a:tc>
                  <a:txBody>
                    <a:bodyPr/>
                    <a:lstStyle/>
                    <a:p>
                      <a:pPr algn="ctr"/>
                      <a:r>
                        <a:rPr lang="en-IN" sz="1800" dirty="0">
                          <a:latin typeface="Times New Roman" panose="02020603050405020304" pitchFamily="18" charset="0"/>
                          <a:cs typeface="Times New Roman" panose="02020603050405020304" pitchFamily="18" charset="0"/>
                        </a:rPr>
                        <a:t>1113.68</a:t>
                      </a:r>
                    </a:p>
                  </a:txBody>
                  <a:tcPr/>
                </a:tc>
                <a:tc>
                  <a:txBody>
                    <a:bodyPr/>
                    <a:lstStyle/>
                    <a:p>
                      <a:pPr algn="ctr"/>
                      <a:r>
                        <a:rPr lang="en-IN" sz="1800" dirty="0">
                          <a:latin typeface="Times New Roman" panose="02020603050405020304" pitchFamily="18" charset="0"/>
                          <a:cs typeface="Times New Roman" panose="02020603050405020304" pitchFamily="18" charset="0"/>
                        </a:rPr>
                        <a:t>1056.67</a:t>
                      </a:r>
                    </a:p>
                  </a:txBody>
                  <a:tcPr/>
                </a:tc>
                <a:tc>
                  <a:txBody>
                    <a:bodyPr/>
                    <a:lstStyle/>
                    <a:p>
                      <a:pPr algn="ctr"/>
                      <a:r>
                        <a:rPr lang="en-IN" sz="1800" dirty="0">
                          <a:latin typeface="Times New Roman" panose="02020603050405020304" pitchFamily="18" charset="0"/>
                          <a:cs typeface="Times New Roman" panose="02020603050405020304" pitchFamily="18" charset="0"/>
                        </a:rPr>
                        <a:t>944</a:t>
                      </a:r>
                    </a:p>
                  </a:txBody>
                  <a:tcPr/>
                </a:tc>
                <a:tc>
                  <a:txBody>
                    <a:bodyPr/>
                    <a:lstStyle/>
                    <a:p>
                      <a:pPr algn="ctr"/>
                      <a:r>
                        <a:rPr lang="en-IN" sz="1800" dirty="0">
                          <a:solidFill>
                            <a:srgbClr val="FF0000"/>
                          </a:solidFill>
                          <a:latin typeface="Times New Roman" panose="02020603050405020304" pitchFamily="18" charset="0"/>
                          <a:cs typeface="Times New Roman" panose="02020603050405020304" pitchFamily="18" charset="0"/>
                        </a:rPr>
                        <a:t>0.26</a:t>
                      </a:r>
                    </a:p>
                  </a:txBody>
                  <a:tcPr/>
                </a:tc>
                <a:extLst>
                  <a:ext uri="{0D108BD9-81ED-4DB2-BD59-A6C34878D82A}">
                    <a16:rowId xmlns:a16="http://schemas.microsoft.com/office/drawing/2014/main" val="3501637497"/>
                  </a:ext>
                </a:extLst>
              </a:tr>
              <a:tr h="321619">
                <a:tc>
                  <a:txBody>
                    <a:bodyPr/>
                    <a:lstStyle/>
                    <a:p>
                      <a:pPr algn="ctr"/>
                      <a:r>
                        <a:rPr lang="en-IN" sz="1800" dirty="0">
                          <a:latin typeface="Times New Roman" panose="02020603050405020304" pitchFamily="18" charset="0"/>
                          <a:cs typeface="Times New Roman" panose="02020603050405020304" pitchFamily="18" charset="0"/>
                        </a:rPr>
                        <a:t>E-n51-k5</a:t>
                      </a:r>
                    </a:p>
                  </a:txBody>
                  <a:tcPr/>
                </a:tc>
                <a:tc>
                  <a:txBody>
                    <a:bodyPr/>
                    <a:lstStyle/>
                    <a:p>
                      <a:pPr algn="ctr"/>
                      <a:r>
                        <a:rPr lang="en-IN" sz="1800" dirty="0">
                          <a:latin typeface="Times New Roman" panose="02020603050405020304" pitchFamily="18" charset="0"/>
                          <a:cs typeface="Times New Roman" panose="02020603050405020304" pitchFamily="18" charset="0"/>
                        </a:rPr>
                        <a:t>696.62</a:t>
                      </a:r>
                    </a:p>
                  </a:txBody>
                  <a:tcPr/>
                </a:tc>
                <a:tc>
                  <a:txBody>
                    <a:bodyPr/>
                    <a:lstStyle/>
                    <a:p>
                      <a:pPr algn="ctr"/>
                      <a:r>
                        <a:rPr lang="en-IN" sz="1800" dirty="0">
                          <a:latin typeface="Times New Roman" panose="02020603050405020304" pitchFamily="18" charset="0"/>
                          <a:cs typeface="Times New Roman" panose="02020603050405020304" pitchFamily="18" charset="0"/>
                        </a:rPr>
                        <a:t>652.72</a:t>
                      </a:r>
                    </a:p>
                  </a:txBody>
                  <a:tcPr/>
                </a:tc>
                <a:tc>
                  <a:txBody>
                    <a:bodyPr/>
                    <a:lstStyle/>
                    <a:p>
                      <a:pPr algn="ctr"/>
                      <a:r>
                        <a:rPr lang="en-IN" sz="1800" dirty="0">
                          <a:latin typeface="Times New Roman" panose="02020603050405020304" pitchFamily="18" charset="0"/>
                          <a:cs typeface="Times New Roman" panose="02020603050405020304" pitchFamily="18" charset="0"/>
                        </a:rPr>
                        <a:t>521</a:t>
                      </a:r>
                    </a:p>
                  </a:txBody>
                  <a:tcPr/>
                </a:tc>
                <a:tc>
                  <a:txBody>
                    <a:bodyPr/>
                    <a:lstStyle/>
                    <a:p>
                      <a:pPr algn="ctr"/>
                      <a:r>
                        <a:rPr lang="en-IN" sz="1800" dirty="0">
                          <a:solidFill>
                            <a:srgbClr val="FF0000"/>
                          </a:solidFill>
                          <a:latin typeface="Times New Roman" panose="02020603050405020304" pitchFamily="18" charset="0"/>
                          <a:cs typeface="Times New Roman" panose="02020603050405020304" pitchFamily="18" charset="0"/>
                        </a:rPr>
                        <a:t>0.49</a:t>
                      </a:r>
                    </a:p>
                  </a:txBody>
                  <a:tcPr/>
                </a:tc>
                <a:extLst>
                  <a:ext uri="{0D108BD9-81ED-4DB2-BD59-A6C34878D82A}">
                    <a16:rowId xmlns:a16="http://schemas.microsoft.com/office/drawing/2014/main" val="463783771"/>
                  </a:ext>
                </a:extLst>
              </a:tr>
              <a:tr h="321619">
                <a:tc>
                  <a:txBody>
                    <a:bodyPr/>
                    <a:lstStyle/>
                    <a:p>
                      <a:pPr algn="ctr"/>
                      <a:r>
                        <a:rPr lang="en-IN" sz="1800" dirty="0">
                          <a:latin typeface="Times New Roman" panose="02020603050405020304" pitchFamily="18" charset="0"/>
                          <a:cs typeface="Times New Roman" panose="02020603050405020304" pitchFamily="18" charset="0"/>
                        </a:rPr>
                        <a:t>A-n61-k9</a:t>
                      </a:r>
                    </a:p>
                  </a:txBody>
                  <a:tcPr/>
                </a:tc>
                <a:tc>
                  <a:txBody>
                    <a:bodyPr/>
                    <a:lstStyle/>
                    <a:p>
                      <a:pPr algn="ctr"/>
                      <a:r>
                        <a:rPr lang="en-IN" sz="1800" dirty="0">
                          <a:latin typeface="Times New Roman" panose="02020603050405020304" pitchFamily="18" charset="0"/>
                          <a:cs typeface="Times New Roman" panose="02020603050405020304" pitchFamily="18" charset="0"/>
                        </a:rPr>
                        <a:t>1512.23</a:t>
                      </a:r>
                    </a:p>
                  </a:txBody>
                  <a:tcPr/>
                </a:tc>
                <a:tc>
                  <a:txBody>
                    <a:bodyPr/>
                    <a:lstStyle/>
                    <a:p>
                      <a:pPr algn="ctr"/>
                      <a:r>
                        <a:rPr lang="en-IN" sz="1800" dirty="0">
                          <a:latin typeface="Times New Roman" panose="02020603050405020304" pitchFamily="18" charset="0"/>
                          <a:cs typeface="Times New Roman" panose="02020603050405020304" pitchFamily="18" charset="0"/>
                        </a:rPr>
                        <a:t>1423.47</a:t>
                      </a:r>
                    </a:p>
                  </a:txBody>
                  <a:tcPr/>
                </a:tc>
                <a:tc>
                  <a:txBody>
                    <a:bodyPr/>
                    <a:lstStyle/>
                    <a:p>
                      <a:pPr algn="ctr"/>
                      <a:r>
                        <a:rPr lang="en-IN" sz="1800" dirty="0">
                          <a:latin typeface="Times New Roman" panose="02020603050405020304" pitchFamily="18" charset="0"/>
                          <a:cs typeface="Times New Roman" panose="02020603050405020304" pitchFamily="18" charset="0"/>
                        </a:rPr>
                        <a:t>1034</a:t>
                      </a:r>
                    </a:p>
                  </a:txBody>
                  <a:tcPr/>
                </a:tc>
                <a:tc>
                  <a:txBody>
                    <a:bodyPr/>
                    <a:lstStyle/>
                    <a:p>
                      <a:pPr algn="ctr"/>
                      <a:r>
                        <a:rPr lang="en-IN" sz="1800" dirty="0">
                          <a:solidFill>
                            <a:srgbClr val="FF0000"/>
                          </a:solidFill>
                          <a:latin typeface="Times New Roman" panose="02020603050405020304" pitchFamily="18" charset="0"/>
                          <a:cs typeface="Times New Roman" panose="02020603050405020304" pitchFamily="18" charset="0"/>
                        </a:rPr>
                        <a:t>0.61</a:t>
                      </a:r>
                    </a:p>
                  </a:txBody>
                  <a:tcPr/>
                </a:tc>
                <a:extLst>
                  <a:ext uri="{0D108BD9-81ED-4DB2-BD59-A6C34878D82A}">
                    <a16:rowId xmlns:a16="http://schemas.microsoft.com/office/drawing/2014/main" val="3583797160"/>
                  </a:ext>
                </a:extLst>
              </a:tr>
              <a:tr h="321619">
                <a:tc>
                  <a:txBody>
                    <a:bodyPr/>
                    <a:lstStyle/>
                    <a:p>
                      <a:pPr algn="ctr"/>
                      <a:r>
                        <a:rPr lang="en-IN" sz="1800" dirty="0">
                          <a:latin typeface="Times New Roman" panose="02020603050405020304" pitchFamily="18" charset="0"/>
                          <a:cs typeface="Times New Roman" panose="02020603050405020304" pitchFamily="18" charset="0"/>
                        </a:rPr>
                        <a:t>A-n80-k10</a:t>
                      </a:r>
                    </a:p>
                  </a:txBody>
                  <a:tcPr/>
                </a:tc>
                <a:tc>
                  <a:txBody>
                    <a:bodyPr/>
                    <a:lstStyle/>
                    <a:p>
                      <a:pPr algn="ctr"/>
                      <a:r>
                        <a:rPr lang="en-IN" sz="1800" dirty="0">
                          <a:latin typeface="Times New Roman" panose="02020603050405020304" pitchFamily="18" charset="0"/>
                          <a:cs typeface="Times New Roman" panose="02020603050405020304" pitchFamily="18" charset="0"/>
                        </a:rPr>
                        <a:t>2912.45</a:t>
                      </a:r>
                    </a:p>
                  </a:txBody>
                  <a:tcPr/>
                </a:tc>
                <a:tc>
                  <a:txBody>
                    <a:bodyPr/>
                    <a:lstStyle/>
                    <a:p>
                      <a:pPr algn="ctr"/>
                      <a:r>
                        <a:rPr lang="en-IN" sz="1800" dirty="0">
                          <a:latin typeface="Times New Roman" panose="02020603050405020304" pitchFamily="18" charset="0"/>
                          <a:cs typeface="Times New Roman" panose="02020603050405020304" pitchFamily="18" charset="0"/>
                        </a:rPr>
                        <a:t>2753.34</a:t>
                      </a:r>
                    </a:p>
                  </a:txBody>
                  <a:tcPr/>
                </a:tc>
                <a:tc>
                  <a:txBody>
                    <a:bodyPr/>
                    <a:lstStyle/>
                    <a:p>
                      <a:pPr algn="ctr"/>
                      <a:r>
                        <a:rPr lang="en-IN" sz="1800" dirty="0">
                          <a:latin typeface="Times New Roman" panose="02020603050405020304" pitchFamily="18" charset="0"/>
                          <a:cs typeface="Times New Roman" panose="02020603050405020304" pitchFamily="18" charset="0"/>
                        </a:rPr>
                        <a:t>1763</a:t>
                      </a:r>
                    </a:p>
                  </a:txBody>
                  <a:tcPr/>
                </a:tc>
                <a:tc>
                  <a:txBody>
                    <a:bodyPr/>
                    <a:lstStyle/>
                    <a:p>
                      <a:pPr algn="ctr"/>
                      <a:r>
                        <a:rPr lang="en-IN" sz="1800" dirty="0">
                          <a:solidFill>
                            <a:srgbClr val="FF0000"/>
                          </a:solidFill>
                          <a:latin typeface="Times New Roman" panose="02020603050405020304" pitchFamily="18" charset="0"/>
                          <a:cs typeface="Times New Roman" panose="02020603050405020304" pitchFamily="18" charset="0"/>
                        </a:rPr>
                        <a:t>0.70</a:t>
                      </a:r>
                    </a:p>
                  </a:txBody>
                  <a:tcPr/>
                </a:tc>
                <a:extLst>
                  <a:ext uri="{0D108BD9-81ED-4DB2-BD59-A6C34878D82A}">
                    <a16:rowId xmlns:a16="http://schemas.microsoft.com/office/drawing/2014/main" val="413662705"/>
                  </a:ext>
                </a:extLst>
              </a:tr>
            </a:tbl>
          </a:graphicData>
        </a:graphic>
      </p:graphicFrame>
      <p:sp>
        <p:nvSpPr>
          <p:cNvPr id="7" name="Flowchart: Process 6">
            <a:extLst>
              <a:ext uri="{FF2B5EF4-FFF2-40B4-BE49-F238E27FC236}">
                <a16:creationId xmlns:a16="http://schemas.microsoft.com/office/drawing/2014/main" id="{2DD894CE-DFBC-1A2A-953B-16B4D29156F7}"/>
              </a:ext>
            </a:extLst>
          </p:cNvPr>
          <p:cNvSpPr/>
          <p:nvPr/>
        </p:nvSpPr>
        <p:spPr>
          <a:xfrm>
            <a:off x="1282890" y="6441494"/>
            <a:ext cx="3657600" cy="249732"/>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Sitka Display" panose="02000505000000020004" pitchFamily="2" charset="0"/>
              </a:rPr>
              <a:t>* Solution without local refinement.</a:t>
            </a:r>
          </a:p>
        </p:txBody>
      </p:sp>
    </p:spTree>
    <p:extLst>
      <p:ext uri="{BB962C8B-B14F-4D97-AF65-F5344CB8AC3E}">
        <p14:creationId xmlns:p14="http://schemas.microsoft.com/office/powerpoint/2010/main" val="3691323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D058B-ED0F-D213-249D-11179E5C8624}"/>
              </a:ext>
            </a:extLst>
          </p:cNvPr>
          <p:cNvSpPr>
            <a:spLocks noGrp="1"/>
          </p:cNvSpPr>
          <p:nvPr>
            <p:ph type="title"/>
          </p:nvPr>
        </p:nvSpPr>
        <p:spPr/>
        <p:txBody>
          <a:bodyPr>
            <a:normAutofit/>
          </a:bodyPr>
          <a:lstStyle/>
          <a:p>
            <a:r>
              <a:rPr lang="en-IN" sz="3600" dirty="0"/>
              <a:t>discussion</a:t>
            </a:r>
          </a:p>
        </p:txBody>
      </p:sp>
      <p:sp>
        <p:nvSpPr>
          <p:cNvPr id="3" name="Content Placeholder 2">
            <a:extLst>
              <a:ext uri="{FF2B5EF4-FFF2-40B4-BE49-F238E27FC236}">
                <a16:creationId xmlns:a16="http://schemas.microsoft.com/office/drawing/2014/main" id="{ED35D0C9-50AE-E22F-41E4-51631BBFA57D}"/>
              </a:ext>
            </a:extLst>
          </p:cNvPr>
          <p:cNvSpPr>
            <a:spLocks noGrp="1"/>
          </p:cNvSpPr>
          <p:nvPr>
            <p:ph idx="1"/>
          </p:nvPr>
        </p:nvSpPr>
        <p:spPr>
          <a:xfrm>
            <a:off x="581192" y="2180497"/>
            <a:ext cx="11029615" cy="1013800"/>
          </a:xfrm>
        </p:spPr>
        <p:txBody>
          <a:bodyPr>
            <a:normAutofit/>
          </a:bodyPr>
          <a:lstStyle/>
          <a:p>
            <a:pPr marL="0" indent="0">
              <a:buNone/>
            </a:pPr>
            <a:endParaRPr lang="en-IN" sz="2000" dirty="0">
              <a:latin typeface="Sitka Display" panose="02000505000000020004" pitchFamily="2" charset="0"/>
            </a:endParaRPr>
          </a:p>
          <a:p>
            <a:endParaRPr lang="en-IN" sz="2000" dirty="0">
              <a:latin typeface="Sitka Display" panose="02000505000000020004" pitchFamily="2" charset="0"/>
            </a:endParaRPr>
          </a:p>
        </p:txBody>
      </p:sp>
      <p:pic>
        <p:nvPicPr>
          <p:cNvPr id="5" name="Picture 4">
            <a:extLst>
              <a:ext uri="{FF2B5EF4-FFF2-40B4-BE49-F238E27FC236}">
                <a16:creationId xmlns:a16="http://schemas.microsoft.com/office/drawing/2014/main" id="{75619064-826D-6C17-9821-B6ABD1AC63F4}"/>
              </a:ext>
            </a:extLst>
          </p:cNvPr>
          <p:cNvPicPr>
            <a:picLocks noChangeAspect="1"/>
          </p:cNvPicPr>
          <p:nvPr/>
        </p:nvPicPr>
        <p:blipFill>
          <a:blip r:embed="rId2"/>
          <a:stretch>
            <a:fillRect/>
          </a:stretch>
        </p:blipFill>
        <p:spPr>
          <a:xfrm>
            <a:off x="1046430" y="2041301"/>
            <a:ext cx="9899074" cy="3844734"/>
          </a:xfrm>
          <a:prstGeom prst="rect">
            <a:avLst/>
          </a:prstGeom>
        </p:spPr>
      </p:pic>
      <p:sp>
        <p:nvSpPr>
          <p:cNvPr id="6" name="Flowchart: Process 5">
            <a:extLst>
              <a:ext uri="{FF2B5EF4-FFF2-40B4-BE49-F238E27FC236}">
                <a16:creationId xmlns:a16="http://schemas.microsoft.com/office/drawing/2014/main" id="{4949B8C1-6F56-9EF4-94C4-D1E320F06B45}"/>
              </a:ext>
            </a:extLst>
          </p:cNvPr>
          <p:cNvSpPr/>
          <p:nvPr/>
        </p:nvSpPr>
        <p:spPr>
          <a:xfrm>
            <a:off x="1098695" y="6032310"/>
            <a:ext cx="9994609" cy="641445"/>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latin typeface="Sitka Display" panose="02000505000000020004" pitchFamily="2" charset="0"/>
              </a:rPr>
              <a:t>Figure</a:t>
            </a:r>
            <a:r>
              <a:rPr lang="en-IN" sz="2000" dirty="0">
                <a:latin typeface="Sitka Display" panose="02000505000000020004" pitchFamily="2" charset="0"/>
              </a:rPr>
              <a:t> : Bar chart for showing performance Comparison for the obtained solutions. </a:t>
            </a:r>
          </a:p>
          <a:p>
            <a:pPr algn="ctr"/>
            <a:r>
              <a:rPr lang="en-IN" sz="2000" b="1" dirty="0">
                <a:latin typeface="Sitka Display" panose="02000505000000020004" pitchFamily="2" charset="0"/>
              </a:rPr>
              <a:t>X-axis</a:t>
            </a:r>
            <a:r>
              <a:rPr lang="en-IN" sz="2000" dirty="0">
                <a:latin typeface="Sitka Display" panose="02000505000000020004" pitchFamily="2" charset="0"/>
              </a:rPr>
              <a:t>: Problem instance                  </a:t>
            </a:r>
            <a:r>
              <a:rPr lang="en-IN" sz="2000" b="1" dirty="0">
                <a:latin typeface="Sitka Display" panose="02000505000000020004" pitchFamily="2" charset="0"/>
              </a:rPr>
              <a:t>Y-axis</a:t>
            </a:r>
            <a:r>
              <a:rPr lang="en-IN" sz="2000" dirty="0">
                <a:latin typeface="Sitka Display" panose="02000505000000020004" pitchFamily="2" charset="0"/>
              </a:rPr>
              <a:t>: Total distance</a:t>
            </a:r>
          </a:p>
        </p:txBody>
      </p:sp>
    </p:spTree>
    <p:extLst>
      <p:ext uri="{BB962C8B-B14F-4D97-AF65-F5344CB8AC3E}">
        <p14:creationId xmlns:p14="http://schemas.microsoft.com/office/powerpoint/2010/main" val="3223589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B3CE9-8E64-9C67-6F5C-91874B6FC4DB}"/>
              </a:ext>
            </a:extLst>
          </p:cNvPr>
          <p:cNvSpPr>
            <a:spLocks noGrp="1"/>
          </p:cNvSpPr>
          <p:nvPr>
            <p:ph type="title"/>
          </p:nvPr>
        </p:nvSpPr>
        <p:spPr/>
        <p:txBody>
          <a:bodyPr>
            <a:normAutofit/>
          </a:bodyPr>
          <a:lstStyle/>
          <a:p>
            <a:r>
              <a:rPr lang="en-IN" sz="3600" dirty="0"/>
              <a:t>Discussion</a:t>
            </a:r>
          </a:p>
        </p:txBody>
      </p:sp>
      <p:pic>
        <p:nvPicPr>
          <p:cNvPr id="5" name="Content Placeholder 4">
            <a:extLst>
              <a:ext uri="{FF2B5EF4-FFF2-40B4-BE49-F238E27FC236}">
                <a16:creationId xmlns:a16="http://schemas.microsoft.com/office/drawing/2014/main" id="{BB88ADB0-F526-CFA1-B2C6-77117E80DE51}"/>
              </a:ext>
            </a:extLst>
          </p:cNvPr>
          <p:cNvPicPr>
            <a:picLocks noGrp="1" noChangeAspect="1"/>
          </p:cNvPicPr>
          <p:nvPr>
            <p:ph idx="1"/>
          </p:nvPr>
        </p:nvPicPr>
        <p:blipFill>
          <a:blip r:embed="rId2"/>
          <a:stretch>
            <a:fillRect/>
          </a:stretch>
        </p:blipFill>
        <p:spPr>
          <a:xfrm>
            <a:off x="1146410" y="1990156"/>
            <a:ext cx="9553433" cy="3678238"/>
          </a:xfrm>
        </p:spPr>
      </p:pic>
      <p:sp>
        <p:nvSpPr>
          <p:cNvPr id="7" name="TextBox 6">
            <a:extLst>
              <a:ext uri="{FF2B5EF4-FFF2-40B4-BE49-F238E27FC236}">
                <a16:creationId xmlns:a16="http://schemas.microsoft.com/office/drawing/2014/main" id="{8A7AD692-47BA-FD7E-D28B-CD8046166588}"/>
              </a:ext>
            </a:extLst>
          </p:cNvPr>
          <p:cNvSpPr txBox="1"/>
          <p:nvPr/>
        </p:nvSpPr>
        <p:spPr>
          <a:xfrm>
            <a:off x="996287" y="5668394"/>
            <a:ext cx="10385946" cy="707886"/>
          </a:xfrm>
          <a:prstGeom prst="rect">
            <a:avLst/>
          </a:prstGeom>
          <a:noFill/>
        </p:spPr>
        <p:txBody>
          <a:bodyPr wrap="square">
            <a:spAutoFit/>
          </a:bodyPr>
          <a:lstStyle/>
          <a:p>
            <a:pPr algn="ctr"/>
            <a:r>
              <a:rPr lang="en-IN" sz="2000" b="1" dirty="0">
                <a:latin typeface="Sitka Display" panose="02000505000000020004" pitchFamily="2" charset="0"/>
              </a:rPr>
              <a:t>Figure</a:t>
            </a:r>
            <a:r>
              <a:rPr lang="en-IN" sz="2000" dirty="0">
                <a:latin typeface="Sitka Display" panose="02000505000000020004" pitchFamily="2" charset="0"/>
              </a:rPr>
              <a:t> : Line chart for showing</a:t>
            </a:r>
            <a:r>
              <a:rPr lang="en-IN" sz="2000" dirty="0"/>
              <a:t> </a:t>
            </a:r>
            <a:r>
              <a:rPr lang="en-IN" sz="2000" dirty="0">
                <a:latin typeface="Sitka Display" panose="02000505000000020004" pitchFamily="2" charset="0"/>
              </a:rPr>
              <a:t>difference in the result with increasing the size of the problem. </a:t>
            </a:r>
          </a:p>
          <a:p>
            <a:pPr algn="ctr"/>
            <a:r>
              <a:rPr lang="en-IN" sz="2000" b="1" dirty="0">
                <a:latin typeface="Sitka Display" panose="02000505000000020004" pitchFamily="2" charset="0"/>
              </a:rPr>
              <a:t>X-axis</a:t>
            </a:r>
            <a:r>
              <a:rPr lang="en-IN" sz="2000" dirty="0">
                <a:latin typeface="Sitka Display" panose="02000505000000020004" pitchFamily="2" charset="0"/>
              </a:rPr>
              <a:t>: Problem instance                  </a:t>
            </a:r>
            <a:r>
              <a:rPr lang="en-IN" sz="2000" b="1" dirty="0">
                <a:latin typeface="Sitka Display" panose="02000505000000020004" pitchFamily="2" charset="0"/>
              </a:rPr>
              <a:t>Y-axis</a:t>
            </a:r>
            <a:r>
              <a:rPr lang="en-IN" sz="2000" dirty="0">
                <a:latin typeface="Sitka Display" panose="02000505000000020004" pitchFamily="2" charset="0"/>
              </a:rPr>
              <a:t>: Total distance</a:t>
            </a:r>
          </a:p>
        </p:txBody>
      </p:sp>
    </p:spTree>
    <p:extLst>
      <p:ext uri="{BB962C8B-B14F-4D97-AF65-F5344CB8AC3E}">
        <p14:creationId xmlns:p14="http://schemas.microsoft.com/office/powerpoint/2010/main" val="2951340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2E0D3-A85F-E2CB-2874-FEF062AF88F2}"/>
              </a:ext>
            </a:extLst>
          </p:cNvPr>
          <p:cNvSpPr>
            <a:spLocks noGrp="1"/>
          </p:cNvSpPr>
          <p:nvPr>
            <p:ph type="title"/>
          </p:nvPr>
        </p:nvSpPr>
        <p:spPr/>
        <p:txBody>
          <a:bodyPr>
            <a:normAutofit/>
          </a:bodyPr>
          <a:lstStyle/>
          <a:p>
            <a:r>
              <a:rPr lang="en-IN" sz="3600" dirty="0"/>
              <a:t>Conclusion</a:t>
            </a:r>
          </a:p>
        </p:txBody>
      </p:sp>
      <p:sp>
        <p:nvSpPr>
          <p:cNvPr id="3" name="Content Placeholder 2">
            <a:extLst>
              <a:ext uri="{FF2B5EF4-FFF2-40B4-BE49-F238E27FC236}">
                <a16:creationId xmlns:a16="http://schemas.microsoft.com/office/drawing/2014/main" id="{65068B4F-8FB7-74B0-E636-64D3C1F64199}"/>
              </a:ext>
            </a:extLst>
          </p:cNvPr>
          <p:cNvSpPr>
            <a:spLocks noGrp="1"/>
          </p:cNvSpPr>
          <p:nvPr>
            <p:ph idx="1"/>
          </p:nvPr>
        </p:nvSpPr>
        <p:spPr/>
        <p:txBody>
          <a:bodyPr>
            <a:normAutofit/>
          </a:bodyPr>
          <a:lstStyle/>
          <a:p>
            <a:r>
              <a:rPr lang="en-IN" sz="2000" dirty="0">
                <a:solidFill>
                  <a:schemeClr val="tx1"/>
                </a:solidFill>
                <a:latin typeface="Sitka Display" panose="02000505000000020004" pitchFamily="2" charset="0"/>
              </a:rPr>
              <a:t>In this article, we have introduced a genetic algorithm (GA) approach for addressing the vehicle routing problem (VRP). The GA-based approach we propose incorporates a local refinement strategy at the end of the genetic operators. By incorporating this local refinement strategy, the overall convergence rate of the approach is improved. Our future aim with this study is to develop a more efficient method for solving VRP using GA. Additionally, we seek to minimize the error rate for larger city instances.</a:t>
            </a:r>
          </a:p>
        </p:txBody>
      </p:sp>
    </p:spTree>
    <p:extLst>
      <p:ext uri="{BB962C8B-B14F-4D97-AF65-F5344CB8AC3E}">
        <p14:creationId xmlns:p14="http://schemas.microsoft.com/office/powerpoint/2010/main" val="3265141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35C49-8B7B-C2C9-A001-A7F9EFC703ED}"/>
              </a:ext>
            </a:extLst>
          </p:cNvPr>
          <p:cNvSpPr>
            <a:spLocks noGrp="1"/>
          </p:cNvSpPr>
          <p:nvPr>
            <p:ph type="title"/>
          </p:nvPr>
        </p:nvSpPr>
        <p:spPr/>
        <p:txBody>
          <a:bodyPr>
            <a:normAutofit/>
          </a:bodyPr>
          <a:lstStyle/>
          <a:p>
            <a:r>
              <a:rPr lang="en-IN" sz="3600" dirty="0"/>
              <a:t>acknowledgement</a:t>
            </a:r>
          </a:p>
        </p:txBody>
      </p:sp>
      <p:sp>
        <p:nvSpPr>
          <p:cNvPr id="3" name="Content Placeholder 2">
            <a:extLst>
              <a:ext uri="{FF2B5EF4-FFF2-40B4-BE49-F238E27FC236}">
                <a16:creationId xmlns:a16="http://schemas.microsoft.com/office/drawing/2014/main" id="{978AEFC5-EE7C-AADB-EA21-7C59AD5819A3}"/>
              </a:ext>
            </a:extLst>
          </p:cNvPr>
          <p:cNvSpPr>
            <a:spLocks noGrp="1"/>
          </p:cNvSpPr>
          <p:nvPr>
            <p:ph idx="1"/>
          </p:nvPr>
        </p:nvSpPr>
        <p:spPr/>
        <p:txBody>
          <a:bodyPr/>
          <a:lstStyle/>
          <a:p>
            <a:r>
              <a:rPr lang="en-US" sz="20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I want to sincerely thank my supervisor </a:t>
            </a:r>
            <a:r>
              <a:rPr lang="en-US" sz="20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Prof. Priya Ranjan Sinha Mahapatra</a:t>
            </a:r>
            <a:r>
              <a:rPr lang="en-US" sz="20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a:t>
            </a:r>
            <a:r>
              <a:rPr lang="en-IN" sz="20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Professor, Department of Computer Science, University of Kalyani </a:t>
            </a:r>
            <a:r>
              <a:rPr lang="en-US" sz="20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and </a:t>
            </a:r>
            <a:r>
              <a:rPr lang="en-US" sz="20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Dr. Soumen Atta</a:t>
            </a:r>
            <a:r>
              <a:rPr lang="en-US" sz="20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a:t>
            </a:r>
            <a:r>
              <a:rPr lang="en-IN" sz="20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Assistant Professor, Centre for Information Technologies and Applied Mathematics, School of Engineering and Management, University of Nova Gorica </a:t>
            </a:r>
            <a:r>
              <a:rPr lang="en-US" sz="20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for encouraging me and helping me out at each and every step of this work. Again, I want to thank them to permit me in Research LAB, KU for supporting this project.</a:t>
            </a:r>
            <a:endParaRPr lang="en-IN" sz="2000" dirty="0">
              <a:effectLst/>
              <a:latin typeface="Sitka Display" panose="02000505000000020004" pitchFamily="2"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55711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CD4C-2053-8774-D0A2-BB6F5B31D0AC}"/>
              </a:ext>
            </a:extLst>
          </p:cNvPr>
          <p:cNvSpPr>
            <a:spLocks noGrp="1"/>
          </p:cNvSpPr>
          <p:nvPr>
            <p:ph type="title"/>
          </p:nvPr>
        </p:nvSpPr>
        <p:spPr/>
        <p:txBody>
          <a:bodyPr>
            <a:normAutofit/>
          </a:bodyPr>
          <a:lstStyle/>
          <a:p>
            <a:r>
              <a:rPr lang="en-IN" sz="4000" dirty="0"/>
              <a:t>references</a:t>
            </a:r>
          </a:p>
        </p:txBody>
      </p:sp>
      <p:sp>
        <p:nvSpPr>
          <p:cNvPr id="3" name="Content Placeholder 2">
            <a:extLst>
              <a:ext uri="{FF2B5EF4-FFF2-40B4-BE49-F238E27FC236}">
                <a16:creationId xmlns:a16="http://schemas.microsoft.com/office/drawing/2014/main" id="{8EA6479A-E0DF-5A36-68EE-534AF2794DF0}"/>
              </a:ext>
            </a:extLst>
          </p:cNvPr>
          <p:cNvSpPr>
            <a:spLocks noGrp="1"/>
          </p:cNvSpPr>
          <p:nvPr>
            <p:ph idx="1"/>
          </p:nvPr>
        </p:nvSpPr>
        <p:spPr/>
        <p:txBody>
          <a:bodyPr>
            <a:normAutofit/>
          </a:bodyPr>
          <a:lstStyle/>
          <a:p>
            <a:r>
              <a:rPr lang="en-IN" sz="2000" dirty="0">
                <a:solidFill>
                  <a:schemeClr val="tx1"/>
                </a:solidFill>
                <a:latin typeface="Sitka Display" panose="02000505000000020004" pitchFamily="2" charset="0"/>
                <a:cs typeface="Times New Roman" panose="02020603050405020304" pitchFamily="18" charset="0"/>
              </a:rPr>
              <a:t>[1] Vehicle Routing Problems 101. by Anand Seshadri | by Opex Analytics | The Opex Analytical Blog | Medium</a:t>
            </a:r>
          </a:p>
          <a:p>
            <a:r>
              <a:rPr lang="en-IN" sz="2000" dirty="0">
                <a:solidFill>
                  <a:schemeClr val="tx1"/>
                </a:solidFill>
                <a:latin typeface="Sitka Display" panose="02000505000000020004" pitchFamily="2" charset="0"/>
                <a:cs typeface="Times New Roman" panose="02020603050405020304" pitchFamily="18" charset="0"/>
              </a:rPr>
              <a:t>[2] Kumar, VV Senthil, and R. Jayachitra. ”Linear sweep algorithm for vehicle routing problem with simultaneous pickup and delivery between two depots with several nodes.” Global Journal of Pure and Applied Mathematics 12.1 (2016): 897-908.</a:t>
            </a:r>
          </a:p>
          <a:p>
            <a:r>
              <a:rPr lang="en-IN" sz="2000" dirty="0">
                <a:solidFill>
                  <a:schemeClr val="tx1"/>
                </a:solidFill>
                <a:latin typeface="Sitka Display" panose="02000505000000020004" pitchFamily="2" charset="0"/>
                <a:cs typeface="Times New Roman" panose="02020603050405020304" pitchFamily="18" charset="0"/>
              </a:rPr>
              <a:t>[3] </a:t>
            </a:r>
            <a:r>
              <a:rPr lang="en-IN" sz="2000" dirty="0">
                <a:solidFill>
                  <a:schemeClr val="tx1"/>
                </a:solidFill>
                <a:latin typeface="Sitka Display" panose="02000505000000020004" pitchFamily="2" charset="0"/>
              </a:rPr>
              <a:t>CVRPLIB - All Instances (puc-rio.br).</a:t>
            </a:r>
          </a:p>
          <a:p>
            <a:r>
              <a:rPr lang="en-IN" sz="2000" dirty="0">
                <a:solidFill>
                  <a:schemeClr val="tx1"/>
                </a:solidFill>
                <a:latin typeface="Sitka Display" panose="02000505000000020004" pitchFamily="2" charset="0"/>
                <a:cs typeface="Times New Roman" panose="02020603050405020304" pitchFamily="18" charset="0"/>
              </a:rPr>
              <a:t>[4] </a:t>
            </a:r>
            <a:r>
              <a:rPr lang="en-IN" sz="2000" dirty="0">
                <a:solidFill>
                  <a:schemeClr val="tx1"/>
                </a:solidFill>
                <a:latin typeface="Sitka Display" panose="02000505000000020004" pitchFamily="2" charset="0"/>
              </a:rPr>
              <a:t>Introduction to soft computing: neuro-fuzzy and genetic algorithms.</a:t>
            </a:r>
            <a:endParaRPr lang="en-IN" sz="2000" dirty="0">
              <a:solidFill>
                <a:schemeClr val="tx1"/>
              </a:solidFill>
              <a:latin typeface="Sitka Display" panose="02000505000000020004" pitchFamily="2" charset="0"/>
              <a:cs typeface="Times New Roman" panose="02020603050405020304" pitchFamily="18" charset="0"/>
            </a:endParaRPr>
          </a:p>
        </p:txBody>
      </p:sp>
    </p:spTree>
    <p:extLst>
      <p:ext uri="{BB962C8B-B14F-4D97-AF65-F5344CB8AC3E}">
        <p14:creationId xmlns:p14="http://schemas.microsoft.com/office/powerpoint/2010/main" val="4268091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154AD-C2F9-9C69-E956-AF750C21713E}"/>
              </a:ext>
            </a:extLst>
          </p:cNvPr>
          <p:cNvSpPr>
            <a:spLocks noGrp="1"/>
          </p:cNvSpPr>
          <p:nvPr>
            <p:ph type="title"/>
          </p:nvPr>
        </p:nvSpPr>
        <p:spPr>
          <a:xfrm>
            <a:off x="581192" y="702155"/>
            <a:ext cx="9277802" cy="1054402"/>
          </a:xfrm>
        </p:spPr>
        <p:txBody>
          <a:bodyPr/>
          <a:lstStyle/>
          <a:p>
            <a:endParaRPr lang="en-IN"/>
          </a:p>
        </p:txBody>
      </p:sp>
      <p:sp>
        <p:nvSpPr>
          <p:cNvPr id="4" name="AutoShape 2" descr="saying thank you in business">
            <a:extLst>
              <a:ext uri="{FF2B5EF4-FFF2-40B4-BE49-F238E27FC236}">
                <a16:creationId xmlns:a16="http://schemas.microsoft.com/office/drawing/2014/main" id="{CBD501FB-8520-8D01-1DED-62013777D02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7">
            <a:extLst>
              <a:ext uri="{FF2B5EF4-FFF2-40B4-BE49-F238E27FC236}">
                <a16:creationId xmlns:a16="http://schemas.microsoft.com/office/drawing/2014/main" id="{DF51172F-A987-E583-D847-201037E31C5E}"/>
              </a:ext>
            </a:extLst>
          </p:cNvPr>
          <p:cNvPicPr>
            <a:picLocks noGrp="1" noChangeAspect="1"/>
          </p:cNvPicPr>
          <p:nvPr>
            <p:ph idx="1"/>
          </p:nvPr>
        </p:nvPicPr>
        <p:blipFill>
          <a:blip r:embed="rId2"/>
          <a:stretch>
            <a:fillRect/>
          </a:stretch>
        </p:blipFill>
        <p:spPr>
          <a:xfrm>
            <a:off x="0" y="0"/>
            <a:ext cx="12191999" cy="6842590"/>
          </a:xfrm>
        </p:spPr>
      </p:pic>
    </p:spTree>
    <p:extLst>
      <p:ext uri="{BB962C8B-B14F-4D97-AF65-F5344CB8AC3E}">
        <p14:creationId xmlns:p14="http://schemas.microsoft.com/office/powerpoint/2010/main" val="2939890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2161-660B-491A-9A76-7F9687162D80}"/>
              </a:ext>
            </a:extLst>
          </p:cNvPr>
          <p:cNvSpPr>
            <a:spLocks noGrp="1"/>
          </p:cNvSpPr>
          <p:nvPr>
            <p:ph type="title"/>
          </p:nvPr>
        </p:nvSpPr>
        <p:spPr/>
        <p:txBody>
          <a:bodyPr>
            <a:normAutofit/>
          </a:bodyPr>
          <a:lstStyle/>
          <a:p>
            <a:r>
              <a:rPr lang="en-IN" sz="3600" dirty="0"/>
              <a:t>Types of vehicle routing problem</a:t>
            </a:r>
          </a:p>
        </p:txBody>
      </p:sp>
      <p:sp>
        <p:nvSpPr>
          <p:cNvPr id="3" name="Content Placeholder 2">
            <a:extLst>
              <a:ext uri="{FF2B5EF4-FFF2-40B4-BE49-F238E27FC236}">
                <a16:creationId xmlns:a16="http://schemas.microsoft.com/office/drawing/2014/main" id="{61D0D1B5-E498-0E64-7AA1-D9D90842E3E1}"/>
              </a:ext>
            </a:extLst>
          </p:cNvPr>
          <p:cNvSpPr>
            <a:spLocks noGrp="1"/>
          </p:cNvSpPr>
          <p:nvPr>
            <p:ph idx="1"/>
          </p:nvPr>
        </p:nvSpPr>
        <p:spPr>
          <a:xfrm>
            <a:off x="581192" y="2180496"/>
            <a:ext cx="11029615" cy="2541629"/>
          </a:xfrm>
        </p:spPr>
        <p:txBody>
          <a:bodyPr>
            <a:normAutofit/>
          </a:bodyPr>
          <a:lstStyle/>
          <a:p>
            <a:r>
              <a:rPr lang="en-IN" sz="2800" b="1" dirty="0">
                <a:solidFill>
                  <a:schemeClr val="tx1"/>
                </a:solidFill>
                <a:latin typeface="Sitka Display" panose="02000505000000020004" pitchFamily="2" charset="0"/>
              </a:rPr>
              <a:t>Capacitated Vehicle Routing Problem (CVRP).</a:t>
            </a:r>
          </a:p>
          <a:p>
            <a:r>
              <a:rPr lang="en-IN" sz="2800" dirty="0">
                <a:solidFill>
                  <a:schemeClr val="tx1"/>
                </a:solidFill>
                <a:latin typeface="Sitka Display" panose="02000505000000020004" pitchFamily="2" charset="0"/>
              </a:rPr>
              <a:t>Vehicle Routing Problem with Time Windows (VRPTW).</a:t>
            </a:r>
          </a:p>
          <a:p>
            <a:r>
              <a:rPr lang="en-IN" sz="2800" dirty="0">
                <a:solidFill>
                  <a:schemeClr val="tx1"/>
                </a:solidFill>
                <a:latin typeface="Sitka Display" panose="02000505000000020004" pitchFamily="2" charset="0"/>
              </a:rPr>
              <a:t>Multi-Depot Vehicle Routing Problem (MDVRP).</a:t>
            </a:r>
          </a:p>
          <a:p>
            <a:r>
              <a:rPr lang="en-IN" sz="2800" dirty="0">
                <a:solidFill>
                  <a:schemeClr val="tx1"/>
                </a:solidFill>
                <a:latin typeface="Sitka Display" panose="02000505000000020004" pitchFamily="2" charset="0"/>
              </a:rPr>
              <a:t>Open Vehicle Routing Problem (OVRP) and many more.</a:t>
            </a:r>
          </a:p>
        </p:txBody>
      </p:sp>
    </p:spTree>
    <p:extLst>
      <p:ext uri="{BB962C8B-B14F-4D97-AF65-F5344CB8AC3E}">
        <p14:creationId xmlns:p14="http://schemas.microsoft.com/office/powerpoint/2010/main" val="1124135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5892C-5FD2-6AB4-91B1-39D50A047B1A}"/>
              </a:ext>
            </a:extLst>
          </p:cNvPr>
          <p:cNvSpPr>
            <a:spLocks noGrp="1"/>
          </p:cNvSpPr>
          <p:nvPr>
            <p:ph type="title"/>
          </p:nvPr>
        </p:nvSpPr>
        <p:spPr/>
        <p:txBody>
          <a:bodyPr>
            <a:normAutofit/>
          </a:bodyPr>
          <a:lstStyle/>
          <a:p>
            <a:r>
              <a:rPr lang="en-IN" sz="3600" dirty="0"/>
              <a:t>Problem instance   </a:t>
            </a:r>
          </a:p>
        </p:txBody>
      </p:sp>
      <p:sp>
        <p:nvSpPr>
          <p:cNvPr id="3" name="Content Placeholder 2">
            <a:extLst>
              <a:ext uri="{FF2B5EF4-FFF2-40B4-BE49-F238E27FC236}">
                <a16:creationId xmlns:a16="http://schemas.microsoft.com/office/drawing/2014/main" id="{2E5DD048-1788-5CBA-C7A4-6BB74DEF3947}"/>
              </a:ext>
            </a:extLst>
          </p:cNvPr>
          <p:cNvSpPr>
            <a:spLocks noGrp="1"/>
          </p:cNvSpPr>
          <p:nvPr>
            <p:ph idx="1"/>
          </p:nvPr>
        </p:nvSpPr>
        <p:spPr>
          <a:xfrm>
            <a:off x="581192" y="1934816"/>
            <a:ext cx="11029615" cy="3892777"/>
          </a:xfrm>
        </p:spPr>
        <p:txBody>
          <a:bodyPr>
            <a:normAutofit/>
          </a:bodyPr>
          <a:lstStyle/>
          <a:p>
            <a:r>
              <a:rPr lang="en-IN" sz="2000" dirty="0">
                <a:solidFill>
                  <a:schemeClr val="tx1"/>
                </a:solidFill>
                <a:latin typeface="Times New Roman" panose="02020603050405020304" pitchFamily="18" charset="0"/>
                <a:cs typeface="Times New Roman" panose="02020603050405020304" pitchFamily="18" charset="0"/>
              </a:rPr>
              <a:t>vehicle1:</a:t>
            </a:r>
            <a:r>
              <a:rPr lang="en-IN" sz="2000" b="1" dirty="0">
                <a:solidFill>
                  <a:srgbClr val="7030A0"/>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Route1:</a:t>
            </a:r>
            <a:r>
              <a:rPr lang="en-IN" sz="2000" b="1" dirty="0">
                <a:solidFill>
                  <a:srgbClr val="7030A0"/>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D – 3 – 4 – 5 – D = 14+20+30+12 = 76.</a:t>
            </a:r>
          </a:p>
          <a:p>
            <a:r>
              <a:rPr lang="en-IN" sz="2000" dirty="0">
                <a:solidFill>
                  <a:schemeClr val="tx1"/>
                </a:solidFill>
                <a:latin typeface="Times New Roman" panose="02020603050405020304" pitchFamily="18" charset="0"/>
                <a:cs typeface="Times New Roman" panose="02020603050405020304" pitchFamily="18" charset="0"/>
              </a:rPr>
              <a:t>Vehicle2: Route2:	D – 2 – 1 – 6 – D = 18+22+28+19 = 87.</a:t>
            </a: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r>
              <a:rPr lang="en-IN" sz="2000" dirty="0">
                <a:solidFill>
                  <a:schemeClr val="tx1"/>
                </a:solidFill>
                <a:latin typeface="Times New Roman" panose="02020603050405020304" pitchFamily="18" charset="0"/>
                <a:cs typeface="Times New Roman" panose="02020603050405020304" pitchFamily="18" charset="0"/>
              </a:rPr>
              <a:t>	Hence total distance covered = 76+87 = 163 (</a:t>
            </a:r>
            <a:r>
              <a:rPr lang="en-IN" sz="2000" i="1" dirty="0">
                <a:solidFill>
                  <a:schemeClr val="tx1"/>
                </a:solidFill>
                <a:latin typeface="Times New Roman" panose="02020603050405020304" pitchFamily="18" charset="0"/>
                <a:cs typeface="Times New Roman" panose="02020603050405020304" pitchFamily="18" charset="0"/>
              </a:rPr>
              <a:t>fitness value</a:t>
            </a:r>
            <a:r>
              <a:rPr lang="en-IN" sz="2000" dirty="0">
                <a:solidFill>
                  <a:schemeClr val="tx1"/>
                </a:solidFill>
                <a:latin typeface="Times New Roman" panose="02020603050405020304" pitchFamily="18" charset="0"/>
                <a:cs typeface="Times New Roman" panose="02020603050405020304" pitchFamily="18" charset="0"/>
              </a:rPr>
              <a:t>).</a:t>
            </a:r>
          </a:p>
          <a:p>
            <a:r>
              <a:rPr lang="en-IN" sz="2000" dirty="0">
                <a:solidFill>
                  <a:schemeClr val="tx1"/>
                </a:solidFill>
                <a:latin typeface="Times New Roman" panose="02020603050405020304" pitchFamily="18" charset="0"/>
                <a:cs typeface="Times New Roman" panose="02020603050405020304" pitchFamily="18" charset="0"/>
              </a:rPr>
              <a:t>Could be feasible solution.</a:t>
            </a:r>
          </a:p>
        </p:txBody>
      </p:sp>
      <p:sp>
        <p:nvSpPr>
          <p:cNvPr id="4" name="Oval 3">
            <a:extLst>
              <a:ext uri="{FF2B5EF4-FFF2-40B4-BE49-F238E27FC236}">
                <a16:creationId xmlns:a16="http://schemas.microsoft.com/office/drawing/2014/main" id="{4F53DC08-C414-B92F-E12E-4EE16B25403E}"/>
              </a:ext>
            </a:extLst>
          </p:cNvPr>
          <p:cNvSpPr/>
          <p:nvPr/>
        </p:nvSpPr>
        <p:spPr>
          <a:xfrm>
            <a:off x="9819861" y="3313043"/>
            <a:ext cx="530087"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a:t>
            </a:r>
          </a:p>
        </p:txBody>
      </p:sp>
      <p:sp>
        <p:nvSpPr>
          <p:cNvPr id="8" name="Oval 7">
            <a:extLst>
              <a:ext uri="{FF2B5EF4-FFF2-40B4-BE49-F238E27FC236}">
                <a16:creationId xmlns:a16="http://schemas.microsoft.com/office/drawing/2014/main" id="{5ACE606F-ACE4-53A4-3AA0-7F4CEF61FF90}"/>
              </a:ext>
            </a:extLst>
          </p:cNvPr>
          <p:cNvSpPr/>
          <p:nvPr/>
        </p:nvSpPr>
        <p:spPr>
          <a:xfrm>
            <a:off x="10707756" y="2411896"/>
            <a:ext cx="530087" cy="5035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3</a:t>
            </a:r>
          </a:p>
        </p:txBody>
      </p:sp>
      <p:sp>
        <p:nvSpPr>
          <p:cNvPr id="9" name="Oval 8">
            <a:extLst>
              <a:ext uri="{FF2B5EF4-FFF2-40B4-BE49-F238E27FC236}">
                <a16:creationId xmlns:a16="http://schemas.microsoft.com/office/drawing/2014/main" id="{E2CB0CB9-0A6B-6009-7700-8A5FCE890554}"/>
              </a:ext>
            </a:extLst>
          </p:cNvPr>
          <p:cNvSpPr/>
          <p:nvPr/>
        </p:nvSpPr>
        <p:spPr>
          <a:xfrm>
            <a:off x="11610807" y="3313042"/>
            <a:ext cx="530087"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4</a:t>
            </a:r>
          </a:p>
        </p:txBody>
      </p:sp>
      <p:sp>
        <p:nvSpPr>
          <p:cNvPr id="10" name="Oval 9">
            <a:extLst>
              <a:ext uri="{FF2B5EF4-FFF2-40B4-BE49-F238E27FC236}">
                <a16:creationId xmlns:a16="http://schemas.microsoft.com/office/drawing/2014/main" id="{03612448-3F07-4711-4895-0EADD6DDB50F}"/>
              </a:ext>
            </a:extLst>
          </p:cNvPr>
          <p:cNvSpPr/>
          <p:nvPr/>
        </p:nvSpPr>
        <p:spPr>
          <a:xfrm>
            <a:off x="10707756" y="4187687"/>
            <a:ext cx="530087" cy="5035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5</a:t>
            </a:r>
          </a:p>
        </p:txBody>
      </p:sp>
      <p:sp>
        <p:nvSpPr>
          <p:cNvPr id="11" name="Oval 10">
            <a:extLst>
              <a:ext uri="{FF2B5EF4-FFF2-40B4-BE49-F238E27FC236}">
                <a16:creationId xmlns:a16="http://schemas.microsoft.com/office/drawing/2014/main" id="{E7A9203D-9B99-41A9-03C0-A34F637E1395}"/>
              </a:ext>
            </a:extLst>
          </p:cNvPr>
          <p:cNvSpPr/>
          <p:nvPr/>
        </p:nvSpPr>
        <p:spPr>
          <a:xfrm>
            <a:off x="8680173" y="2411896"/>
            <a:ext cx="530087" cy="5035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2</a:t>
            </a:r>
          </a:p>
        </p:txBody>
      </p:sp>
      <p:sp>
        <p:nvSpPr>
          <p:cNvPr id="12" name="Oval 11">
            <a:extLst>
              <a:ext uri="{FF2B5EF4-FFF2-40B4-BE49-F238E27FC236}">
                <a16:creationId xmlns:a16="http://schemas.microsoft.com/office/drawing/2014/main" id="{1BF99CC7-808A-F160-FB2F-041845767139}"/>
              </a:ext>
            </a:extLst>
          </p:cNvPr>
          <p:cNvSpPr/>
          <p:nvPr/>
        </p:nvSpPr>
        <p:spPr>
          <a:xfrm>
            <a:off x="7832035" y="3313042"/>
            <a:ext cx="530087"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1</a:t>
            </a:r>
          </a:p>
        </p:txBody>
      </p:sp>
      <p:sp>
        <p:nvSpPr>
          <p:cNvPr id="13" name="Oval 12">
            <a:extLst>
              <a:ext uri="{FF2B5EF4-FFF2-40B4-BE49-F238E27FC236}">
                <a16:creationId xmlns:a16="http://schemas.microsoft.com/office/drawing/2014/main" id="{A9648331-628A-4B99-A837-DCFC3539B799}"/>
              </a:ext>
            </a:extLst>
          </p:cNvPr>
          <p:cNvSpPr/>
          <p:nvPr/>
        </p:nvSpPr>
        <p:spPr>
          <a:xfrm>
            <a:off x="8680172" y="4187687"/>
            <a:ext cx="530087" cy="5035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6</a:t>
            </a:r>
          </a:p>
        </p:txBody>
      </p:sp>
      <p:cxnSp>
        <p:nvCxnSpPr>
          <p:cNvPr id="15" name="Straight Arrow Connector 14">
            <a:extLst>
              <a:ext uri="{FF2B5EF4-FFF2-40B4-BE49-F238E27FC236}">
                <a16:creationId xmlns:a16="http://schemas.microsoft.com/office/drawing/2014/main" id="{C43E932E-9310-580E-3C6D-AD037DDB5903}"/>
              </a:ext>
            </a:extLst>
          </p:cNvPr>
          <p:cNvCxnSpPr>
            <a:stCxn id="4" idx="7"/>
            <a:endCxn id="8" idx="3"/>
          </p:cNvCxnSpPr>
          <p:nvPr/>
        </p:nvCxnSpPr>
        <p:spPr>
          <a:xfrm flipV="1">
            <a:off x="10272319" y="2841731"/>
            <a:ext cx="513066" cy="547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A384219-EAD6-7B62-091E-C6143CB12843}"/>
              </a:ext>
            </a:extLst>
          </p:cNvPr>
          <p:cNvCxnSpPr>
            <a:stCxn id="8" idx="5"/>
            <a:endCxn id="9" idx="1"/>
          </p:cNvCxnSpPr>
          <p:nvPr/>
        </p:nvCxnSpPr>
        <p:spPr>
          <a:xfrm>
            <a:off x="11160214" y="2841731"/>
            <a:ext cx="528222" cy="547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8F254748-22E7-5957-3DAA-ACDACB35EA96}"/>
              </a:ext>
            </a:extLst>
          </p:cNvPr>
          <p:cNvCxnSpPr>
            <a:cxnSpLocks/>
            <a:stCxn id="9" idx="3"/>
            <a:endCxn id="10" idx="7"/>
          </p:cNvCxnSpPr>
          <p:nvPr/>
        </p:nvCxnSpPr>
        <p:spPr>
          <a:xfrm flipH="1">
            <a:off x="11160214" y="3754188"/>
            <a:ext cx="528222" cy="5072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C0FF5BC0-0D13-05C7-97BC-AB87E3A01CEE}"/>
              </a:ext>
            </a:extLst>
          </p:cNvPr>
          <p:cNvCxnSpPr>
            <a:stCxn id="10" idx="1"/>
            <a:endCxn id="4" idx="5"/>
          </p:cNvCxnSpPr>
          <p:nvPr/>
        </p:nvCxnSpPr>
        <p:spPr>
          <a:xfrm flipH="1" flipV="1">
            <a:off x="10272319" y="3754189"/>
            <a:ext cx="513066" cy="507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A0C2D403-1CA6-AA04-3075-C95ACC22D73E}"/>
              </a:ext>
            </a:extLst>
          </p:cNvPr>
          <p:cNvCxnSpPr>
            <a:stCxn id="4" idx="1"/>
            <a:endCxn id="11" idx="5"/>
          </p:cNvCxnSpPr>
          <p:nvPr/>
        </p:nvCxnSpPr>
        <p:spPr>
          <a:xfrm flipH="1" flipV="1">
            <a:off x="9132631" y="2841731"/>
            <a:ext cx="764859" cy="547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6E118B5B-300E-11FC-FF4D-7080F3B85114}"/>
              </a:ext>
            </a:extLst>
          </p:cNvPr>
          <p:cNvCxnSpPr>
            <a:stCxn id="11" idx="3"/>
            <a:endCxn id="12" idx="7"/>
          </p:cNvCxnSpPr>
          <p:nvPr/>
        </p:nvCxnSpPr>
        <p:spPr>
          <a:xfrm flipH="1">
            <a:off x="8284493" y="2841731"/>
            <a:ext cx="473309" cy="547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430AB87C-D810-9EC1-701C-255062467635}"/>
              </a:ext>
            </a:extLst>
          </p:cNvPr>
          <p:cNvCxnSpPr>
            <a:stCxn id="12" idx="5"/>
            <a:endCxn id="13" idx="1"/>
          </p:cNvCxnSpPr>
          <p:nvPr/>
        </p:nvCxnSpPr>
        <p:spPr>
          <a:xfrm>
            <a:off x="8284493" y="3754188"/>
            <a:ext cx="473308" cy="5072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974B71D5-3FAA-99E4-0455-1D2257687A77}"/>
              </a:ext>
            </a:extLst>
          </p:cNvPr>
          <p:cNvCxnSpPr>
            <a:stCxn id="13" idx="7"/>
            <a:endCxn id="4" idx="3"/>
          </p:cNvCxnSpPr>
          <p:nvPr/>
        </p:nvCxnSpPr>
        <p:spPr>
          <a:xfrm flipV="1">
            <a:off x="9132630" y="3754189"/>
            <a:ext cx="764860" cy="507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AE0151F7-9020-0767-CAF8-321710061D98}"/>
              </a:ext>
            </a:extLst>
          </p:cNvPr>
          <p:cNvSpPr/>
          <p:nvPr/>
        </p:nvSpPr>
        <p:spPr>
          <a:xfrm>
            <a:off x="8123579" y="2795870"/>
            <a:ext cx="422187" cy="25179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22</a:t>
            </a:r>
          </a:p>
        </p:txBody>
      </p:sp>
      <p:sp>
        <p:nvSpPr>
          <p:cNvPr id="33" name="Rectangle 32">
            <a:extLst>
              <a:ext uri="{FF2B5EF4-FFF2-40B4-BE49-F238E27FC236}">
                <a16:creationId xmlns:a16="http://schemas.microsoft.com/office/drawing/2014/main" id="{5F613778-0117-E029-CB66-CB00A10CDF40}"/>
              </a:ext>
            </a:extLst>
          </p:cNvPr>
          <p:cNvSpPr/>
          <p:nvPr/>
        </p:nvSpPr>
        <p:spPr>
          <a:xfrm>
            <a:off x="7974004" y="4015409"/>
            <a:ext cx="530087" cy="24602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28</a:t>
            </a:r>
          </a:p>
        </p:txBody>
      </p:sp>
      <p:sp>
        <p:nvSpPr>
          <p:cNvPr id="34" name="Rectangle 33">
            <a:extLst>
              <a:ext uri="{FF2B5EF4-FFF2-40B4-BE49-F238E27FC236}">
                <a16:creationId xmlns:a16="http://schemas.microsoft.com/office/drawing/2014/main" id="{8D609C55-E9CD-46A7-9EF5-F0DC1EB9B102}"/>
              </a:ext>
            </a:extLst>
          </p:cNvPr>
          <p:cNvSpPr/>
          <p:nvPr/>
        </p:nvSpPr>
        <p:spPr>
          <a:xfrm>
            <a:off x="9024731" y="3137102"/>
            <a:ext cx="465709" cy="25179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18</a:t>
            </a:r>
          </a:p>
        </p:txBody>
      </p:sp>
      <p:sp>
        <p:nvSpPr>
          <p:cNvPr id="35" name="Rectangle 34">
            <a:extLst>
              <a:ext uri="{FF2B5EF4-FFF2-40B4-BE49-F238E27FC236}">
                <a16:creationId xmlns:a16="http://schemas.microsoft.com/office/drawing/2014/main" id="{62DC1C1E-8894-AEBE-2BD3-3FCBF19A8454}"/>
              </a:ext>
            </a:extLst>
          </p:cNvPr>
          <p:cNvSpPr/>
          <p:nvPr/>
        </p:nvSpPr>
        <p:spPr>
          <a:xfrm>
            <a:off x="9051231" y="3754188"/>
            <a:ext cx="439209" cy="25179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19</a:t>
            </a:r>
          </a:p>
        </p:txBody>
      </p:sp>
      <p:sp>
        <p:nvSpPr>
          <p:cNvPr id="36" name="Rectangle 35">
            <a:extLst>
              <a:ext uri="{FF2B5EF4-FFF2-40B4-BE49-F238E27FC236}">
                <a16:creationId xmlns:a16="http://schemas.microsoft.com/office/drawing/2014/main" id="{5F225FE5-A69C-8945-62F1-00BED1F639EA}"/>
              </a:ext>
            </a:extLst>
          </p:cNvPr>
          <p:cNvSpPr/>
          <p:nvPr/>
        </p:nvSpPr>
        <p:spPr>
          <a:xfrm>
            <a:off x="10107639" y="2809123"/>
            <a:ext cx="450575" cy="25179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14</a:t>
            </a:r>
          </a:p>
        </p:txBody>
      </p:sp>
      <p:sp>
        <p:nvSpPr>
          <p:cNvPr id="37" name="Rectangle 36">
            <a:extLst>
              <a:ext uri="{FF2B5EF4-FFF2-40B4-BE49-F238E27FC236}">
                <a16:creationId xmlns:a16="http://schemas.microsoft.com/office/drawing/2014/main" id="{1D5C25DE-4E24-77DD-878E-29FDD0BC86FF}"/>
              </a:ext>
            </a:extLst>
          </p:cNvPr>
          <p:cNvSpPr/>
          <p:nvPr/>
        </p:nvSpPr>
        <p:spPr>
          <a:xfrm>
            <a:off x="11419608" y="2815063"/>
            <a:ext cx="444903" cy="26504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20</a:t>
            </a:r>
          </a:p>
        </p:txBody>
      </p:sp>
      <p:sp>
        <p:nvSpPr>
          <p:cNvPr id="38" name="Rectangle 37">
            <a:extLst>
              <a:ext uri="{FF2B5EF4-FFF2-40B4-BE49-F238E27FC236}">
                <a16:creationId xmlns:a16="http://schemas.microsoft.com/office/drawing/2014/main" id="{38831ECC-4F2F-9FD1-5B0E-D682F2B2A7D9}"/>
              </a:ext>
            </a:extLst>
          </p:cNvPr>
          <p:cNvSpPr/>
          <p:nvPr/>
        </p:nvSpPr>
        <p:spPr>
          <a:xfrm>
            <a:off x="11415842" y="4057207"/>
            <a:ext cx="430710" cy="21086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30</a:t>
            </a:r>
          </a:p>
        </p:txBody>
      </p:sp>
      <p:sp>
        <p:nvSpPr>
          <p:cNvPr id="39" name="Rectangle 38">
            <a:extLst>
              <a:ext uri="{FF2B5EF4-FFF2-40B4-BE49-F238E27FC236}">
                <a16:creationId xmlns:a16="http://schemas.microsoft.com/office/drawing/2014/main" id="{8BEBEE99-A8F5-582D-2BCB-F9AB6AA93BF1}"/>
              </a:ext>
            </a:extLst>
          </p:cNvPr>
          <p:cNvSpPr/>
          <p:nvPr/>
        </p:nvSpPr>
        <p:spPr>
          <a:xfrm>
            <a:off x="10067920" y="4028502"/>
            <a:ext cx="422118" cy="25266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12</a:t>
            </a:r>
          </a:p>
        </p:txBody>
      </p:sp>
      <p:sp>
        <p:nvSpPr>
          <p:cNvPr id="40" name="Rectangle: Rounded Corners 39">
            <a:extLst>
              <a:ext uri="{FF2B5EF4-FFF2-40B4-BE49-F238E27FC236}">
                <a16:creationId xmlns:a16="http://schemas.microsoft.com/office/drawing/2014/main" id="{3859A786-D89D-15F7-FB0D-2073D351AD0D}"/>
              </a:ext>
            </a:extLst>
          </p:cNvPr>
          <p:cNvSpPr/>
          <p:nvPr/>
        </p:nvSpPr>
        <p:spPr>
          <a:xfrm>
            <a:off x="5008378" y="4860172"/>
            <a:ext cx="3235415" cy="5168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Our objective is to minimize this cost.</a:t>
            </a:r>
          </a:p>
        </p:txBody>
      </p:sp>
      <p:cxnSp>
        <p:nvCxnSpPr>
          <p:cNvPr id="42" name="Straight Arrow Connector 41">
            <a:extLst>
              <a:ext uri="{FF2B5EF4-FFF2-40B4-BE49-F238E27FC236}">
                <a16:creationId xmlns:a16="http://schemas.microsoft.com/office/drawing/2014/main" id="{BD1F373F-8779-0DD0-3B77-439CFBBB5F90}"/>
              </a:ext>
            </a:extLst>
          </p:cNvPr>
          <p:cNvCxnSpPr>
            <a:cxnSpLocks/>
          </p:cNvCxnSpPr>
          <p:nvPr/>
        </p:nvCxnSpPr>
        <p:spPr>
          <a:xfrm flipH="1" flipV="1">
            <a:off x="5534660" y="4227890"/>
            <a:ext cx="941847" cy="6322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A95D6F5-C037-C64A-480C-1B9116E7715A}"/>
              </a:ext>
            </a:extLst>
          </p:cNvPr>
          <p:cNvCxnSpPr>
            <a:cxnSpLocks/>
            <a:stCxn id="11" idx="6"/>
            <a:endCxn id="8" idx="2"/>
          </p:cNvCxnSpPr>
          <p:nvPr/>
        </p:nvCxnSpPr>
        <p:spPr>
          <a:xfrm>
            <a:off x="9210260" y="2663688"/>
            <a:ext cx="1497496"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6EEA1EE9-93CB-A245-436A-B905153FB50F}"/>
              </a:ext>
            </a:extLst>
          </p:cNvPr>
          <p:cNvCxnSpPr>
            <a:stCxn id="13" idx="6"/>
            <a:endCxn id="10" idx="2"/>
          </p:cNvCxnSpPr>
          <p:nvPr/>
        </p:nvCxnSpPr>
        <p:spPr>
          <a:xfrm>
            <a:off x="9210259" y="4439479"/>
            <a:ext cx="1497497"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E70EAEA7-FB3E-2BB4-12E3-50DD2CC080AC}"/>
              </a:ext>
            </a:extLst>
          </p:cNvPr>
          <p:cNvCxnSpPr>
            <a:stCxn id="11" idx="4"/>
            <a:endCxn id="13" idx="0"/>
          </p:cNvCxnSpPr>
          <p:nvPr/>
        </p:nvCxnSpPr>
        <p:spPr>
          <a:xfrm flipH="1">
            <a:off x="8945216" y="2915479"/>
            <a:ext cx="1" cy="127220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6F877D49-80CF-F058-2069-31E7A9B5D70A}"/>
              </a:ext>
            </a:extLst>
          </p:cNvPr>
          <p:cNvCxnSpPr>
            <a:stCxn id="8" idx="4"/>
            <a:endCxn id="10" idx="0"/>
          </p:cNvCxnSpPr>
          <p:nvPr/>
        </p:nvCxnSpPr>
        <p:spPr>
          <a:xfrm>
            <a:off x="10972800" y="2915479"/>
            <a:ext cx="0" cy="127220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 name="Rectangle 24">
            <a:extLst>
              <a:ext uri="{FF2B5EF4-FFF2-40B4-BE49-F238E27FC236}">
                <a16:creationId xmlns:a16="http://schemas.microsoft.com/office/drawing/2014/main" id="{5A10E43E-9997-25F2-2D78-B04FC02EC794}"/>
              </a:ext>
            </a:extLst>
          </p:cNvPr>
          <p:cNvSpPr/>
          <p:nvPr/>
        </p:nvSpPr>
        <p:spPr>
          <a:xfrm>
            <a:off x="8757801" y="4860172"/>
            <a:ext cx="2658041" cy="50358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Sitka Display" panose="02000505000000020004" pitchFamily="2" charset="0"/>
              </a:rPr>
              <a:t>Fig. Road Network</a:t>
            </a:r>
          </a:p>
        </p:txBody>
      </p:sp>
    </p:spTree>
    <p:extLst>
      <p:ext uri="{BB962C8B-B14F-4D97-AF65-F5344CB8AC3E}">
        <p14:creationId xmlns:p14="http://schemas.microsoft.com/office/powerpoint/2010/main" val="1257067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779F9-BA19-A78E-FF72-730C3D98BB37}"/>
              </a:ext>
            </a:extLst>
          </p:cNvPr>
          <p:cNvSpPr>
            <a:spLocks noGrp="1"/>
          </p:cNvSpPr>
          <p:nvPr>
            <p:ph type="title"/>
          </p:nvPr>
        </p:nvSpPr>
        <p:spPr/>
        <p:txBody>
          <a:bodyPr>
            <a:normAutofit/>
          </a:bodyPr>
          <a:lstStyle/>
          <a:p>
            <a:r>
              <a:rPr lang="en-IN" sz="3600" dirty="0"/>
              <a:t>constraints</a:t>
            </a:r>
          </a:p>
        </p:txBody>
      </p:sp>
      <p:sp>
        <p:nvSpPr>
          <p:cNvPr id="3" name="Content Placeholder 2">
            <a:extLst>
              <a:ext uri="{FF2B5EF4-FFF2-40B4-BE49-F238E27FC236}">
                <a16:creationId xmlns:a16="http://schemas.microsoft.com/office/drawing/2014/main" id="{9F693B3F-6E33-DC74-77E8-EB74F11AB707}"/>
              </a:ext>
            </a:extLst>
          </p:cNvPr>
          <p:cNvSpPr>
            <a:spLocks noGrp="1"/>
          </p:cNvSpPr>
          <p:nvPr>
            <p:ph idx="1"/>
          </p:nvPr>
        </p:nvSpPr>
        <p:spPr/>
        <p:txBody>
          <a:bodyPr>
            <a:normAutofit/>
          </a:bodyPr>
          <a:lstStyle/>
          <a:p>
            <a:r>
              <a:rPr lang="en-IN" sz="2400" b="1" dirty="0">
                <a:solidFill>
                  <a:schemeClr val="tx1"/>
                </a:solidFill>
                <a:latin typeface="Sitka Banner" panose="02000505000000020004" pitchFamily="2" charset="0"/>
                <a:cs typeface="Times New Roman" panose="02020603050405020304" pitchFamily="18" charset="0"/>
              </a:rPr>
              <a:t>Capacity</a:t>
            </a:r>
            <a:r>
              <a:rPr lang="en-IN" sz="2400" dirty="0">
                <a:solidFill>
                  <a:schemeClr val="tx1"/>
                </a:solidFill>
                <a:latin typeface="Times New Roman" panose="02020603050405020304" pitchFamily="18" charset="0"/>
                <a:cs typeface="Times New Roman" panose="02020603050405020304" pitchFamily="18" charset="0"/>
              </a:rPr>
              <a:t>:  qₒ[4,6,3,2,3,2] i.e., i-th index: customer i and qₒ[i] = customer requirement.</a:t>
            </a:r>
            <a:endParaRPr lang="en-IN" sz="2200" dirty="0">
              <a:solidFill>
                <a:schemeClr val="tx1"/>
              </a:solidFill>
              <a:latin typeface="Times New Roman" panose="02020603050405020304" pitchFamily="18" charset="0"/>
              <a:cs typeface="Times New Roman" panose="02020603050405020304" pitchFamily="18" charset="0"/>
            </a:endParaRPr>
          </a:p>
          <a:p>
            <a:pPr marL="0" indent="0">
              <a:buNone/>
            </a:pPr>
            <a:r>
              <a:rPr lang="en-IN" sz="2200" dirty="0">
                <a:solidFill>
                  <a:schemeClr val="tx1"/>
                </a:solidFill>
                <a:latin typeface="Times New Roman" panose="02020603050405020304" pitchFamily="18" charset="0"/>
                <a:cs typeface="Times New Roman" panose="02020603050405020304" pitchFamily="18" charset="0"/>
              </a:rPr>
              <a:t>			   Q: 10 means the vehicle can carry up to maximum 10 units of product.</a:t>
            </a:r>
          </a:p>
          <a:p>
            <a:r>
              <a:rPr lang="en-IN" sz="2200" b="1" dirty="0">
                <a:solidFill>
                  <a:schemeClr val="tx1"/>
                </a:solidFill>
                <a:latin typeface="Sitka Banner" panose="02000505000000020004" pitchFamily="2" charset="0"/>
                <a:cs typeface="Times New Roman" panose="02020603050405020304" pitchFamily="18" charset="0"/>
              </a:rPr>
              <a:t>Constraint</a:t>
            </a:r>
            <a:r>
              <a:rPr lang="en-IN" sz="2200" dirty="0">
                <a:solidFill>
                  <a:schemeClr val="tx1"/>
                </a:solidFill>
                <a:latin typeface="Times New Roman" panose="02020603050405020304" pitchFamily="18" charset="0"/>
                <a:cs typeface="Times New Roman" panose="02020603050405020304" pitchFamily="18" charset="0"/>
              </a:rPr>
              <a:t>: And from now whenever we try to obtain a feasible solution, we need to look if 			   the allocation satisfy the </a:t>
            </a:r>
            <a:r>
              <a:rPr lang="en-IN" sz="2200" i="1" dirty="0">
                <a:solidFill>
                  <a:schemeClr val="tx1"/>
                </a:solidFill>
                <a:latin typeface="Times New Roman" panose="02020603050405020304" pitchFamily="18" charset="0"/>
                <a:cs typeface="Times New Roman" panose="02020603050405020304" pitchFamily="18" charset="0"/>
              </a:rPr>
              <a:t>capacity constraints</a:t>
            </a:r>
            <a:r>
              <a:rPr lang="en-IN" sz="2200" dirty="0">
                <a:solidFill>
                  <a:schemeClr val="tx1"/>
                </a:solidFill>
                <a:latin typeface="Times New Roman" panose="02020603050405020304" pitchFamily="18" charset="0"/>
                <a:cs typeface="Times New Roman" panose="02020603050405020304" pitchFamily="18" charset="0"/>
              </a:rPr>
              <a:t>.</a:t>
            </a:r>
          </a:p>
          <a:p>
            <a:r>
              <a:rPr lang="en-IN" sz="2200" dirty="0">
                <a:solidFill>
                  <a:schemeClr val="tx1"/>
                </a:solidFill>
                <a:latin typeface="Times New Roman" panose="02020603050405020304" pitchFamily="18" charset="0"/>
                <a:cs typeface="Times New Roman" panose="02020603050405020304" pitchFamily="18" charset="0"/>
              </a:rPr>
              <a:t>Route1 [D – 3 – 4 – 5 – D] total customer requirement is: 3+2+3 = 8.</a:t>
            </a:r>
          </a:p>
          <a:p>
            <a:r>
              <a:rPr lang="en-IN" sz="2200" dirty="0">
                <a:solidFill>
                  <a:schemeClr val="tx1"/>
                </a:solidFill>
                <a:latin typeface="Times New Roman" panose="02020603050405020304" pitchFamily="18" charset="0"/>
                <a:cs typeface="Times New Roman" panose="02020603050405020304" pitchFamily="18" charset="0"/>
              </a:rPr>
              <a:t>Route 2 [D – 2 – 1 – 6 – D] total customer requirement is: 4+6+2 = </a:t>
            </a:r>
            <a:r>
              <a:rPr lang="en-IN" sz="2200" dirty="0">
                <a:solidFill>
                  <a:srgbClr val="C00000"/>
                </a:solidFill>
                <a:latin typeface="Times New Roman" panose="02020603050405020304" pitchFamily="18" charset="0"/>
                <a:cs typeface="Times New Roman" panose="02020603050405020304" pitchFamily="18" charset="0"/>
              </a:rPr>
              <a:t>12 </a:t>
            </a:r>
            <a:r>
              <a:rPr lang="en-IN" sz="2200" dirty="0">
                <a:solidFill>
                  <a:schemeClr val="tx1"/>
                </a:solidFill>
                <a:latin typeface="Times New Roman" panose="02020603050405020304" pitchFamily="18" charset="0"/>
                <a:cs typeface="Times New Roman" panose="02020603050405020304" pitchFamily="18" charset="0"/>
              </a:rPr>
              <a:t>&gt; 10 (invalid).</a:t>
            </a:r>
          </a:p>
          <a:p>
            <a:r>
              <a:rPr lang="en-IN" sz="2400" dirty="0">
                <a:solidFill>
                  <a:schemeClr val="tx1"/>
                </a:solidFill>
                <a:latin typeface="Times New Roman" panose="02020603050405020304" pitchFamily="18" charset="0"/>
                <a:cs typeface="Times New Roman" panose="02020603050405020304" pitchFamily="18" charset="0"/>
              </a:rPr>
              <a:t>Hence the overall solution is </a:t>
            </a:r>
            <a:r>
              <a:rPr lang="en-IN" sz="2400" dirty="0">
                <a:solidFill>
                  <a:srgbClr val="FF0000"/>
                </a:solidFill>
                <a:latin typeface="Times New Roman" panose="02020603050405020304" pitchFamily="18" charset="0"/>
                <a:cs typeface="Times New Roman" panose="02020603050405020304" pitchFamily="18" charset="0"/>
              </a:rPr>
              <a:t>not feasible</a:t>
            </a:r>
            <a:r>
              <a:rPr lang="en-IN" sz="2400" dirty="0">
                <a:solidFill>
                  <a:schemeClr val="tx1"/>
                </a:solidFill>
                <a:latin typeface="Times New Roman" panose="02020603050405020304" pitchFamily="18" charset="0"/>
                <a:cs typeface="Times New Roman" panose="02020603050405020304" pitchFamily="18" charset="0"/>
              </a:rPr>
              <a:t> now.</a:t>
            </a:r>
          </a:p>
        </p:txBody>
      </p:sp>
    </p:spTree>
    <p:extLst>
      <p:ext uri="{BB962C8B-B14F-4D97-AF65-F5344CB8AC3E}">
        <p14:creationId xmlns:p14="http://schemas.microsoft.com/office/powerpoint/2010/main" val="1383734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A76E-A289-6A52-12E8-96A5105DB295}"/>
              </a:ext>
            </a:extLst>
          </p:cNvPr>
          <p:cNvSpPr>
            <a:spLocks noGrp="1"/>
          </p:cNvSpPr>
          <p:nvPr>
            <p:ph type="title"/>
          </p:nvPr>
        </p:nvSpPr>
        <p:spPr/>
        <p:txBody>
          <a:bodyPr>
            <a:normAutofit/>
          </a:bodyPr>
          <a:lstStyle/>
          <a:p>
            <a:r>
              <a:rPr lang="en-IN" sz="3600" dirty="0"/>
              <a:t>Motivation behind ga</a:t>
            </a:r>
          </a:p>
        </p:txBody>
      </p:sp>
      <p:sp>
        <p:nvSpPr>
          <p:cNvPr id="3" name="Content Placeholder 2">
            <a:extLst>
              <a:ext uri="{FF2B5EF4-FFF2-40B4-BE49-F238E27FC236}">
                <a16:creationId xmlns:a16="http://schemas.microsoft.com/office/drawing/2014/main" id="{BCF0079A-0035-1CA5-1262-1A4CCF80F794}"/>
              </a:ext>
            </a:extLst>
          </p:cNvPr>
          <p:cNvSpPr>
            <a:spLocks noGrp="1"/>
          </p:cNvSpPr>
          <p:nvPr>
            <p:ph idx="1"/>
          </p:nvPr>
        </p:nvSpPr>
        <p:spPr>
          <a:xfrm>
            <a:off x="581192" y="702156"/>
            <a:ext cx="11029615" cy="4756948"/>
          </a:xfrm>
        </p:spPr>
        <p:txBody>
          <a:bodyPr>
            <a:normAutofit/>
          </a:bodyPr>
          <a:lstStyle/>
          <a:p>
            <a:r>
              <a:rPr lang="en-IN" sz="2400" dirty="0">
                <a:solidFill>
                  <a:schemeClr val="tx1"/>
                </a:solidFill>
                <a:latin typeface="Sitka Display" panose="02000505000000020004" pitchFamily="2" charset="0"/>
              </a:rPr>
              <a:t>In, Mathematical terms VRP can be classified as a </a:t>
            </a:r>
            <a:r>
              <a:rPr lang="en-IN" sz="2400" b="1" dirty="0">
                <a:solidFill>
                  <a:schemeClr val="tx1"/>
                </a:solidFill>
                <a:latin typeface="Sitka Display" panose="02000505000000020004" pitchFamily="2" charset="0"/>
              </a:rPr>
              <a:t>NP-Hard</a:t>
            </a:r>
            <a:r>
              <a:rPr lang="en-IN" sz="2400" dirty="0">
                <a:solidFill>
                  <a:schemeClr val="tx1"/>
                </a:solidFill>
                <a:latin typeface="Sitka Display" panose="02000505000000020004" pitchFamily="2" charset="0"/>
              </a:rPr>
              <a:t> Problem, meaning that the required solution time increases exorbitantly with size.</a:t>
            </a:r>
          </a:p>
          <a:p>
            <a:r>
              <a:rPr lang="en-IN" sz="2400" dirty="0">
                <a:solidFill>
                  <a:schemeClr val="tx1"/>
                </a:solidFill>
                <a:latin typeface="Sitka Display" panose="02000505000000020004" pitchFamily="2" charset="0"/>
              </a:rPr>
              <a:t>The total time taken to solve the VRP for different numbers of nodes using this brute-force approach is given in Table </a:t>
            </a:r>
            <a:r>
              <a:rPr lang="en-IN" sz="2400" dirty="0">
                <a:solidFill>
                  <a:srgbClr val="002060"/>
                </a:solidFill>
                <a:latin typeface="Sitka Display" panose="02000505000000020004" pitchFamily="2" charset="0"/>
              </a:rPr>
              <a:t>[</a:t>
            </a:r>
            <a:r>
              <a:rPr lang="en-IN" sz="2400" dirty="0">
                <a:solidFill>
                  <a:srgbClr val="002060"/>
                </a:solidFill>
                <a:latin typeface="Sitka Display" panose="02000505000000020004" pitchFamily="2" charset="0"/>
                <a:hlinkClick r:id="rId2">
                  <a:extLst>
                    <a:ext uri="{A12FA001-AC4F-418D-AE19-62706E023703}">
                      <ahyp:hlinkClr xmlns:ahyp="http://schemas.microsoft.com/office/drawing/2018/hyperlinkcolor" val="tx"/>
                    </a:ext>
                  </a:extLst>
                </a:hlinkClick>
              </a:rPr>
              <a:t>1</a:t>
            </a:r>
            <a:r>
              <a:rPr lang="en-IN" sz="2400" dirty="0">
                <a:solidFill>
                  <a:srgbClr val="002060"/>
                </a:solidFill>
                <a:latin typeface="Sitka Display" panose="02000505000000020004" pitchFamily="2" charset="0"/>
              </a:rPr>
              <a:t>]</a:t>
            </a:r>
            <a:r>
              <a:rPr lang="en-IN" sz="2400" dirty="0">
                <a:solidFill>
                  <a:schemeClr val="tx1"/>
                </a:solidFill>
                <a:latin typeface="Sitka Display" panose="02000505000000020004" pitchFamily="2" charset="0"/>
              </a:rPr>
              <a:t> below.</a:t>
            </a:r>
          </a:p>
          <a:p>
            <a:pPr algn="ctr"/>
            <a:endParaRPr lang="en-IN" sz="2400" dirty="0">
              <a:solidFill>
                <a:schemeClr val="tx1"/>
              </a:solidFill>
              <a:latin typeface="Sitka Display" panose="02000505000000020004" pitchFamily="2" charset="0"/>
            </a:endParaRPr>
          </a:p>
        </p:txBody>
      </p:sp>
      <p:graphicFrame>
        <p:nvGraphicFramePr>
          <p:cNvPr id="4" name="Table 4">
            <a:extLst>
              <a:ext uri="{FF2B5EF4-FFF2-40B4-BE49-F238E27FC236}">
                <a16:creationId xmlns:a16="http://schemas.microsoft.com/office/drawing/2014/main" id="{FB05C6FC-3334-2985-E2A1-CE484931C732}"/>
              </a:ext>
            </a:extLst>
          </p:cNvPr>
          <p:cNvGraphicFramePr>
            <a:graphicFrameLocks noGrp="1"/>
          </p:cNvGraphicFramePr>
          <p:nvPr>
            <p:extLst>
              <p:ext uri="{D42A27DB-BD31-4B8C-83A1-F6EECF244321}">
                <p14:modId xmlns:p14="http://schemas.microsoft.com/office/powerpoint/2010/main" val="4053407811"/>
              </p:ext>
            </p:extLst>
          </p:nvPr>
        </p:nvGraphicFramePr>
        <p:xfrm>
          <a:off x="3425587" y="3807726"/>
          <a:ext cx="3821374" cy="2194560"/>
        </p:xfrm>
        <a:graphic>
          <a:graphicData uri="http://schemas.openxmlformats.org/drawingml/2006/table">
            <a:tbl>
              <a:tblPr firstRow="1" bandRow="1">
                <a:tableStyleId>{5C22544A-7EE6-4342-B048-85BDC9FD1C3A}</a:tableStyleId>
              </a:tblPr>
              <a:tblGrid>
                <a:gridCol w="1760562">
                  <a:extLst>
                    <a:ext uri="{9D8B030D-6E8A-4147-A177-3AD203B41FA5}">
                      <a16:colId xmlns:a16="http://schemas.microsoft.com/office/drawing/2014/main" val="3601739893"/>
                    </a:ext>
                  </a:extLst>
                </a:gridCol>
                <a:gridCol w="2060812">
                  <a:extLst>
                    <a:ext uri="{9D8B030D-6E8A-4147-A177-3AD203B41FA5}">
                      <a16:colId xmlns:a16="http://schemas.microsoft.com/office/drawing/2014/main" val="406335848"/>
                    </a:ext>
                  </a:extLst>
                </a:gridCol>
              </a:tblGrid>
              <a:tr h="297976">
                <a:tc>
                  <a:txBody>
                    <a:bodyPr/>
                    <a:lstStyle/>
                    <a:p>
                      <a:pPr algn="ctr"/>
                      <a:r>
                        <a:rPr lang="en-IN" dirty="0">
                          <a:latin typeface="Arial" panose="020B0604020202020204" pitchFamily="34" charset="0"/>
                          <a:cs typeface="Arial" panose="020B0604020202020204" pitchFamily="34" charset="0"/>
                        </a:rPr>
                        <a:t>Problem Size</a:t>
                      </a:r>
                    </a:p>
                  </a:txBody>
                  <a:tcPr/>
                </a:tc>
                <a:tc>
                  <a:txBody>
                    <a:bodyPr/>
                    <a:lstStyle/>
                    <a:p>
                      <a:pPr algn="ctr"/>
                      <a:r>
                        <a:rPr lang="en-IN" dirty="0">
                          <a:latin typeface="Arial" panose="020B0604020202020204" pitchFamily="34" charset="0"/>
                          <a:cs typeface="Arial" panose="020B0604020202020204" pitchFamily="34" charset="0"/>
                        </a:rPr>
                        <a:t>Solution Time</a:t>
                      </a:r>
                    </a:p>
                  </a:txBody>
                  <a:tcPr/>
                </a:tc>
                <a:extLst>
                  <a:ext uri="{0D108BD9-81ED-4DB2-BD59-A6C34878D82A}">
                    <a16:rowId xmlns:a16="http://schemas.microsoft.com/office/drawing/2014/main" val="3746196484"/>
                  </a:ext>
                </a:extLst>
              </a:tr>
              <a:tr h="297976">
                <a:tc>
                  <a:txBody>
                    <a:bodyPr/>
                    <a:lstStyle/>
                    <a:p>
                      <a:pPr algn="ctr"/>
                      <a:r>
                        <a:rPr lang="en-IN" dirty="0">
                          <a:latin typeface="Arial" panose="020B0604020202020204" pitchFamily="34" charset="0"/>
                          <a:cs typeface="Arial" panose="020B0604020202020204" pitchFamily="34" charset="0"/>
                        </a:rPr>
                        <a:t>10</a:t>
                      </a:r>
                    </a:p>
                  </a:txBody>
                  <a:tcPr/>
                </a:tc>
                <a:tc>
                  <a:txBody>
                    <a:bodyPr/>
                    <a:lstStyle/>
                    <a:p>
                      <a:pPr algn="ctr"/>
                      <a:r>
                        <a:rPr lang="en-IN" dirty="0">
                          <a:latin typeface="Arial" panose="020B0604020202020204" pitchFamily="34" charset="0"/>
                          <a:cs typeface="Arial" panose="020B0604020202020204" pitchFamily="34" charset="0"/>
                        </a:rPr>
                        <a:t>3ms</a:t>
                      </a:r>
                    </a:p>
                  </a:txBody>
                  <a:tcPr/>
                </a:tc>
                <a:extLst>
                  <a:ext uri="{0D108BD9-81ED-4DB2-BD59-A6C34878D82A}">
                    <a16:rowId xmlns:a16="http://schemas.microsoft.com/office/drawing/2014/main" val="436948898"/>
                  </a:ext>
                </a:extLst>
              </a:tr>
              <a:tr h="297976">
                <a:tc>
                  <a:txBody>
                    <a:bodyPr/>
                    <a:lstStyle/>
                    <a:p>
                      <a:pPr algn="ctr"/>
                      <a:r>
                        <a:rPr lang="en-IN" dirty="0">
                          <a:latin typeface="Arial" panose="020B0604020202020204" pitchFamily="34" charset="0"/>
                          <a:cs typeface="Arial" panose="020B0604020202020204" pitchFamily="34" charset="0"/>
                        </a:rPr>
                        <a:t>20</a:t>
                      </a:r>
                    </a:p>
                  </a:txBody>
                  <a:tcPr/>
                </a:tc>
                <a:tc>
                  <a:txBody>
                    <a:bodyPr/>
                    <a:lstStyle/>
                    <a:p>
                      <a:pPr algn="ctr"/>
                      <a:r>
                        <a:rPr lang="en-IN" dirty="0">
                          <a:latin typeface="Arial" panose="020B0604020202020204" pitchFamily="34" charset="0"/>
                          <a:cs typeface="Arial" panose="020B0604020202020204" pitchFamily="34" charset="0"/>
                        </a:rPr>
                        <a:t>77 years</a:t>
                      </a:r>
                    </a:p>
                  </a:txBody>
                  <a:tcPr/>
                </a:tc>
                <a:extLst>
                  <a:ext uri="{0D108BD9-81ED-4DB2-BD59-A6C34878D82A}">
                    <a16:rowId xmlns:a16="http://schemas.microsoft.com/office/drawing/2014/main" val="3735614885"/>
                  </a:ext>
                </a:extLst>
              </a:tr>
              <a:tr h="297976">
                <a:tc>
                  <a:txBody>
                    <a:bodyPr/>
                    <a:lstStyle/>
                    <a:p>
                      <a:pPr algn="ctr"/>
                      <a:r>
                        <a:rPr lang="en-IN" dirty="0">
                          <a:latin typeface="Arial" panose="020B0604020202020204" pitchFamily="34" charset="0"/>
                          <a:cs typeface="Arial" panose="020B0604020202020204" pitchFamily="34" charset="0"/>
                        </a:rPr>
                        <a:t>25</a:t>
                      </a:r>
                    </a:p>
                  </a:txBody>
                  <a:tcPr/>
                </a:tc>
                <a:tc>
                  <a:txBody>
                    <a:bodyPr/>
                    <a:lstStyle/>
                    <a:p>
                      <a:pPr algn="ctr"/>
                      <a:r>
                        <a:rPr lang="en-IN" dirty="0">
                          <a:latin typeface="Arial" panose="020B0604020202020204" pitchFamily="34" charset="0"/>
                          <a:cs typeface="Arial" panose="020B0604020202020204" pitchFamily="34" charset="0"/>
                        </a:rPr>
                        <a:t>490 million years</a:t>
                      </a:r>
                    </a:p>
                  </a:txBody>
                  <a:tcPr/>
                </a:tc>
                <a:extLst>
                  <a:ext uri="{0D108BD9-81ED-4DB2-BD59-A6C34878D82A}">
                    <a16:rowId xmlns:a16="http://schemas.microsoft.com/office/drawing/2014/main" val="2738546174"/>
                  </a:ext>
                </a:extLst>
              </a:tr>
              <a:tr h="297976">
                <a:tc>
                  <a:txBody>
                    <a:bodyPr/>
                    <a:lstStyle/>
                    <a:p>
                      <a:pPr algn="ctr"/>
                      <a:r>
                        <a:rPr lang="en-IN" dirty="0">
                          <a:latin typeface="Arial" panose="020B0604020202020204" pitchFamily="34" charset="0"/>
                          <a:cs typeface="Arial" panose="020B0604020202020204" pitchFamily="34" charset="0"/>
                        </a:rPr>
                        <a:t>35</a:t>
                      </a:r>
                    </a:p>
                  </a:txBody>
                  <a:tcPr/>
                </a:tc>
                <a:tc>
                  <a:txBody>
                    <a:bodyPr/>
                    <a:lstStyle/>
                    <a:p>
                      <a:pPr algn="ctr"/>
                      <a:r>
                        <a:rPr lang="en-IN" dirty="0">
                          <a:latin typeface="Arial" panose="020B0604020202020204" pitchFamily="34" charset="0"/>
                          <a:cs typeface="Arial" panose="020B0604020202020204" pitchFamily="34" charset="0"/>
                        </a:rPr>
                        <a:t>8.4 * 10^15 years</a:t>
                      </a:r>
                    </a:p>
                  </a:txBody>
                  <a:tcPr/>
                </a:tc>
                <a:extLst>
                  <a:ext uri="{0D108BD9-81ED-4DB2-BD59-A6C34878D82A}">
                    <a16:rowId xmlns:a16="http://schemas.microsoft.com/office/drawing/2014/main" val="2813069823"/>
                  </a:ext>
                </a:extLst>
              </a:tr>
              <a:tr h="297976">
                <a:tc>
                  <a:txBody>
                    <a:bodyPr/>
                    <a:lstStyle/>
                    <a:p>
                      <a:pPr algn="ctr"/>
                      <a:r>
                        <a:rPr lang="en-IN" dirty="0">
                          <a:latin typeface="Arial" panose="020B0604020202020204" pitchFamily="34" charset="0"/>
                          <a:cs typeface="Arial" panose="020B0604020202020204" pitchFamily="34" charset="0"/>
                        </a:rPr>
                        <a:t>50</a:t>
                      </a:r>
                    </a:p>
                  </a:txBody>
                  <a:tcPr/>
                </a:tc>
                <a:tc>
                  <a:txBody>
                    <a:bodyPr/>
                    <a:lstStyle/>
                    <a:p>
                      <a:pPr algn="ctr"/>
                      <a:r>
                        <a:rPr lang="en-IN" dirty="0">
                          <a:latin typeface="Arial" panose="020B0604020202020204" pitchFamily="34" charset="0"/>
                          <a:cs typeface="Arial" panose="020B0604020202020204" pitchFamily="34" charset="0"/>
                        </a:rPr>
                        <a:t>9.6 * 10^47 years</a:t>
                      </a:r>
                    </a:p>
                  </a:txBody>
                  <a:tcPr/>
                </a:tc>
                <a:extLst>
                  <a:ext uri="{0D108BD9-81ED-4DB2-BD59-A6C34878D82A}">
                    <a16:rowId xmlns:a16="http://schemas.microsoft.com/office/drawing/2014/main" val="406774396"/>
                  </a:ext>
                </a:extLst>
              </a:tr>
            </a:tbl>
          </a:graphicData>
        </a:graphic>
      </p:graphicFrame>
    </p:spTree>
    <p:extLst>
      <p:ext uri="{BB962C8B-B14F-4D97-AF65-F5344CB8AC3E}">
        <p14:creationId xmlns:p14="http://schemas.microsoft.com/office/powerpoint/2010/main" val="1912025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C1F6A-6DDE-93F8-FB58-C1CD3A2F731E}"/>
              </a:ext>
            </a:extLst>
          </p:cNvPr>
          <p:cNvSpPr>
            <a:spLocks noGrp="1"/>
          </p:cNvSpPr>
          <p:nvPr>
            <p:ph type="title"/>
          </p:nvPr>
        </p:nvSpPr>
        <p:spPr/>
        <p:txBody>
          <a:bodyPr>
            <a:normAutofit/>
          </a:bodyPr>
          <a:lstStyle/>
          <a:p>
            <a:r>
              <a:rPr lang="en-IN" sz="3600" dirty="0"/>
              <a:t>Motivation behind ga</a:t>
            </a:r>
          </a:p>
        </p:txBody>
      </p:sp>
      <p:sp>
        <p:nvSpPr>
          <p:cNvPr id="3" name="Content Placeholder 2">
            <a:extLst>
              <a:ext uri="{FF2B5EF4-FFF2-40B4-BE49-F238E27FC236}">
                <a16:creationId xmlns:a16="http://schemas.microsoft.com/office/drawing/2014/main" id="{DB6D902D-DBF4-3DAC-49C2-D46F4CA280FC}"/>
              </a:ext>
            </a:extLst>
          </p:cNvPr>
          <p:cNvSpPr>
            <a:spLocks noGrp="1"/>
          </p:cNvSpPr>
          <p:nvPr>
            <p:ph idx="1"/>
          </p:nvPr>
        </p:nvSpPr>
        <p:spPr>
          <a:xfrm>
            <a:off x="581192" y="2180497"/>
            <a:ext cx="11029615" cy="2746346"/>
          </a:xfrm>
        </p:spPr>
        <p:txBody>
          <a:bodyPr>
            <a:normAutofit/>
          </a:bodyPr>
          <a:lstStyle/>
          <a:p>
            <a:r>
              <a:rPr lang="en-IN" sz="2400" dirty="0">
                <a:solidFill>
                  <a:schemeClr val="tx1"/>
                </a:solidFill>
                <a:latin typeface="Sitka Display" panose="02000505000000020004" pitchFamily="2" charset="0"/>
              </a:rPr>
              <a:t>Due to the difficulty of solving to optimality large-scale instances of vehicle routing problems, a significant research effort has been dedicated to </a:t>
            </a:r>
            <a:r>
              <a:rPr lang="en-IN" sz="2400" b="1" dirty="0">
                <a:solidFill>
                  <a:schemeClr val="tx1"/>
                </a:solidFill>
                <a:latin typeface="Sitka Display" panose="02000505000000020004" pitchFamily="2" charset="0"/>
              </a:rPr>
              <a:t>metaheuristics</a:t>
            </a:r>
            <a:r>
              <a:rPr lang="en-IN" sz="2400" dirty="0">
                <a:solidFill>
                  <a:schemeClr val="tx1"/>
                </a:solidFill>
                <a:latin typeface="Sitka Display" panose="02000505000000020004" pitchFamily="2" charset="0"/>
              </a:rPr>
              <a:t> such as </a:t>
            </a:r>
            <a:r>
              <a:rPr lang="en-IN" sz="2400" i="1" dirty="0">
                <a:solidFill>
                  <a:schemeClr val="accent6"/>
                </a:solidFill>
                <a:latin typeface="Sitka Display" panose="02000505000000020004" pitchFamily="2" charset="0"/>
              </a:rPr>
              <a:t>Genetic algorithms(GA)</a:t>
            </a:r>
            <a:r>
              <a:rPr lang="en-IN" sz="2400" dirty="0">
                <a:solidFill>
                  <a:schemeClr val="tx1"/>
                </a:solidFill>
                <a:latin typeface="Sitka Display" panose="02000505000000020004" pitchFamily="2" charset="0"/>
              </a:rPr>
              <a:t>, </a:t>
            </a:r>
            <a:r>
              <a:rPr lang="en-IN" sz="2400" i="1" dirty="0">
                <a:solidFill>
                  <a:schemeClr val="tx1"/>
                </a:solidFill>
                <a:latin typeface="Sitka Display" panose="02000505000000020004" pitchFamily="2" charset="0"/>
              </a:rPr>
              <a:t>Tabu search(TA)</a:t>
            </a:r>
            <a:r>
              <a:rPr lang="en-IN" sz="2400" dirty="0">
                <a:solidFill>
                  <a:schemeClr val="tx1"/>
                </a:solidFill>
                <a:latin typeface="Sitka Display" panose="02000505000000020004" pitchFamily="2" charset="0"/>
              </a:rPr>
              <a:t>, </a:t>
            </a:r>
            <a:r>
              <a:rPr lang="en-IN" sz="2400" i="1" dirty="0">
                <a:solidFill>
                  <a:schemeClr val="tx1"/>
                </a:solidFill>
                <a:latin typeface="Sitka Display" panose="02000505000000020004" pitchFamily="2" charset="0"/>
              </a:rPr>
              <a:t>Simulated annealing(SA)</a:t>
            </a:r>
            <a:r>
              <a:rPr lang="en-IN" sz="2400" dirty="0">
                <a:solidFill>
                  <a:schemeClr val="tx1"/>
                </a:solidFill>
                <a:latin typeface="Sitka Display" panose="02000505000000020004" pitchFamily="2" charset="0"/>
              </a:rPr>
              <a:t>.</a:t>
            </a:r>
          </a:p>
          <a:p>
            <a:r>
              <a:rPr lang="en-IN" sz="2400" dirty="0">
                <a:solidFill>
                  <a:schemeClr val="tx1"/>
                </a:solidFill>
                <a:latin typeface="Sitka Display" panose="02000505000000020004" pitchFamily="2" charset="0"/>
              </a:rPr>
              <a:t>These metaheuristics helps the problem solution to converge faster and reach an optimal or near optimal solution in much less amount of time than the brute force methods.</a:t>
            </a:r>
          </a:p>
        </p:txBody>
      </p:sp>
    </p:spTree>
    <p:extLst>
      <p:ext uri="{BB962C8B-B14F-4D97-AF65-F5344CB8AC3E}">
        <p14:creationId xmlns:p14="http://schemas.microsoft.com/office/powerpoint/2010/main" val="757723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DEF4-A563-48E0-4435-04F5E0CCD51B}"/>
              </a:ext>
            </a:extLst>
          </p:cNvPr>
          <p:cNvSpPr>
            <a:spLocks noGrp="1"/>
          </p:cNvSpPr>
          <p:nvPr>
            <p:ph type="title"/>
          </p:nvPr>
        </p:nvSpPr>
        <p:spPr/>
        <p:txBody>
          <a:bodyPr>
            <a:normAutofit/>
          </a:bodyPr>
          <a:lstStyle/>
          <a:p>
            <a:r>
              <a:rPr lang="en-IN" sz="3600" dirty="0"/>
              <a:t>Idea behind genetic algorithm</a:t>
            </a:r>
          </a:p>
        </p:txBody>
      </p:sp>
      <p:sp>
        <p:nvSpPr>
          <p:cNvPr id="3" name="Content Placeholder 2">
            <a:extLst>
              <a:ext uri="{FF2B5EF4-FFF2-40B4-BE49-F238E27FC236}">
                <a16:creationId xmlns:a16="http://schemas.microsoft.com/office/drawing/2014/main" id="{BF3706F6-0DD6-486C-F4A6-931E0CE3A58A}"/>
              </a:ext>
            </a:extLst>
          </p:cNvPr>
          <p:cNvSpPr>
            <a:spLocks noGrp="1"/>
          </p:cNvSpPr>
          <p:nvPr>
            <p:ph idx="1"/>
          </p:nvPr>
        </p:nvSpPr>
        <p:spPr>
          <a:xfrm>
            <a:off x="581192" y="2047165"/>
            <a:ext cx="11029615" cy="3452884"/>
          </a:xfrm>
        </p:spPr>
        <p:txBody>
          <a:bodyPr>
            <a:normAutofit/>
          </a:bodyPr>
          <a:lstStyle/>
          <a:p>
            <a:pPr marL="0" indent="0">
              <a:buNone/>
            </a:pPr>
            <a:endParaRPr lang="en-IN" sz="2200" dirty="0">
              <a:solidFill>
                <a:schemeClr val="tx1"/>
              </a:solidFill>
              <a:latin typeface="Sitka Display" panose="02000505000000020004" pitchFamily="2" charset="0"/>
              <a:cs typeface="Times New Roman" panose="02020603050405020304" pitchFamily="18" charset="0"/>
            </a:endParaRPr>
          </a:p>
          <a:p>
            <a:r>
              <a:rPr lang="en-US" sz="2400" dirty="0">
                <a:solidFill>
                  <a:srgbClr val="000000"/>
                </a:solidFill>
                <a:latin typeface="Sitka Display" panose="02000505000000020004" pitchFamily="2" charset="0"/>
                <a:ea typeface="Calibri" panose="020F0502020204030204" pitchFamily="34" charset="0"/>
                <a:cs typeface="Times New Roman" panose="02020603050405020304" pitchFamily="18" charset="0"/>
              </a:rPr>
              <a:t>B</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ased on Darwin’s Principle of</a:t>
            </a:r>
            <a:r>
              <a:rPr lang="en-US" sz="2400" i="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a:t>
            </a:r>
            <a:r>
              <a:rPr lang="en-US" sz="2400" b="1" i="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Natural Selection</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a:t>
            </a:r>
          </a:p>
          <a:p>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Darwin’s principle of Natural Selection is stated as “</a:t>
            </a:r>
            <a:r>
              <a:rPr lang="en-US" sz="2400" b="1" dirty="0">
                <a:solidFill>
                  <a:schemeClr val="accent6"/>
                </a:solidFill>
                <a:effectLst/>
                <a:latin typeface="Sitka Display" panose="02000505000000020004" pitchFamily="2" charset="0"/>
                <a:ea typeface="Calibri" panose="020F0502020204030204" pitchFamily="34" charset="0"/>
                <a:cs typeface="Times New Roman" panose="02020603050405020304" pitchFamily="18" charset="0"/>
              </a:rPr>
              <a:t>Survival of the fittest</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a:t>
            </a:r>
          </a:p>
          <a:p>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Genetic algorithms use techniques inspired by </a:t>
            </a:r>
            <a:r>
              <a:rPr lang="en-US" sz="24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evolutionary biology</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such as</a:t>
            </a:r>
            <a:r>
              <a:rPr lang="en-US" sz="2400" i="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mutation, selection, crossover </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and</a:t>
            </a:r>
            <a:r>
              <a:rPr lang="en-US" sz="2400" i="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inheritance</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a:t>
            </a:r>
          </a:p>
          <a:p>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The evolution process stops when some predefined </a:t>
            </a:r>
            <a:r>
              <a:rPr lang="en-US" sz="24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termination condition</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is satisfied. At each intermediate stage, the old generation is replaced by the new generation.</a:t>
            </a:r>
            <a:endParaRPr lang="en-IN" sz="2200" dirty="0">
              <a:solidFill>
                <a:schemeClr val="tx1"/>
              </a:solidFill>
              <a:latin typeface="Sitka Display" panose="02000505000000020004" pitchFamily="2" charset="0"/>
              <a:cs typeface="Times New Roman" panose="02020603050405020304" pitchFamily="18" charset="0"/>
            </a:endParaRPr>
          </a:p>
          <a:p>
            <a:pPr marL="324000" lvl="1" indent="0">
              <a:buNone/>
            </a:pPr>
            <a:endParaRPr lang="en-IN" sz="2200" dirty="0">
              <a:solidFill>
                <a:schemeClr val="tx1"/>
              </a:solidFill>
              <a:latin typeface="Sitka Display" panose="02000505000000020004" pitchFamily="2" charset="0"/>
              <a:cs typeface="Times New Roman" panose="02020603050405020304" pitchFamily="18" charset="0"/>
            </a:endParaRPr>
          </a:p>
        </p:txBody>
      </p:sp>
    </p:spTree>
    <p:extLst>
      <p:ext uri="{BB962C8B-B14F-4D97-AF65-F5344CB8AC3E}">
        <p14:creationId xmlns:p14="http://schemas.microsoft.com/office/powerpoint/2010/main" val="888481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25AAE-3B38-FF13-9C01-32276998E3C9}"/>
              </a:ext>
            </a:extLst>
          </p:cNvPr>
          <p:cNvSpPr>
            <a:spLocks noGrp="1"/>
          </p:cNvSpPr>
          <p:nvPr>
            <p:ph type="title"/>
          </p:nvPr>
        </p:nvSpPr>
        <p:spPr/>
        <p:txBody>
          <a:bodyPr>
            <a:normAutofit/>
          </a:bodyPr>
          <a:lstStyle/>
          <a:p>
            <a:r>
              <a:rPr lang="en-IN" sz="3600" dirty="0"/>
              <a:t>The algorithm</a:t>
            </a:r>
          </a:p>
        </p:txBody>
      </p:sp>
      <p:sp>
        <p:nvSpPr>
          <p:cNvPr id="3" name="Content Placeholder 2">
            <a:extLst>
              <a:ext uri="{FF2B5EF4-FFF2-40B4-BE49-F238E27FC236}">
                <a16:creationId xmlns:a16="http://schemas.microsoft.com/office/drawing/2014/main" id="{20315E54-15E2-7B34-BCBF-DACC26B35999}"/>
              </a:ext>
            </a:extLst>
          </p:cNvPr>
          <p:cNvSpPr>
            <a:spLocks noGrp="1"/>
          </p:cNvSpPr>
          <p:nvPr>
            <p:ph idx="1"/>
          </p:nvPr>
        </p:nvSpPr>
        <p:spPr>
          <a:xfrm>
            <a:off x="581192" y="2006222"/>
            <a:ext cx="11029615" cy="3630304"/>
          </a:xfrm>
        </p:spPr>
        <p:txBody>
          <a:bodyPr>
            <a:normAutofit fontScale="62500" lnSpcReduction="20000"/>
          </a:bodyPr>
          <a:lstStyle/>
          <a:p>
            <a:pPr marL="0" indent="0">
              <a:lnSpc>
                <a:spcPct val="120000"/>
              </a:lnSpc>
              <a:buNone/>
            </a:pPr>
            <a:r>
              <a:rPr lang="en-US" sz="38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Procedure GA </a:t>
            </a:r>
            <a:r>
              <a:rPr lang="en-US" sz="3800" dirty="0">
                <a:solidFill>
                  <a:schemeClr val="accent6"/>
                </a:solidFill>
                <a:effectLst/>
                <a:latin typeface="Sitka Display" panose="02000505000000020004" pitchFamily="2" charset="0"/>
                <a:ea typeface="Calibri" panose="020F0502020204030204" pitchFamily="34" charset="0"/>
                <a:cs typeface="Times New Roman" panose="02020603050405020304" pitchFamily="18" charset="0"/>
              </a:rPr>
              <a:t>[</a:t>
            </a:r>
            <a:r>
              <a:rPr lang="en-US" sz="3800" dirty="0">
                <a:solidFill>
                  <a:schemeClr val="accent6"/>
                </a:solidFill>
                <a:effectLst/>
                <a:latin typeface="Sitka Display" panose="02000505000000020004" pitchFamily="2"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4</a:t>
            </a:r>
            <a:r>
              <a:rPr lang="en-US" sz="3800" dirty="0">
                <a:solidFill>
                  <a:schemeClr val="accent6"/>
                </a:solidFill>
                <a:effectLst/>
                <a:latin typeface="Sitka Display" panose="02000505000000020004" pitchFamily="2" charset="0"/>
                <a:ea typeface="Calibri" panose="020F0502020204030204" pitchFamily="34" charset="0"/>
                <a:cs typeface="Times New Roman" panose="02020603050405020304" pitchFamily="18" charset="0"/>
              </a:rPr>
              <a:t>]</a:t>
            </a:r>
            <a:r>
              <a:rPr lang="en-US" sz="38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US" sz="32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Step 1. 	</a:t>
            </a:r>
            <a:r>
              <a:rPr lang="en-US" sz="32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Initialize the population: </a:t>
            </a:r>
            <a:r>
              <a:rPr lang="en-US" sz="32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current population</a:t>
            </a:r>
            <a:r>
              <a:rPr lang="en-US" sz="3200" b="1" dirty="0">
                <a:solidFill>
                  <a:srgbClr val="000000"/>
                </a:solidFill>
                <a:latin typeface="Sitka Display" panose="02000505000000020004" pitchFamily="2" charset="0"/>
                <a:ea typeface="Calibri" panose="020F0502020204030204" pitchFamily="34" charset="0"/>
                <a:cs typeface="Times New Roman" panose="02020603050405020304" pitchFamily="18" charset="0"/>
              </a:rPr>
              <a:t> &amp; </a:t>
            </a:r>
            <a:r>
              <a:rPr lang="en-US" sz="3200" dirty="0">
                <a:solidFill>
                  <a:srgbClr val="000000"/>
                </a:solidFill>
                <a:latin typeface="Sitka Display" panose="02000505000000020004" pitchFamily="2" charset="0"/>
                <a:ea typeface="Calibri" panose="020F0502020204030204" pitchFamily="34" charset="0"/>
                <a:cs typeface="Times New Roman" panose="02020603050405020304" pitchFamily="18" charset="0"/>
              </a:rPr>
              <a:t>Evaluate.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US" sz="32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Step 2.	</a:t>
            </a:r>
            <a:r>
              <a:rPr lang="en-US" sz="32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Repeat step 3 through step 5 till </a:t>
            </a:r>
            <a:r>
              <a:rPr lang="en-US" sz="32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termination condition</a:t>
            </a:r>
            <a:r>
              <a:rPr lang="en-US" sz="32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is satisfied.</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US" sz="32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Step 3.	</a:t>
            </a:r>
            <a:r>
              <a:rPr lang="en-US" sz="32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Apply </a:t>
            </a:r>
            <a:r>
              <a:rPr lang="en-US" sz="32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selection</a:t>
            </a:r>
            <a:r>
              <a:rPr lang="en-US" sz="32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to obtain the mating pool.</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US" sz="32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Step 4.</a:t>
            </a:r>
            <a:r>
              <a:rPr lang="en-US" sz="3200" b="1" dirty="0">
                <a:solidFill>
                  <a:srgbClr val="000000"/>
                </a:solidFill>
                <a:latin typeface="Sitka Display" panose="02000505000000020004" pitchFamily="2" charset="0"/>
                <a:ea typeface="Calibri" panose="020F0502020204030204" pitchFamily="34" charset="0"/>
                <a:cs typeface="Times New Roman" panose="02020603050405020304" pitchFamily="18" charset="0"/>
              </a:rPr>
              <a:t>	C</a:t>
            </a:r>
            <a:r>
              <a:rPr lang="en-US" sz="32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rossover</a:t>
            </a:r>
            <a:r>
              <a:rPr lang="en-US" sz="32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and </a:t>
            </a:r>
            <a:r>
              <a:rPr lang="en-US" sz="32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Mutate</a:t>
            </a:r>
            <a:r>
              <a:rPr lang="en-US" sz="3200" i="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a:t>
            </a:r>
            <a:r>
              <a:rPr lang="en-US" sz="32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the mating pool to generate </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buNone/>
            </a:pPr>
            <a:r>
              <a:rPr lang="en-US" sz="32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The new population.</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US" sz="32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Step 5.	Propagate</a:t>
            </a:r>
            <a:r>
              <a:rPr lang="en-US" sz="32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the current population by the new population.</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US" sz="32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Step 6.	</a:t>
            </a:r>
            <a:r>
              <a:rPr lang="en-US" sz="32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Return the best solution of the current population.</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14EA811-45E2-9CE6-D9DE-5397688A7C54}"/>
              </a:ext>
            </a:extLst>
          </p:cNvPr>
          <p:cNvPicPr>
            <a:picLocks noChangeAspect="1"/>
          </p:cNvPicPr>
          <p:nvPr/>
        </p:nvPicPr>
        <p:blipFill>
          <a:blip r:embed="rId3"/>
          <a:stretch>
            <a:fillRect/>
          </a:stretch>
        </p:blipFill>
        <p:spPr>
          <a:xfrm>
            <a:off x="7577472" y="1815152"/>
            <a:ext cx="4478050" cy="4831307"/>
          </a:xfrm>
          <a:prstGeom prst="rect">
            <a:avLst/>
          </a:prstGeom>
        </p:spPr>
      </p:pic>
    </p:spTree>
    <p:extLst>
      <p:ext uri="{BB962C8B-B14F-4D97-AF65-F5344CB8AC3E}">
        <p14:creationId xmlns:p14="http://schemas.microsoft.com/office/powerpoint/2010/main" val="88988884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988</TotalTime>
  <Words>1763</Words>
  <Application>Microsoft Office PowerPoint</Application>
  <PresentationFormat>Widescreen</PresentationFormat>
  <Paragraphs>354</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Dividend</vt:lpstr>
      <vt:lpstr>A Study on  vehicle routing problem using genetic algorithm with local refinement  Presented by - Pranab Kumar Paul</vt:lpstr>
      <vt:lpstr>introduction</vt:lpstr>
      <vt:lpstr>Types of vehicle routing problem</vt:lpstr>
      <vt:lpstr>Problem instance   </vt:lpstr>
      <vt:lpstr>constraints</vt:lpstr>
      <vt:lpstr>Motivation behind ga</vt:lpstr>
      <vt:lpstr>Motivation behind ga</vt:lpstr>
      <vt:lpstr>Idea behind genetic algorithm</vt:lpstr>
      <vt:lpstr>The algorithm</vt:lpstr>
      <vt:lpstr>Proposed GA with local refinement</vt:lpstr>
      <vt:lpstr>Chromosome encoding</vt:lpstr>
      <vt:lpstr>Population initialization </vt:lpstr>
      <vt:lpstr>Genetic operators:  selection</vt:lpstr>
      <vt:lpstr>crossover</vt:lpstr>
      <vt:lpstr>Crossover</vt:lpstr>
      <vt:lpstr>crossover</vt:lpstr>
      <vt:lpstr>Mutation</vt:lpstr>
      <vt:lpstr>Local refinement</vt:lpstr>
      <vt:lpstr>Elitism</vt:lpstr>
      <vt:lpstr>Terminating condition</vt:lpstr>
      <vt:lpstr>Results</vt:lpstr>
      <vt:lpstr>Results</vt:lpstr>
      <vt:lpstr>discussion</vt:lpstr>
      <vt:lpstr>Discussion</vt:lpstr>
      <vt:lpstr>Conclusion</vt:lpstr>
      <vt:lpstr>acknowledgement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routing problem</dc:title>
  <dc:creator>Pranab Paul</dc:creator>
  <cp:lastModifiedBy>916296624752</cp:lastModifiedBy>
  <cp:revision>3</cp:revision>
  <dcterms:created xsi:type="dcterms:W3CDTF">2023-04-23T05:37:27Z</dcterms:created>
  <dcterms:modified xsi:type="dcterms:W3CDTF">2023-06-16T06:14:19Z</dcterms:modified>
</cp:coreProperties>
</file>