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EDB3-EF6E-4B5D-9BD3-78248366F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134F5-D581-4649-8838-32779B4E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B57E-B2BE-4127-8D38-6BDC7A8D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50B2-72ED-4157-9F3B-8C48E14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C7-5784-43A6-A3ED-1060CC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36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1508-A4F3-4719-B5A6-99CF3684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5AEC-8965-4607-93B2-5998FA7A8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1DDB-9961-4AD2-AB92-50B9D3A4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32E2-4842-423C-9CAF-B253A2E3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BC60-92F2-4CF4-9D5F-B3788A9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64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D64CF-914F-43FC-9587-F8272E600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34F3-E304-46D5-8EF6-C7E19F929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3554-62D0-4F78-A686-A755157F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3431-936A-439E-B343-12931174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664E-8C02-4518-9D17-ACC86C8C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0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C154-CC45-40C9-8135-34F5CE5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5B23-1843-4938-A186-9CC12F69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C547-1B8E-4374-8098-2B93226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332E-2639-463A-A4A9-A0CF7C10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8DA1-4991-49C1-AA91-162D1A7F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4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DA6C-06C6-43D6-86D0-0DDFC25E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86350-1F2E-4B62-AD8C-C6FFA2FD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E9EE-F635-4305-98A4-0CDC448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65B6-A606-466B-8F4C-1A897501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FA0D-BF64-4673-88D9-A75B706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3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9F0-D404-4A30-8969-3500EB8C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A809-B9CA-42C2-AF0C-38394530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EA33-6346-4EA9-BA08-B1778CA0D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542E-305B-4796-B763-FDF4316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A1D1-2CC9-4331-AD3E-3CC39F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35F47-D415-46B4-B681-688F532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20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571D-CD10-4DB8-9828-9562F3CF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2297D-BB17-41E8-8C84-20F92B5B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275E-83EB-44A1-B44C-3BB317AB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00678-2941-4ECD-BEA8-9FA90D26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35315-EE5C-4E42-8DB8-8CB53D4A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C0607-FC8A-44A6-B13D-9D7E5B5F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12A6-D592-44B4-9431-7E63E5C3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868DC-514B-4094-B12C-768CB447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8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A7A1-CCC1-4493-A23C-73AFE9CE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E80E3-33B2-4860-83BA-D7D7D932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B2F6F-D049-4765-B371-D4F32C0C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D566-2167-49AC-AC95-2439AA65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1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642B-0F48-4268-86F8-E49953C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EF6DC-7B83-41F2-A7FB-31B855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C581-E033-4FD4-8901-ABB84F2E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5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4D72-5DC6-4FF0-AB9B-F71A5D4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3CA6-0459-4CA3-B8B9-519019C3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683D-E92E-42C1-A5A0-BA16A7B7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BDDA-971E-47C3-9037-633779D8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5B20-5D48-4CBC-8E64-C49515E7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6CF77-5C3F-4DD6-B6AD-01966FA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3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EA12-E7B1-447E-9BBE-8275C444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E1500-2E4D-4099-A7E3-644774E80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265C-7473-48E2-8541-5B1C45CC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0DE26-6DA3-4E90-B44B-4527A251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9AE3B-1330-4CB1-BE2E-EE5FCF15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A345-035C-487A-99CF-570F408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3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5D38E-7AF5-4D8C-AC3D-93527F74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AEB7-C495-44F7-81FF-C551193A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E7F1-219B-4A1B-AA5E-DBC6449C3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8C7-CA0C-43BF-9000-B54702285384}" type="datetimeFigureOut">
              <a:rPr lang="en-ID" smtClean="0"/>
              <a:t>30/12/2018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D22C-FC0B-4DB0-8B13-4A5898201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C2A7-A0D3-4177-A510-33417A34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041C-7F9F-4D7A-B3A7-2CE79693A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2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340-6265-451C-ACCF-A2136110C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Log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D11C7-39DE-4B46-9F70-74B33B578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28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F70F-6447-49A4-B76E-C64A94D5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11 </a:t>
            </a:r>
            <a:r>
              <a:rPr lang="en-ID" dirty="0" err="1"/>
              <a:t>Desember</a:t>
            </a:r>
            <a:r>
              <a:rPr lang="en-ID" dirty="0"/>
              <a:t>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CA4E-0912-4010-AD8C-7EA1481B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Bertemu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Pak </a:t>
            </a:r>
            <a:r>
              <a:rPr lang="en-ID" dirty="0" err="1"/>
              <a:t>Ridho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bimbingan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proses </a:t>
            </a:r>
            <a:r>
              <a:rPr lang="en-ID" dirty="0" err="1"/>
              <a:t>pengerjaan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r>
              <a:rPr lang="en-ID" dirty="0" err="1"/>
              <a:t>Diminta</a:t>
            </a:r>
            <a:r>
              <a:rPr lang="en-ID" dirty="0"/>
              <a:t> oleh Pak </a:t>
            </a:r>
            <a:r>
              <a:rPr lang="en-ID" dirty="0" err="1"/>
              <a:t>Ridho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mengontak</a:t>
            </a:r>
            <a:r>
              <a:rPr lang="en-ID" dirty="0"/>
              <a:t> Bu </a:t>
            </a:r>
            <a:r>
              <a:rPr lang="en-ID" dirty="0" err="1"/>
              <a:t>Yuhana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pembimbing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Hasil :</a:t>
            </a:r>
          </a:p>
          <a:p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kontak</a:t>
            </a:r>
            <a:r>
              <a:rPr lang="en-ID" dirty="0"/>
              <a:t> Bu </a:t>
            </a:r>
            <a:r>
              <a:rPr lang="en-ID" dirty="0" err="1"/>
              <a:t>Yuhana</a:t>
            </a:r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Bu </a:t>
            </a:r>
            <a:r>
              <a:rPr lang="en-ID" dirty="0" err="1"/>
              <a:t>Yuhana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12 September 2018 di </a:t>
            </a:r>
            <a:r>
              <a:rPr lang="en-ID" dirty="0" err="1"/>
              <a:t>Ruangan</a:t>
            </a:r>
            <a:r>
              <a:rPr lang="en-ID" dirty="0"/>
              <a:t> Bu </a:t>
            </a:r>
            <a:r>
              <a:rPr lang="en-ID" dirty="0" err="1"/>
              <a:t>Yuhana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45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BA2-F17A-44F2-8A63-7A2B59B4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12 </a:t>
            </a:r>
            <a:r>
              <a:rPr lang="en-ID" dirty="0" err="1"/>
              <a:t>Desember</a:t>
            </a:r>
            <a:r>
              <a:rPr lang="en-ID" dirty="0"/>
              <a:t>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0896-7FCD-41A8-BC1B-DD6C4A53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menunjang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:</a:t>
            </a:r>
          </a:p>
          <a:p>
            <a:r>
              <a:rPr lang="en-ID" dirty="0" err="1"/>
              <a:t>Menjadikan</a:t>
            </a:r>
            <a:r>
              <a:rPr lang="en-ID" dirty="0"/>
              <a:t> paper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pengerjaan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di Sciencedirect.com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access point di </a:t>
            </a:r>
            <a:r>
              <a:rPr lang="en-ID" dirty="0" err="1"/>
              <a:t>Informatika</a:t>
            </a:r>
            <a:r>
              <a:rPr lang="en-ID" dirty="0"/>
              <a:t>.</a:t>
            </a:r>
          </a:p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mukramin</a:t>
            </a:r>
            <a:r>
              <a:rPr lang="en-ID" dirty="0"/>
              <a:t> agar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. </a:t>
            </a:r>
          </a:p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latarbelakang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didasari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paper dan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Hasil</a:t>
            </a:r>
          </a:p>
          <a:p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assessment murid.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008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52A1-C439-4C7B-A20B-9063F49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14 </a:t>
            </a:r>
            <a:r>
              <a:rPr lang="en-ID" dirty="0" err="1"/>
              <a:t>Desember</a:t>
            </a:r>
            <a:r>
              <a:rPr lang="en-ID" dirty="0"/>
              <a:t>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082E-19A3-4032-9537-94A6071A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Menyicil</a:t>
            </a:r>
            <a:r>
              <a:rPr lang="en-ID" dirty="0"/>
              <a:t> proposal 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di </a:t>
            </a:r>
            <a:r>
              <a:rPr lang="en-ID" dirty="0" err="1"/>
              <a:t>Monta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r>
              <a:rPr lang="en-ID" dirty="0" err="1"/>
              <a:t>Menyelesaikan</a:t>
            </a:r>
            <a:r>
              <a:rPr lang="en-ID" dirty="0"/>
              <a:t> Bab 4 </a:t>
            </a: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r>
              <a:rPr lang="en-ID" dirty="0" err="1"/>
              <a:t>Menyicil</a:t>
            </a:r>
            <a:r>
              <a:rPr lang="en-ID" dirty="0"/>
              <a:t> Bab 5Batasan </a:t>
            </a:r>
            <a:r>
              <a:rPr lang="en-ID" dirty="0" err="1"/>
              <a:t>masalah</a:t>
            </a:r>
            <a:endParaRPr lang="en-ID" dirty="0"/>
          </a:p>
          <a:p>
            <a:r>
              <a:rPr lang="en-ID" dirty="0" err="1"/>
              <a:t>Menyelesaikan</a:t>
            </a:r>
            <a:r>
              <a:rPr lang="en-ID" dirty="0"/>
              <a:t> Bab 6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  <a:p>
            <a:r>
              <a:rPr lang="en-ID" dirty="0" err="1"/>
              <a:t>Menyelesaikan</a:t>
            </a:r>
            <a:r>
              <a:rPr lang="en-ID" dirty="0"/>
              <a:t> Bab 7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Akhit</a:t>
            </a:r>
            <a:endParaRPr lang="en-ID" dirty="0"/>
          </a:p>
          <a:p>
            <a:r>
              <a:rPr lang="en-ID" dirty="0" err="1"/>
              <a:t>Menyicil</a:t>
            </a:r>
            <a:r>
              <a:rPr lang="en-ID" dirty="0"/>
              <a:t> Bab 10 </a:t>
            </a:r>
            <a:r>
              <a:rPr lang="en-ID" dirty="0" err="1"/>
              <a:t>Metodologi</a:t>
            </a:r>
            <a:r>
              <a:rPr lang="en-ID" dirty="0"/>
              <a:t> :</a:t>
            </a:r>
          </a:p>
          <a:p>
            <a:pPr lvl="1"/>
            <a:r>
              <a:rPr lang="en-ID" dirty="0" err="1"/>
              <a:t>Penyusunan</a:t>
            </a:r>
            <a:r>
              <a:rPr lang="en-ID" dirty="0"/>
              <a:t> proposal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Penyusunan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  <a:p>
            <a:pPr marL="228600"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87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654-63BD-450A-B927-8961BC76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28 </a:t>
            </a:r>
            <a:r>
              <a:rPr lang="en-ID" dirty="0" err="1"/>
              <a:t>Desember</a:t>
            </a:r>
            <a:r>
              <a:rPr lang="en-ID" dirty="0"/>
              <a:t> 2018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9EA1-0ED3-4FF5-A21F-E0CD006B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IV SD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20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AA22-C598-457B-8114-1129CAF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31/12/2018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1DD5-2F2F-4267-8C69-8E9C8015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latarbelakang</a:t>
            </a:r>
            <a:r>
              <a:rPr lang="en-ID" dirty="0"/>
              <a:t> proposal</a:t>
            </a:r>
          </a:p>
        </p:txBody>
      </p:sp>
    </p:spTree>
    <p:extLst>
      <p:ext uri="{BB962C8B-B14F-4D97-AF65-F5344CB8AC3E}">
        <p14:creationId xmlns:p14="http://schemas.microsoft.com/office/powerpoint/2010/main" val="14409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185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 Book</vt:lpstr>
      <vt:lpstr>11 Desember 2018</vt:lpstr>
      <vt:lpstr>12 Desember 2018</vt:lpstr>
      <vt:lpstr>14 Desember 2018</vt:lpstr>
      <vt:lpstr>28 Desember 2018 </vt:lpstr>
      <vt:lpstr>31/12/2018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Book</dc:title>
  <dc:creator>Faturochman Pranacahya</dc:creator>
  <cp:lastModifiedBy>Faturochman Pranacahya</cp:lastModifiedBy>
  <cp:revision>5</cp:revision>
  <dcterms:created xsi:type="dcterms:W3CDTF">2018-12-14T15:19:10Z</dcterms:created>
  <dcterms:modified xsi:type="dcterms:W3CDTF">2018-12-31T11:45:15Z</dcterms:modified>
</cp:coreProperties>
</file>