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8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DE9D-8B6E-4845-8EAC-7EF7647F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11322-EC4E-C14A-BAB8-FE7CBA1A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37B7-99FA-1245-9584-5DD2962D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8D7-0456-BE49-9CED-4B864947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2854-4451-1144-BA3F-AEAE099A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D815-521D-614D-AF75-A679925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2D62-9BBC-0646-9934-CB4B20A5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E63-7797-2840-B882-2B0B9A6B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E96F-4C0C-A943-BE72-F856FAC3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C34A-9830-E547-B37C-5A51BEF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27E8A-0DC0-9242-A12D-59B5110F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F9A4-1778-874D-B055-851AB8C10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9FEF-0D29-C54D-ABB5-3D872AE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65F5-5392-C04F-9362-D5740C9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A9F8-9B49-EF46-8F9E-B60568E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B289-150E-134B-85CC-428E103A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D8B4-F7D2-044C-A70A-642BE9D6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508E-C6B6-1C4C-8663-10D7CB14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843-23AE-5545-B0DB-185356DA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E4A0-D3FF-384E-9E71-BA14CE9F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9E1B-D673-6844-9B1E-DA012FDE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6407-14E0-6D4C-AD23-92299756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808-1A51-9C4F-B37B-A235307C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6061-98FA-1446-8607-1011B6B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4D7A-15BB-544F-B854-C17A2C67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2C79-6970-3F4B-94AD-CD5260C4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1769-0948-A548-878B-8A46CE136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F2980-2637-3E47-B2CA-5A498A9D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053F4-F498-A545-BA65-6058B0A3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0F5D-435A-8D41-A273-F61B25D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EB10-328B-0F4F-AF75-EC795EA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3A8E-7619-4E40-BC27-212F02D1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07199-31FD-FE4E-8FC8-86C0C957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499E-0EBE-C547-8167-BA43E0EE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90D15-A133-6D42-AECC-1F1C3177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F7CA-3631-1D45-9B48-C150A365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13833-601E-9E4A-AC97-5FF345BC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9E2E-0141-3543-8956-ECB74868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6135A-718E-EE4C-B270-F064B633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E790-F9B4-374F-9502-CC43913F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B8006-6EEC-0E46-B64F-14034CB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2C2D0-2BDB-9946-A072-45642266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B044F-BC69-AD4E-96B4-663967C9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7312F-0C87-8344-B81D-328C6B0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D03E-F2CB-1946-8003-763F3D74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DD1D-4513-B848-A6FC-54FFEE4B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845E-2AC9-8042-B316-84E5AEC7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0E54-FC4F-434E-97BE-3708A14D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4CD1-1B83-6748-AA47-3E586A58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0FEC-BD3A-B147-A6FC-0A485C22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01DE8-F859-6549-A3A7-52537AC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D25B-221B-754F-8986-D87BC63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FEB-7BDD-1F46-BD09-3D569FDD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285A-32E6-D04D-9A3F-5240B8E7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5289-C82C-2848-9D45-3DC0CD74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F679-F6E6-9E49-A932-9B812EF7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69C66-7F14-6745-ABBE-C67A6024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13323-C353-6348-BB9A-93751E89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0F36-969F-C44F-AFA8-9DAA2C1C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0D4A-CFE2-EF42-B1CD-86082242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25DB-E275-A14D-80B8-1759B041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FFBF-68CB-A341-9DF3-1B9563391C1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0B21-5D8F-9440-907D-EDA8A320C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3E06-555A-C445-A2CC-FE35409B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157C-79D5-1F47-92B6-D1862F99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packages/release/bioc/vignettes/EnhancedVolcano/inst/doc/EnhancedVolcano.html#acknowledg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E34C-6243-7846-B36A-C0CC804C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Enhanced Volcano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D546-F93E-3D46-8BCF-49A6C320D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0B9715-37CF-0145-A192-15764F28AB50}"/>
              </a:ext>
            </a:extLst>
          </p:cNvPr>
          <p:cNvSpPr txBox="1"/>
          <p:nvPr/>
        </p:nvSpPr>
        <p:spPr>
          <a:xfrm>
            <a:off x="7613374" y="2117035"/>
            <a:ext cx="4025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axis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0,20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-3.5,-3.5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Foldchange cut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adjusted value cut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1C2BF137-33F4-8943-876D-8F9FB326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90" y="720875"/>
            <a:ext cx="6396409" cy="5747498"/>
          </a:xfrm>
        </p:spPr>
      </p:pic>
    </p:spTree>
    <p:extLst>
      <p:ext uri="{BB962C8B-B14F-4D97-AF65-F5344CB8AC3E}">
        <p14:creationId xmlns:p14="http://schemas.microsoft.com/office/powerpoint/2010/main" val="5367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D9A3-5CF4-7C48-9C73-31470094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31E3-DDBE-D947-ADF2-198B8717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https://www.bioconductor.org/packages/release/bioc/vignettes/EnhancedVolcano/inst/doc/</a:t>
            </a:r>
            <a:r>
              <a:rPr lang="en-US">
                <a:hlinkClick r:id="rId2"/>
              </a:rPr>
              <a:t>EnhancedVolcano.html#acknowledgments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Enhanced Volcano Plots</vt:lpstr>
      <vt:lpstr>PowerPoint Presentation</vt:lpstr>
      <vt:lpstr>Source and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Volcano Plots</dc:title>
  <dc:creator>Rama Pranadinata</dc:creator>
  <cp:lastModifiedBy>Rama Pranadinata</cp:lastModifiedBy>
  <cp:revision>3</cp:revision>
  <dcterms:created xsi:type="dcterms:W3CDTF">2020-04-12T19:26:22Z</dcterms:created>
  <dcterms:modified xsi:type="dcterms:W3CDTF">2020-04-12T19:39:40Z</dcterms:modified>
</cp:coreProperties>
</file>