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5" d="100"/>
          <a:sy n="75" d="100"/>
        </p:scale>
        <p:origin x="12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11.02.2025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11.02.2025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flipH="1">
            <a:off x="10667999" y="5212080"/>
            <a:ext cx="45719" cy="45719"/>
          </a:xfrm>
        </p:spPr>
        <p:txBody>
          <a:bodyPr>
            <a:normAutofit fontScale="25000" lnSpcReduction="20000"/>
          </a:bodyPr>
          <a:lstStyle/>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pranai redduy</cp:lastModifiedBy>
  <cp:revision>3</cp:revision>
  <dcterms:created xsi:type="dcterms:W3CDTF">2024-07-20T13:50:58Z</dcterms:created>
  <dcterms:modified xsi:type="dcterms:W3CDTF">2025-02-11T05:44:53Z</dcterms:modified>
</cp:coreProperties>
</file>