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7" r:id="rId2"/>
    <p:sldId id="258" r:id="rId3"/>
    <p:sldId id="259" r:id="rId4"/>
    <p:sldId id="262" r:id="rId5"/>
    <p:sldId id="260" r:id="rId6"/>
    <p:sldId id="261" r:id="rId7"/>
    <p:sldId id="272" r:id="rId8"/>
    <p:sldId id="266" r:id="rId9"/>
    <p:sldId id="274" r:id="rId10"/>
    <p:sldId id="264" r:id="rId11"/>
    <p:sldId id="273"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4F5"/>
    <a:srgbClr val="F081B9"/>
    <a:srgbClr val="C40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CA2BC-3C15-4073-BDED-719FCDA31223}" v="29" dt="2023-10-26T17:43:58.658"/>
    <p1510:client id="{09CA4B31-CAE0-E9F3-5103-433C2EE16803}" v="153" dt="2023-10-23T15:18:22.326"/>
    <p1510:client id="{0A12F242-548B-D02A-0653-2BAD2259E117}" v="69" dt="2023-10-24T17:15:23.750"/>
    <p1510:client id="{1543E131-4216-DC61-D1B0-197129D2A4E3}" v="56" dt="2023-10-26T15:21:55.059"/>
    <p1510:client id="{184F4878-1256-71AE-AC81-40C39751A26E}" v="14" dt="2023-10-24T16:57:13.215"/>
    <p1510:client id="{346ACAF0-A283-FAE0-3E83-2A5055B280C7}" v="108" dt="2023-10-26T10:03:56.126"/>
    <p1510:client id="{3BCA89C5-4165-D2AA-7B6F-2693D70A6038}" v="5" dt="2023-10-26T14:31:47.021"/>
    <p1510:client id="{4378C0F3-B4FF-5177-B983-40E00688CED2}" v="1" dt="2023-10-26T14:35:17.169"/>
    <p1510:client id="{44CD99EB-8E4F-1217-ADFA-0AFA8BEDF4B1}" v="319" dt="2023-10-26T07:27:25.647"/>
    <p1510:client id="{4534249D-C6A1-2BC4-5C6C-23CD95D3A7BD}" v="4" dt="2023-10-22T06:17:37.540"/>
    <p1510:client id="{57913B2C-56D3-ECE9-B32F-4C7AA09D5CB5}" v="107" dt="2023-10-26T16:54:40.305"/>
    <p1510:client id="{6063400C-FF85-E16B-FF4A-F58DBD7AF297}" v="7" dt="2023-10-27T06:43:46.880"/>
    <p1510:client id="{612DDF9B-8002-FE95-5257-4ABC3A363D64}" v="63" dt="2023-10-27T07:53:25.111"/>
    <p1510:client id="{65792246-688C-AE1F-ACEC-30D3035C28D8}" v="402" dt="2023-10-25T18:21:17.375"/>
    <p1510:client id="{83C7873C-5B0A-D379-A34B-0E6142BF77A8}" v="434" dt="2023-10-25T17:45:18.039"/>
    <p1510:client id="{9EB0675C-A7B7-1056-E256-CBFD000EF537}" v="74" dt="2023-10-25T17:32:06.491"/>
    <p1510:client id="{9EC28E68-4CDE-C4D0-A4B1-4DA36DB2E40D}" v="2" dt="2023-10-23T15:20:52.905"/>
    <p1510:client id="{A8B3559C-B468-2648-CC09-0F99065AED57}" v="7" dt="2023-10-24T10:56:23.689"/>
    <p1510:client id="{A9799E46-853F-09A9-893A-9CC33F3490ED}" v="1" dt="2023-10-24T18:29:11.100"/>
    <p1510:client id="{B5396D7B-94D2-EFDD-3461-EBEB7DD719CD}" v="4" dt="2023-10-24T03:45:59.944"/>
    <p1510:client id="{BA9915FE-7DC2-8B9B-BF83-F989851999DD}" v="156" dt="2023-10-24T17:50:13.305"/>
    <p1510:client id="{BCFBB767-9835-3B45-C544-F31FAE09771A}" v="345" dt="2023-10-26T10:26:17.619"/>
    <p1510:client id="{BF9E6DCC-3522-C07A-5F9D-65577A329924}" v="23" dt="2023-10-25T17:16:31.763"/>
    <p1510:client id="{C2F3D84D-042F-F354-AE32-79D59CB90CE8}" v="14" dt="2023-10-25T05:18:54.377"/>
    <p1510:client id="{C6F5B674-60FC-6617-40DC-494196151063}" v="3" dt="2023-10-27T05:36:57.680"/>
    <p1510:client id="{CABDFBD3-FF89-F6F6-9DE2-BA2A97065BFE}" v="1" dt="2023-10-22T04:27:14.653"/>
    <p1510:client id="{CD1253B2-43F3-F281-E382-FF10A8F8338B}" v="50" dt="2023-10-27T05:29:31.502"/>
    <p1510:client id="{CF7FE979-C5DA-4613-A955-3EAB49032C52}" v="56" dt="2023-10-22T18:23:10.779"/>
    <p1510:client id="{D0185FBA-2A29-5BE1-8529-F415F475376A}" v="5" dt="2023-10-26T16:14:33.325"/>
    <p1510:client id="{D3A67929-3AE3-C419-99BD-6D71BABE9B20}" v="42" dt="2023-10-26T10:15:39.258"/>
    <p1510:client id="{D43F7569-CDE1-1A9B-6121-924DC9E42020}" v="9" dt="2023-10-24T16:49:59.863"/>
    <p1510:client id="{D9FF6D2C-CBF2-4975-93E1-53F985BA532F}" v="197" dt="2023-10-22T17:32:24.404"/>
    <p1510:client id="{E5393882-3B67-4893-1CDA-19AF7DE8D919}" v="4" dt="2023-10-21T10:47:31.123"/>
    <p1510:client id="{E6053D25-E62B-4F4E-B6CF-CDF1104C18C9}" v="10" dt="2023-10-21T10:47:43.057"/>
    <p1510:client id="{FA8A3E36-F9E4-449B-176C-033B07623B7A}" v="20" dt="2023-10-27T07:55:35.503"/>
    <p1510:client id="{FBF1CD46-A4CA-EDA0-FF7E-FFED581299AC}" v="2" dt="2023-10-21T12:55:12.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8EBF2-EA5E-4D01-B410-D274EB08037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C3B8EE05-F4A4-41CE-9ED9-BBAE7270575B}">
      <dgm:prSet/>
      <dgm:spPr/>
      <dgm:t>
        <a:bodyPr/>
        <a:lstStyle/>
        <a:p>
          <a:r>
            <a:rPr lang="en-US"/>
            <a:t>MR. Mayur </a:t>
          </a:r>
          <a:r>
            <a:rPr lang="en-US" err="1"/>
            <a:t>Kothawade</a:t>
          </a:r>
        </a:p>
      </dgm:t>
    </dgm:pt>
    <dgm:pt modelId="{1CD6C415-8F56-47FC-B446-2391D403604A}" type="parTrans" cxnId="{20547180-D00D-4074-8F27-5EC2842BC921}">
      <dgm:prSet/>
      <dgm:spPr/>
      <dgm:t>
        <a:bodyPr/>
        <a:lstStyle/>
        <a:p>
          <a:endParaRPr lang="en-US"/>
        </a:p>
      </dgm:t>
    </dgm:pt>
    <dgm:pt modelId="{9B187FFF-6B0F-4557-AC14-FBF3127C12EF}" type="sibTrans" cxnId="{20547180-D00D-4074-8F27-5EC2842BC921}">
      <dgm:prSet/>
      <dgm:spPr/>
      <dgm:t>
        <a:bodyPr/>
        <a:lstStyle/>
        <a:p>
          <a:endParaRPr lang="en-US"/>
        </a:p>
      </dgm:t>
    </dgm:pt>
    <dgm:pt modelId="{46973623-3D76-4AF6-921F-E7EEDFC61A37}">
      <dgm:prSet/>
      <dgm:spPr/>
      <dgm:t>
        <a:bodyPr/>
        <a:lstStyle/>
        <a:p>
          <a:pPr rtl="0"/>
          <a:r>
            <a:rPr lang="en-US"/>
            <a:t>MS.</a:t>
          </a:r>
          <a:r>
            <a:rPr lang="en-US" b="1">
              <a:latin typeface="Calibri Light" panose="020F0302020204030204"/>
            </a:rPr>
            <a:t> Ankita Mishra</a:t>
          </a:r>
          <a:endParaRPr lang="en-US" b="1"/>
        </a:p>
      </dgm:t>
    </dgm:pt>
    <dgm:pt modelId="{7DE42668-C39B-4AB5-835C-CB89F9401EA8}" type="parTrans" cxnId="{899209DF-573B-4020-B05F-C671DBEA3B9F}">
      <dgm:prSet/>
      <dgm:spPr/>
      <dgm:t>
        <a:bodyPr/>
        <a:lstStyle/>
        <a:p>
          <a:endParaRPr lang="en-US"/>
        </a:p>
      </dgm:t>
    </dgm:pt>
    <dgm:pt modelId="{E3DEB05E-D977-4789-BB27-68C0FBB42AB1}" type="sibTrans" cxnId="{899209DF-573B-4020-B05F-C671DBEA3B9F}">
      <dgm:prSet/>
      <dgm:spPr/>
      <dgm:t>
        <a:bodyPr/>
        <a:lstStyle/>
        <a:p>
          <a:endParaRPr lang="en-US"/>
        </a:p>
      </dgm:t>
    </dgm:pt>
    <dgm:pt modelId="{F6470DA7-F1F5-40EF-939B-E23FCB43E938}">
      <dgm:prSet/>
      <dgm:spPr/>
      <dgm:t>
        <a:bodyPr/>
        <a:lstStyle/>
        <a:p>
          <a:pPr rtl="0"/>
          <a:r>
            <a:rPr lang="en-US"/>
            <a:t>MS.</a:t>
          </a:r>
          <a:r>
            <a:rPr lang="en-US" b="1">
              <a:latin typeface="Calibri Light" panose="020F0302020204030204"/>
            </a:rPr>
            <a:t> Shreya Rani</a:t>
          </a:r>
          <a:endParaRPr lang="en-US" b="1"/>
        </a:p>
      </dgm:t>
    </dgm:pt>
    <dgm:pt modelId="{D867BAA9-F75D-4C95-B010-7826A262B326}" type="parTrans" cxnId="{E1F2E1E3-8CF8-4E7D-953A-D4FA947C756F}">
      <dgm:prSet/>
      <dgm:spPr/>
      <dgm:t>
        <a:bodyPr/>
        <a:lstStyle/>
        <a:p>
          <a:endParaRPr lang="en-US"/>
        </a:p>
      </dgm:t>
    </dgm:pt>
    <dgm:pt modelId="{165ED301-B3B0-4230-B996-2A1E6AEEA304}" type="sibTrans" cxnId="{E1F2E1E3-8CF8-4E7D-953A-D4FA947C756F}">
      <dgm:prSet/>
      <dgm:spPr/>
      <dgm:t>
        <a:bodyPr/>
        <a:lstStyle/>
        <a:p>
          <a:endParaRPr lang="en-US"/>
        </a:p>
      </dgm:t>
    </dgm:pt>
    <dgm:pt modelId="{F0A4A29F-68C8-42DE-BE7B-356CFAE38847}">
      <dgm:prSet/>
      <dgm:spPr/>
      <dgm:t>
        <a:bodyPr/>
        <a:lstStyle/>
        <a:p>
          <a:pPr rtl="0"/>
          <a:r>
            <a:rPr lang="en-US"/>
            <a:t>MS.</a:t>
          </a:r>
          <a:r>
            <a:rPr lang="en-US">
              <a:latin typeface="Calibri Light" panose="020F0302020204030204"/>
            </a:rPr>
            <a:t>  </a:t>
          </a:r>
          <a:r>
            <a:rPr lang="en-US" b="1">
              <a:latin typeface="Calibri Light" panose="020F0302020204030204"/>
            </a:rPr>
            <a:t>Shravani </a:t>
          </a:r>
          <a:r>
            <a:rPr lang="en-US" b="1" err="1">
              <a:latin typeface="Calibri Light" panose="020F0302020204030204"/>
            </a:rPr>
            <a:t>Walunj</a:t>
          </a:r>
          <a:endParaRPr lang="en-US" b="1"/>
        </a:p>
      </dgm:t>
    </dgm:pt>
    <dgm:pt modelId="{7572789B-CA07-4F1F-920D-FD4272B52279}" type="parTrans" cxnId="{37026E96-0023-401B-B0AD-AB5AD61B2677}">
      <dgm:prSet/>
      <dgm:spPr/>
      <dgm:t>
        <a:bodyPr/>
        <a:lstStyle/>
        <a:p>
          <a:endParaRPr lang="en-US"/>
        </a:p>
      </dgm:t>
    </dgm:pt>
    <dgm:pt modelId="{AAADC429-DC1B-4BF7-98AA-1AB0440727BB}" type="sibTrans" cxnId="{37026E96-0023-401B-B0AD-AB5AD61B2677}">
      <dgm:prSet/>
      <dgm:spPr/>
      <dgm:t>
        <a:bodyPr/>
        <a:lstStyle/>
        <a:p>
          <a:endParaRPr lang="en-US"/>
        </a:p>
      </dgm:t>
    </dgm:pt>
    <dgm:pt modelId="{5A90D2DE-C4E1-437E-9EB0-0F86F11AB5A3}">
      <dgm:prSet/>
      <dgm:spPr/>
      <dgm:t>
        <a:bodyPr/>
        <a:lstStyle/>
        <a:p>
          <a:r>
            <a:rPr lang="en-US"/>
            <a:t>MS. Pranali </a:t>
          </a:r>
          <a:r>
            <a:rPr lang="en-US" err="1"/>
            <a:t>Salgaonakar</a:t>
          </a:r>
        </a:p>
      </dgm:t>
    </dgm:pt>
    <dgm:pt modelId="{9DB2818E-C78E-4FFC-8E60-A8D64E27BBB1}" type="parTrans" cxnId="{DB4E248A-BE83-43A2-B3DE-199098D7C1A4}">
      <dgm:prSet/>
      <dgm:spPr/>
      <dgm:t>
        <a:bodyPr/>
        <a:lstStyle/>
        <a:p>
          <a:endParaRPr lang="en-US"/>
        </a:p>
      </dgm:t>
    </dgm:pt>
    <dgm:pt modelId="{BC2D590C-3C8F-4F53-9143-4D4007570B84}" type="sibTrans" cxnId="{DB4E248A-BE83-43A2-B3DE-199098D7C1A4}">
      <dgm:prSet/>
      <dgm:spPr/>
      <dgm:t>
        <a:bodyPr/>
        <a:lstStyle/>
        <a:p>
          <a:endParaRPr lang="en-US"/>
        </a:p>
      </dgm:t>
    </dgm:pt>
    <dgm:pt modelId="{C0F25520-EB1D-458F-A69D-7DF573BA4BB4}" type="pres">
      <dgm:prSet presAssocID="{0648EBF2-EA5E-4D01-B410-D274EB08037F}" presName="linear" presStyleCnt="0">
        <dgm:presLayoutVars>
          <dgm:dir/>
          <dgm:animLvl val="lvl"/>
          <dgm:resizeHandles val="exact"/>
        </dgm:presLayoutVars>
      </dgm:prSet>
      <dgm:spPr/>
    </dgm:pt>
    <dgm:pt modelId="{4A737B83-2198-4FC9-B69F-14C62AD507B9}" type="pres">
      <dgm:prSet presAssocID="{C3B8EE05-F4A4-41CE-9ED9-BBAE7270575B}" presName="parentLin" presStyleCnt="0"/>
      <dgm:spPr/>
    </dgm:pt>
    <dgm:pt modelId="{9E727217-441A-4056-B915-501557586855}" type="pres">
      <dgm:prSet presAssocID="{C3B8EE05-F4A4-41CE-9ED9-BBAE7270575B}" presName="parentLeftMargin" presStyleLbl="node1" presStyleIdx="0" presStyleCnt="5"/>
      <dgm:spPr/>
    </dgm:pt>
    <dgm:pt modelId="{F5F3F5D9-9DCF-446F-B595-D01E9E13FCCF}" type="pres">
      <dgm:prSet presAssocID="{C3B8EE05-F4A4-41CE-9ED9-BBAE7270575B}" presName="parentText" presStyleLbl="node1" presStyleIdx="0" presStyleCnt="5">
        <dgm:presLayoutVars>
          <dgm:chMax val="0"/>
          <dgm:bulletEnabled val="1"/>
        </dgm:presLayoutVars>
      </dgm:prSet>
      <dgm:spPr/>
    </dgm:pt>
    <dgm:pt modelId="{2007D1A7-1A05-4E82-A17C-9D8E4907B05A}" type="pres">
      <dgm:prSet presAssocID="{C3B8EE05-F4A4-41CE-9ED9-BBAE7270575B}" presName="negativeSpace" presStyleCnt="0"/>
      <dgm:spPr/>
    </dgm:pt>
    <dgm:pt modelId="{7C3AE7A9-CA98-4BB7-8542-78087B69E1DA}" type="pres">
      <dgm:prSet presAssocID="{C3B8EE05-F4A4-41CE-9ED9-BBAE7270575B}" presName="childText" presStyleLbl="conFgAcc1" presStyleIdx="0" presStyleCnt="5">
        <dgm:presLayoutVars>
          <dgm:bulletEnabled val="1"/>
        </dgm:presLayoutVars>
      </dgm:prSet>
      <dgm:spPr/>
    </dgm:pt>
    <dgm:pt modelId="{6A784721-820F-43BD-9370-5DCCE30EC105}" type="pres">
      <dgm:prSet presAssocID="{9B187FFF-6B0F-4557-AC14-FBF3127C12EF}" presName="spaceBetweenRectangles" presStyleCnt="0"/>
      <dgm:spPr/>
    </dgm:pt>
    <dgm:pt modelId="{FC554DA5-806E-468C-804A-4B67C3F5F8FF}" type="pres">
      <dgm:prSet presAssocID="{46973623-3D76-4AF6-921F-E7EEDFC61A37}" presName="parentLin" presStyleCnt="0"/>
      <dgm:spPr/>
    </dgm:pt>
    <dgm:pt modelId="{4E43CE89-9CB5-499E-9057-F30DC448D841}" type="pres">
      <dgm:prSet presAssocID="{46973623-3D76-4AF6-921F-E7EEDFC61A37}" presName="parentLeftMargin" presStyleLbl="node1" presStyleIdx="0" presStyleCnt="5"/>
      <dgm:spPr/>
    </dgm:pt>
    <dgm:pt modelId="{05BCA975-541B-40A9-B10B-52690C3B488E}" type="pres">
      <dgm:prSet presAssocID="{46973623-3D76-4AF6-921F-E7EEDFC61A37}" presName="parentText" presStyleLbl="node1" presStyleIdx="1" presStyleCnt="5">
        <dgm:presLayoutVars>
          <dgm:chMax val="0"/>
          <dgm:bulletEnabled val="1"/>
        </dgm:presLayoutVars>
      </dgm:prSet>
      <dgm:spPr/>
    </dgm:pt>
    <dgm:pt modelId="{9D6CE045-9A0C-477D-893F-70DDDDAB0DD0}" type="pres">
      <dgm:prSet presAssocID="{46973623-3D76-4AF6-921F-E7EEDFC61A37}" presName="negativeSpace" presStyleCnt="0"/>
      <dgm:spPr/>
    </dgm:pt>
    <dgm:pt modelId="{6148E861-0CD6-4E7B-9D3B-0AF45E68CAA7}" type="pres">
      <dgm:prSet presAssocID="{46973623-3D76-4AF6-921F-E7EEDFC61A37}" presName="childText" presStyleLbl="conFgAcc1" presStyleIdx="1" presStyleCnt="5">
        <dgm:presLayoutVars>
          <dgm:bulletEnabled val="1"/>
        </dgm:presLayoutVars>
      </dgm:prSet>
      <dgm:spPr/>
    </dgm:pt>
    <dgm:pt modelId="{358F0FDB-3DD8-4A49-AC55-E7199957B8F7}" type="pres">
      <dgm:prSet presAssocID="{E3DEB05E-D977-4789-BB27-68C0FBB42AB1}" presName="spaceBetweenRectangles" presStyleCnt="0"/>
      <dgm:spPr/>
    </dgm:pt>
    <dgm:pt modelId="{D63302BD-7545-4AC6-B9EC-71F348EFCAE8}" type="pres">
      <dgm:prSet presAssocID="{F6470DA7-F1F5-40EF-939B-E23FCB43E938}" presName="parentLin" presStyleCnt="0"/>
      <dgm:spPr/>
    </dgm:pt>
    <dgm:pt modelId="{E21056A6-8B47-488E-9225-40F6905D9A57}" type="pres">
      <dgm:prSet presAssocID="{F6470DA7-F1F5-40EF-939B-E23FCB43E938}" presName="parentLeftMargin" presStyleLbl="node1" presStyleIdx="1" presStyleCnt="5"/>
      <dgm:spPr/>
    </dgm:pt>
    <dgm:pt modelId="{31EE7451-67B1-42AE-BDE6-5ACDA647DDB1}" type="pres">
      <dgm:prSet presAssocID="{F6470DA7-F1F5-40EF-939B-E23FCB43E938}" presName="parentText" presStyleLbl="node1" presStyleIdx="2" presStyleCnt="5">
        <dgm:presLayoutVars>
          <dgm:chMax val="0"/>
          <dgm:bulletEnabled val="1"/>
        </dgm:presLayoutVars>
      </dgm:prSet>
      <dgm:spPr/>
    </dgm:pt>
    <dgm:pt modelId="{5A023BDA-4976-40D5-BB90-FD322FFC126E}" type="pres">
      <dgm:prSet presAssocID="{F6470DA7-F1F5-40EF-939B-E23FCB43E938}" presName="negativeSpace" presStyleCnt="0"/>
      <dgm:spPr/>
    </dgm:pt>
    <dgm:pt modelId="{3A0D176A-9216-4CA8-9457-D9B221744181}" type="pres">
      <dgm:prSet presAssocID="{F6470DA7-F1F5-40EF-939B-E23FCB43E938}" presName="childText" presStyleLbl="conFgAcc1" presStyleIdx="2" presStyleCnt="5">
        <dgm:presLayoutVars>
          <dgm:bulletEnabled val="1"/>
        </dgm:presLayoutVars>
      </dgm:prSet>
      <dgm:spPr/>
    </dgm:pt>
    <dgm:pt modelId="{FE56D837-CE5E-4D95-84FF-5D7274234F60}" type="pres">
      <dgm:prSet presAssocID="{165ED301-B3B0-4230-B996-2A1E6AEEA304}" presName="spaceBetweenRectangles" presStyleCnt="0"/>
      <dgm:spPr/>
    </dgm:pt>
    <dgm:pt modelId="{BBC8B709-A6D9-4858-92B0-4320B677AA96}" type="pres">
      <dgm:prSet presAssocID="{F0A4A29F-68C8-42DE-BE7B-356CFAE38847}" presName="parentLin" presStyleCnt="0"/>
      <dgm:spPr/>
    </dgm:pt>
    <dgm:pt modelId="{4E867CAA-BE7A-493D-BB1E-B3C98A048DCC}" type="pres">
      <dgm:prSet presAssocID="{F0A4A29F-68C8-42DE-BE7B-356CFAE38847}" presName="parentLeftMargin" presStyleLbl="node1" presStyleIdx="2" presStyleCnt="5"/>
      <dgm:spPr/>
    </dgm:pt>
    <dgm:pt modelId="{BE343D97-80DF-4FD2-9C8F-704889BDFD04}" type="pres">
      <dgm:prSet presAssocID="{F0A4A29F-68C8-42DE-BE7B-356CFAE38847}" presName="parentText" presStyleLbl="node1" presStyleIdx="3" presStyleCnt="5">
        <dgm:presLayoutVars>
          <dgm:chMax val="0"/>
          <dgm:bulletEnabled val="1"/>
        </dgm:presLayoutVars>
      </dgm:prSet>
      <dgm:spPr/>
    </dgm:pt>
    <dgm:pt modelId="{20DD703C-0ABF-4724-82E2-8EDD270F9613}" type="pres">
      <dgm:prSet presAssocID="{F0A4A29F-68C8-42DE-BE7B-356CFAE38847}" presName="negativeSpace" presStyleCnt="0"/>
      <dgm:spPr/>
    </dgm:pt>
    <dgm:pt modelId="{ACE67680-3885-4CFD-9A62-8A239828FEC7}" type="pres">
      <dgm:prSet presAssocID="{F0A4A29F-68C8-42DE-BE7B-356CFAE38847}" presName="childText" presStyleLbl="conFgAcc1" presStyleIdx="3" presStyleCnt="5">
        <dgm:presLayoutVars>
          <dgm:bulletEnabled val="1"/>
        </dgm:presLayoutVars>
      </dgm:prSet>
      <dgm:spPr/>
    </dgm:pt>
    <dgm:pt modelId="{BFA5F28B-D918-4601-A4E1-084DD102DFD5}" type="pres">
      <dgm:prSet presAssocID="{AAADC429-DC1B-4BF7-98AA-1AB0440727BB}" presName="spaceBetweenRectangles" presStyleCnt="0"/>
      <dgm:spPr/>
    </dgm:pt>
    <dgm:pt modelId="{04DAFC66-6BFC-40A8-BFBD-04F16A94498A}" type="pres">
      <dgm:prSet presAssocID="{5A90D2DE-C4E1-437E-9EB0-0F86F11AB5A3}" presName="parentLin" presStyleCnt="0"/>
      <dgm:spPr/>
    </dgm:pt>
    <dgm:pt modelId="{213362BB-CA6A-4677-A86B-AC1DD274851F}" type="pres">
      <dgm:prSet presAssocID="{5A90D2DE-C4E1-437E-9EB0-0F86F11AB5A3}" presName="parentLeftMargin" presStyleLbl="node1" presStyleIdx="3" presStyleCnt="5"/>
      <dgm:spPr/>
    </dgm:pt>
    <dgm:pt modelId="{CE4A7345-54B7-4394-B395-65925A188BC3}" type="pres">
      <dgm:prSet presAssocID="{5A90D2DE-C4E1-437E-9EB0-0F86F11AB5A3}" presName="parentText" presStyleLbl="node1" presStyleIdx="4" presStyleCnt="5">
        <dgm:presLayoutVars>
          <dgm:chMax val="0"/>
          <dgm:bulletEnabled val="1"/>
        </dgm:presLayoutVars>
      </dgm:prSet>
      <dgm:spPr/>
    </dgm:pt>
    <dgm:pt modelId="{7763FAC4-C939-4E91-B00D-03281B26F3F2}" type="pres">
      <dgm:prSet presAssocID="{5A90D2DE-C4E1-437E-9EB0-0F86F11AB5A3}" presName="negativeSpace" presStyleCnt="0"/>
      <dgm:spPr/>
    </dgm:pt>
    <dgm:pt modelId="{1373CFD4-4743-445A-8906-2B15C7593561}" type="pres">
      <dgm:prSet presAssocID="{5A90D2DE-C4E1-437E-9EB0-0F86F11AB5A3}" presName="childText" presStyleLbl="conFgAcc1" presStyleIdx="4" presStyleCnt="5">
        <dgm:presLayoutVars>
          <dgm:bulletEnabled val="1"/>
        </dgm:presLayoutVars>
      </dgm:prSet>
      <dgm:spPr/>
    </dgm:pt>
  </dgm:ptLst>
  <dgm:cxnLst>
    <dgm:cxn modelId="{1E93651C-AFAD-487A-ACBE-40307E6DFFAE}" type="presOf" srcId="{F0A4A29F-68C8-42DE-BE7B-356CFAE38847}" destId="{4E867CAA-BE7A-493D-BB1E-B3C98A048DCC}" srcOrd="0" destOrd="0" presId="urn:microsoft.com/office/officeart/2005/8/layout/list1"/>
    <dgm:cxn modelId="{6FD82231-D7B6-4AA2-9873-8E3B9D1A32A1}" type="presOf" srcId="{C3B8EE05-F4A4-41CE-9ED9-BBAE7270575B}" destId="{F5F3F5D9-9DCF-446F-B595-D01E9E13FCCF}" srcOrd="1" destOrd="0" presId="urn:microsoft.com/office/officeart/2005/8/layout/list1"/>
    <dgm:cxn modelId="{37D8825D-81BB-41D3-9899-904BD3BA3B24}" type="presOf" srcId="{F0A4A29F-68C8-42DE-BE7B-356CFAE38847}" destId="{BE343D97-80DF-4FD2-9C8F-704889BDFD04}" srcOrd="1" destOrd="0" presId="urn:microsoft.com/office/officeart/2005/8/layout/list1"/>
    <dgm:cxn modelId="{D250FE6A-03A3-4B25-8D74-86814842CBF9}" type="presOf" srcId="{5A90D2DE-C4E1-437E-9EB0-0F86F11AB5A3}" destId="{213362BB-CA6A-4677-A86B-AC1DD274851F}" srcOrd="0" destOrd="0" presId="urn:microsoft.com/office/officeart/2005/8/layout/list1"/>
    <dgm:cxn modelId="{C730D64E-5A09-4487-AFAD-CCBB6227CB46}" type="presOf" srcId="{0648EBF2-EA5E-4D01-B410-D274EB08037F}" destId="{C0F25520-EB1D-458F-A69D-7DF573BA4BB4}" srcOrd="0" destOrd="0" presId="urn:microsoft.com/office/officeart/2005/8/layout/list1"/>
    <dgm:cxn modelId="{20547180-D00D-4074-8F27-5EC2842BC921}" srcId="{0648EBF2-EA5E-4D01-B410-D274EB08037F}" destId="{C3B8EE05-F4A4-41CE-9ED9-BBAE7270575B}" srcOrd="0" destOrd="0" parTransId="{1CD6C415-8F56-47FC-B446-2391D403604A}" sibTransId="{9B187FFF-6B0F-4557-AC14-FBF3127C12EF}"/>
    <dgm:cxn modelId="{A6DF7983-6C4A-4E21-9E31-F7A3F83CA248}" type="presOf" srcId="{F6470DA7-F1F5-40EF-939B-E23FCB43E938}" destId="{31EE7451-67B1-42AE-BDE6-5ACDA647DDB1}" srcOrd="1" destOrd="0" presId="urn:microsoft.com/office/officeart/2005/8/layout/list1"/>
    <dgm:cxn modelId="{DB4E248A-BE83-43A2-B3DE-199098D7C1A4}" srcId="{0648EBF2-EA5E-4D01-B410-D274EB08037F}" destId="{5A90D2DE-C4E1-437E-9EB0-0F86F11AB5A3}" srcOrd="4" destOrd="0" parTransId="{9DB2818E-C78E-4FFC-8E60-A8D64E27BBB1}" sibTransId="{BC2D590C-3C8F-4F53-9143-4D4007570B84}"/>
    <dgm:cxn modelId="{96804995-5853-4DBC-ACC8-143274104C10}" type="presOf" srcId="{C3B8EE05-F4A4-41CE-9ED9-BBAE7270575B}" destId="{9E727217-441A-4056-B915-501557586855}" srcOrd="0" destOrd="0" presId="urn:microsoft.com/office/officeart/2005/8/layout/list1"/>
    <dgm:cxn modelId="{37026E96-0023-401B-B0AD-AB5AD61B2677}" srcId="{0648EBF2-EA5E-4D01-B410-D274EB08037F}" destId="{F0A4A29F-68C8-42DE-BE7B-356CFAE38847}" srcOrd="3" destOrd="0" parTransId="{7572789B-CA07-4F1F-920D-FD4272B52279}" sibTransId="{AAADC429-DC1B-4BF7-98AA-1AB0440727BB}"/>
    <dgm:cxn modelId="{7D6BAB96-7286-41EB-8542-F6BEB45EB8CC}" type="presOf" srcId="{5A90D2DE-C4E1-437E-9EB0-0F86F11AB5A3}" destId="{CE4A7345-54B7-4394-B395-65925A188BC3}" srcOrd="1" destOrd="0" presId="urn:microsoft.com/office/officeart/2005/8/layout/list1"/>
    <dgm:cxn modelId="{B3BB199A-369C-413B-A93E-5CCFE0907BB7}" type="presOf" srcId="{46973623-3D76-4AF6-921F-E7EEDFC61A37}" destId="{4E43CE89-9CB5-499E-9057-F30DC448D841}" srcOrd="0" destOrd="0" presId="urn:microsoft.com/office/officeart/2005/8/layout/list1"/>
    <dgm:cxn modelId="{08EADDA1-085A-4D6C-8200-124E22C1D387}" type="presOf" srcId="{46973623-3D76-4AF6-921F-E7EEDFC61A37}" destId="{05BCA975-541B-40A9-B10B-52690C3B488E}" srcOrd="1" destOrd="0" presId="urn:microsoft.com/office/officeart/2005/8/layout/list1"/>
    <dgm:cxn modelId="{E40FC0BE-8176-4358-B940-677E01164E48}" type="presOf" srcId="{F6470DA7-F1F5-40EF-939B-E23FCB43E938}" destId="{E21056A6-8B47-488E-9225-40F6905D9A57}" srcOrd="0" destOrd="0" presId="urn:microsoft.com/office/officeart/2005/8/layout/list1"/>
    <dgm:cxn modelId="{899209DF-573B-4020-B05F-C671DBEA3B9F}" srcId="{0648EBF2-EA5E-4D01-B410-D274EB08037F}" destId="{46973623-3D76-4AF6-921F-E7EEDFC61A37}" srcOrd="1" destOrd="0" parTransId="{7DE42668-C39B-4AB5-835C-CB89F9401EA8}" sibTransId="{E3DEB05E-D977-4789-BB27-68C0FBB42AB1}"/>
    <dgm:cxn modelId="{E1F2E1E3-8CF8-4E7D-953A-D4FA947C756F}" srcId="{0648EBF2-EA5E-4D01-B410-D274EB08037F}" destId="{F6470DA7-F1F5-40EF-939B-E23FCB43E938}" srcOrd="2" destOrd="0" parTransId="{D867BAA9-F75D-4C95-B010-7826A262B326}" sibTransId="{165ED301-B3B0-4230-B996-2A1E6AEEA304}"/>
    <dgm:cxn modelId="{70486BB7-2F62-479E-9F51-C295F3B8A5D7}" type="presParOf" srcId="{C0F25520-EB1D-458F-A69D-7DF573BA4BB4}" destId="{4A737B83-2198-4FC9-B69F-14C62AD507B9}" srcOrd="0" destOrd="0" presId="urn:microsoft.com/office/officeart/2005/8/layout/list1"/>
    <dgm:cxn modelId="{FC5C6789-4275-4987-A187-B10CD770DC53}" type="presParOf" srcId="{4A737B83-2198-4FC9-B69F-14C62AD507B9}" destId="{9E727217-441A-4056-B915-501557586855}" srcOrd="0" destOrd="0" presId="urn:microsoft.com/office/officeart/2005/8/layout/list1"/>
    <dgm:cxn modelId="{53C1B5F5-F368-4578-ADA1-CF3D7C24EA44}" type="presParOf" srcId="{4A737B83-2198-4FC9-B69F-14C62AD507B9}" destId="{F5F3F5D9-9DCF-446F-B595-D01E9E13FCCF}" srcOrd="1" destOrd="0" presId="urn:microsoft.com/office/officeart/2005/8/layout/list1"/>
    <dgm:cxn modelId="{A8F0D0C6-924B-423C-9434-BC7617FE359F}" type="presParOf" srcId="{C0F25520-EB1D-458F-A69D-7DF573BA4BB4}" destId="{2007D1A7-1A05-4E82-A17C-9D8E4907B05A}" srcOrd="1" destOrd="0" presId="urn:microsoft.com/office/officeart/2005/8/layout/list1"/>
    <dgm:cxn modelId="{876899F9-0F13-492F-8B0E-F0939D2202AF}" type="presParOf" srcId="{C0F25520-EB1D-458F-A69D-7DF573BA4BB4}" destId="{7C3AE7A9-CA98-4BB7-8542-78087B69E1DA}" srcOrd="2" destOrd="0" presId="urn:microsoft.com/office/officeart/2005/8/layout/list1"/>
    <dgm:cxn modelId="{3EB63965-B72B-4A7C-94BD-B6A626B09F3B}" type="presParOf" srcId="{C0F25520-EB1D-458F-A69D-7DF573BA4BB4}" destId="{6A784721-820F-43BD-9370-5DCCE30EC105}" srcOrd="3" destOrd="0" presId="urn:microsoft.com/office/officeart/2005/8/layout/list1"/>
    <dgm:cxn modelId="{1FC23A11-DBF9-4553-9A5B-A648327C8E70}" type="presParOf" srcId="{C0F25520-EB1D-458F-A69D-7DF573BA4BB4}" destId="{FC554DA5-806E-468C-804A-4B67C3F5F8FF}" srcOrd="4" destOrd="0" presId="urn:microsoft.com/office/officeart/2005/8/layout/list1"/>
    <dgm:cxn modelId="{122049BA-EA80-4A86-80E4-66CD7747FFFB}" type="presParOf" srcId="{FC554DA5-806E-468C-804A-4B67C3F5F8FF}" destId="{4E43CE89-9CB5-499E-9057-F30DC448D841}" srcOrd="0" destOrd="0" presId="urn:microsoft.com/office/officeart/2005/8/layout/list1"/>
    <dgm:cxn modelId="{743F247E-96D0-4CD9-BAE9-B65908193A45}" type="presParOf" srcId="{FC554DA5-806E-468C-804A-4B67C3F5F8FF}" destId="{05BCA975-541B-40A9-B10B-52690C3B488E}" srcOrd="1" destOrd="0" presId="urn:microsoft.com/office/officeart/2005/8/layout/list1"/>
    <dgm:cxn modelId="{DBAFD5E0-25AD-4EBE-BB1D-BED6391BB5E5}" type="presParOf" srcId="{C0F25520-EB1D-458F-A69D-7DF573BA4BB4}" destId="{9D6CE045-9A0C-477D-893F-70DDDDAB0DD0}" srcOrd="5" destOrd="0" presId="urn:microsoft.com/office/officeart/2005/8/layout/list1"/>
    <dgm:cxn modelId="{DB65891D-8DE8-465A-A982-A91F8091696D}" type="presParOf" srcId="{C0F25520-EB1D-458F-A69D-7DF573BA4BB4}" destId="{6148E861-0CD6-4E7B-9D3B-0AF45E68CAA7}" srcOrd="6" destOrd="0" presId="urn:microsoft.com/office/officeart/2005/8/layout/list1"/>
    <dgm:cxn modelId="{63D3257B-12E5-4979-90DE-BA7FAB11B02C}" type="presParOf" srcId="{C0F25520-EB1D-458F-A69D-7DF573BA4BB4}" destId="{358F0FDB-3DD8-4A49-AC55-E7199957B8F7}" srcOrd="7" destOrd="0" presId="urn:microsoft.com/office/officeart/2005/8/layout/list1"/>
    <dgm:cxn modelId="{F1B3C5C3-B8E9-48C0-BBA8-7E0785B974D8}" type="presParOf" srcId="{C0F25520-EB1D-458F-A69D-7DF573BA4BB4}" destId="{D63302BD-7545-4AC6-B9EC-71F348EFCAE8}" srcOrd="8" destOrd="0" presId="urn:microsoft.com/office/officeart/2005/8/layout/list1"/>
    <dgm:cxn modelId="{68295FCC-92BE-4DFF-9532-212967BE0306}" type="presParOf" srcId="{D63302BD-7545-4AC6-B9EC-71F348EFCAE8}" destId="{E21056A6-8B47-488E-9225-40F6905D9A57}" srcOrd="0" destOrd="0" presId="urn:microsoft.com/office/officeart/2005/8/layout/list1"/>
    <dgm:cxn modelId="{5DEE5678-24DC-4452-9E5C-5A04A521EC00}" type="presParOf" srcId="{D63302BD-7545-4AC6-B9EC-71F348EFCAE8}" destId="{31EE7451-67B1-42AE-BDE6-5ACDA647DDB1}" srcOrd="1" destOrd="0" presId="urn:microsoft.com/office/officeart/2005/8/layout/list1"/>
    <dgm:cxn modelId="{DB103A69-E748-444B-90C4-B5BACD6BC0F8}" type="presParOf" srcId="{C0F25520-EB1D-458F-A69D-7DF573BA4BB4}" destId="{5A023BDA-4976-40D5-BB90-FD322FFC126E}" srcOrd="9" destOrd="0" presId="urn:microsoft.com/office/officeart/2005/8/layout/list1"/>
    <dgm:cxn modelId="{94807553-AAE4-4D19-94E1-20E7E8C7FBE4}" type="presParOf" srcId="{C0F25520-EB1D-458F-A69D-7DF573BA4BB4}" destId="{3A0D176A-9216-4CA8-9457-D9B221744181}" srcOrd="10" destOrd="0" presId="urn:microsoft.com/office/officeart/2005/8/layout/list1"/>
    <dgm:cxn modelId="{8D798487-59FA-4D55-B44A-A0B8551EB35A}" type="presParOf" srcId="{C0F25520-EB1D-458F-A69D-7DF573BA4BB4}" destId="{FE56D837-CE5E-4D95-84FF-5D7274234F60}" srcOrd="11" destOrd="0" presId="urn:microsoft.com/office/officeart/2005/8/layout/list1"/>
    <dgm:cxn modelId="{3D63E2C7-90FE-4DE6-80B7-187717363727}" type="presParOf" srcId="{C0F25520-EB1D-458F-A69D-7DF573BA4BB4}" destId="{BBC8B709-A6D9-4858-92B0-4320B677AA96}" srcOrd="12" destOrd="0" presId="urn:microsoft.com/office/officeart/2005/8/layout/list1"/>
    <dgm:cxn modelId="{8B0BEEEA-AC52-4932-9F83-A2B6FDD6CE2D}" type="presParOf" srcId="{BBC8B709-A6D9-4858-92B0-4320B677AA96}" destId="{4E867CAA-BE7A-493D-BB1E-B3C98A048DCC}" srcOrd="0" destOrd="0" presId="urn:microsoft.com/office/officeart/2005/8/layout/list1"/>
    <dgm:cxn modelId="{C2707D68-DF93-4969-B785-48A6AD07FFD5}" type="presParOf" srcId="{BBC8B709-A6D9-4858-92B0-4320B677AA96}" destId="{BE343D97-80DF-4FD2-9C8F-704889BDFD04}" srcOrd="1" destOrd="0" presId="urn:microsoft.com/office/officeart/2005/8/layout/list1"/>
    <dgm:cxn modelId="{9A58450F-5AA8-4609-9B97-A506515635A3}" type="presParOf" srcId="{C0F25520-EB1D-458F-A69D-7DF573BA4BB4}" destId="{20DD703C-0ABF-4724-82E2-8EDD270F9613}" srcOrd="13" destOrd="0" presId="urn:microsoft.com/office/officeart/2005/8/layout/list1"/>
    <dgm:cxn modelId="{9DE5ECDD-EACF-4197-8C3F-14B6390079E2}" type="presParOf" srcId="{C0F25520-EB1D-458F-A69D-7DF573BA4BB4}" destId="{ACE67680-3885-4CFD-9A62-8A239828FEC7}" srcOrd="14" destOrd="0" presId="urn:microsoft.com/office/officeart/2005/8/layout/list1"/>
    <dgm:cxn modelId="{0440FB7A-545D-4412-BE0F-0B75313ABE4D}" type="presParOf" srcId="{C0F25520-EB1D-458F-A69D-7DF573BA4BB4}" destId="{BFA5F28B-D918-4601-A4E1-084DD102DFD5}" srcOrd="15" destOrd="0" presId="urn:microsoft.com/office/officeart/2005/8/layout/list1"/>
    <dgm:cxn modelId="{AAC27E74-4E3C-4F24-BD44-6A034C9CE309}" type="presParOf" srcId="{C0F25520-EB1D-458F-A69D-7DF573BA4BB4}" destId="{04DAFC66-6BFC-40A8-BFBD-04F16A94498A}" srcOrd="16" destOrd="0" presId="urn:microsoft.com/office/officeart/2005/8/layout/list1"/>
    <dgm:cxn modelId="{5B796343-B963-4B79-BD2F-1724475D5E30}" type="presParOf" srcId="{04DAFC66-6BFC-40A8-BFBD-04F16A94498A}" destId="{213362BB-CA6A-4677-A86B-AC1DD274851F}" srcOrd="0" destOrd="0" presId="urn:microsoft.com/office/officeart/2005/8/layout/list1"/>
    <dgm:cxn modelId="{FCC044FC-AE00-4BC1-B722-688AFF9A066B}" type="presParOf" srcId="{04DAFC66-6BFC-40A8-BFBD-04F16A94498A}" destId="{CE4A7345-54B7-4394-B395-65925A188BC3}" srcOrd="1" destOrd="0" presId="urn:microsoft.com/office/officeart/2005/8/layout/list1"/>
    <dgm:cxn modelId="{F3DCDA45-93AC-42BC-9423-C6ACF93691B0}" type="presParOf" srcId="{C0F25520-EB1D-458F-A69D-7DF573BA4BB4}" destId="{7763FAC4-C939-4E91-B00D-03281B26F3F2}" srcOrd="17" destOrd="0" presId="urn:microsoft.com/office/officeart/2005/8/layout/list1"/>
    <dgm:cxn modelId="{A89C6C3A-E5CE-45CE-997A-56E725EB8568}" type="presParOf" srcId="{C0F25520-EB1D-458F-A69D-7DF573BA4BB4}" destId="{1373CFD4-4743-445A-8906-2B15C759356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C4FD9-2E6C-489D-BEB9-AC39EB690D1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050571E-67B4-42E3-BCF1-06769D62C7F2}">
      <dgm:prSet/>
      <dgm:spPr/>
      <dgm:t>
        <a:bodyPr/>
        <a:lstStyle/>
        <a:p>
          <a:r>
            <a:rPr lang="en-US"/>
            <a:t>Domain : Finance</a:t>
          </a:r>
        </a:p>
      </dgm:t>
    </dgm:pt>
    <dgm:pt modelId="{81A3CD61-9639-4B5C-8968-02B94B142D0E}" type="parTrans" cxnId="{9D1ACE90-5736-4BB5-B97D-59BEC0190C28}">
      <dgm:prSet/>
      <dgm:spPr/>
      <dgm:t>
        <a:bodyPr/>
        <a:lstStyle/>
        <a:p>
          <a:endParaRPr lang="en-US"/>
        </a:p>
      </dgm:t>
    </dgm:pt>
    <dgm:pt modelId="{C8C4CB5C-C172-4721-84C7-1E5B63015D45}" type="sibTrans" cxnId="{9D1ACE90-5736-4BB5-B97D-59BEC0190C28}">
      <dgm:prSet/>
      <dgm:spPr/>
      <dgm:t>
        <a:bodyPr/>
        <a:lstStyle/>
        <a:p>
          <a:endParaRPr lang="en-US"/>
        </a:p>
      </dgm:t>
    </dgm:pt>
    <dgm:pt modelId="{ACB9C3E1-048B-45F7-9B9A-BD2B8252C49B}">
      <dgm:prSet/>
      <dgm:spPr/>
      <dgm:t>
        <a:bodyPr/>
        <a:lstStyle/>
        <a:p>
          <a:r>
            <a:rPr lang="en-US"/>
            <a:t>Project: Bank loan of customers</a:t>
          </a:r>
        </a:p>
      </dgm:t>
    </dgm:pt>
    <dgm:pt modelId="{1F73EFF0-10FB-4F39-B659-EE0E91D461B5}" type="parTrans" cxnId="{04365F6A-DFBD-4A9A-B7DD-F2FCE9342C48}">
      <dgm:prSet/>
      <dgm:spPr/>
      <dgm:t>
        <a:bodyPr/>
        <a:lstStyle/>
        <a:p>
          <a:endParaRPr lang="en-US"/>
        </a:p>
      </dgm:t>
    </dgm:pt>
    <dgm:pt modelId="{7061F960-4C0C-48E3-933B-98E5D2A8876E}" type="sibTrans" cxnId="{04365F6A-DFBD-4A9A-B7DD-F2FCE9342C48}">
      <dgm:prSet/>
      <dgm:spPr/>
      <dgm:t>
        <a:bodyPr/>
        <a:lstStyle/>
        <a:p>
          <a:endParaRPr lang="en-US"/>
        </a:p>
      </dgm:t>
    </dgm:pt>
    <dgm:pt modelId="{02333CAD-456C-4B6C-80D9-3C359ED0F8B8}">
      <dgm:prSet/>
      <dgm:spPr/>
      <dgm:t>
        <a:bodyPr/>
        <a:lstStyle/>
        <a:p>
          <a:r>
            <a:rPr lang="en-US"/>
            <a:t>Datasets: Finance_1.xlsx &amp; Finance_2.xlsx</a:t>
          </a:r>
        </a:p>
      </dgm:t>
    </dgm:pt>
    <dgm:pt modelId="{DC0D3C3D-6EBB-4C26-AC7F-B5B529C7F271}" type="parTrans" cxnId="{04FF3278-0A8A-40D6-BC17-5C24D8B8C62A}">
      <dgm:prSet/>
      <dgm:spPr/>
      <dgm:t>
        <a:bodyPr/>
        <a:lstStyle/>
        <a:p>
          <a:endParaRPr lang="en-US"/>
        </a:p>
      </dgm:t>
    </dgm:pt>
    <dgm:pt modelId="{1628B96A-135E-4EF5-A0E2-54F08700322B}" type="sibTrans" cxnId="{04FF3278-0A8A-40D6-BC17-5C24D8B8C62A}">
      <dgm:prSet/>
      <dgm:spPr/>
      <dgm:t>
        <a:bodyPr/>
        <a:lstStyle/>
        <a:p>
          <a:endParaRPr lang="en-US"/>
        </a:p>
      </dgm:t>
    </dgm:pt>
    <dgm:pt modelId="{0F012CBB-D90D-423D-9BB5-CBC949360837}">
      <dgm:prSet/>
      <dgm:spPr/>
      <dgm:t>
        <a:bodyPr/>
        <a:lstStyle/>
        <a:p>
          <a:r>
            <a:rPr lang="en-US"/>
            <a:t>Dataset Type: Excel Data</a:t>
          </a:r>
        </a:p>
      </dgm:t>
    </dgm:pt>
    <dgm:pt modelId="{E013B9A7-9B70-45B7-AA1E-E26989A5F2C3}" type="parTrans" cxnId="{EDA40E23-A9FC-4FFF-8040-D44CEAF2BAA4}">
      <dgm:prSet/>
      <dgm:spPr/>
      <dgm:t>
        <a:bodyPr/>
        <a:lstStyle/>
        <a:p>
          <a:endParaRPr lang="en-US"/>
        </a:p>
      </dgm:t>
    </dgm:pt>
    <dgm:pt modelId="{65FBDB91-D272-414D-9927-D20E534A1C67}" type="sibTrans" cxnId="{EDA40E23-A9FC-4FFF-8040-D44CEAF2BAA4}">
      <dgm:prSet/>
      <dgm:spPr/>
      <dgm:t>
        <a:bodyPr/>
        <a:lstStyle/>
        <a:p>
          <a:endParaRPr lang="en-US"/>
        </a:p>
      </dgm:t>
    </dgm:pt>
    <dgm:pt modelId="{9DD510D3-E494-4AA0-BFAB-FFB93962A118}">
      <dgm:prSet/>
      <dgm:spPr/>
      <dgm:t>
        <a:bodyPr/>
        <a:lstStyle/>
        <a:p>
          <a:r>
            <a:rPr lang="en-US"/>
            <a:t>Dataset Size: Each Excel file has 39k+ records</a:t>
          </a:r>
        </a:p>
      </dgm:t>
    </dgm:pt>
    <dgm:pt modelId="{5B359DC3-B951-4035-979A-CE8DA1BA3D04}" type="parTrans" cxnId="{A16A55FE-7EC6-4173-B065-BBC21ACC82E4}">
      <dgm:prSet/>
      <dgm:spPr/>
      <dgm:t>
        <a:bodyPr/>
        <a:lstStyle/>
        <a:p>
          <a:endParaRPr lang="en-US"/>
        </a:p>
      </dgm:t>
    </dgm:pt>
    <dgm:pt modelId="{42F6B266-7EBB-4CE2-B51C-89E0301C38E4}" type="sibTrans" cxnId="{A16A55FE-7EC6-4173-B065-BBC21ACC82E4}">
      <dgm:prSet/>
      <dgm:spPr/>
      <dgm:t>
        <a:bodyPr/>
        <a:lstStyle/>
        <a:p>
          <a:endParaRPr lang="en-US"/>
        </a:p>
      </dgm:t>
    </dgm:pt>
    <dgm:pt modelId="{643B3E02-2E96-4FEA-AE12-60B0B299B0B0}" type="pres">
      <dgm:prSet presAssocID="{452C4FD9-2E6C-489D-BEB9-AC39EB690D12}" presName="diagram" presStyleCnt="0">
        <dgm:presLayoutVars>
          <dgm:dir/>
          <dgm:resizeHandles val="exact"/>
        </dgm:presLayoutVars>
      </dgm:prSet>
      <dgm:spPr/>
    </dgm:pt>
    <dgm:pt modelId="{215C4EFA-59E8-4ADE-8816-1582BA9192A3}" type="pres">
      <dgm:prSet presAssocID="{2050571E-67B4-42E3-BCF1-06769D62C7F2}" presName="node" presStyleLbl="node1" presStyleIdx="0" presStyleCnt="5">
        <dgm:presLayoutVars>
          <dgm:bulletEnabled val="1"/>
        </dgm:presLayoutVars>
      </dgm:prSet>
      <dgm:spPr/>
    </dgm:pt>
    <dgm:pt modelId="{361B19C0-2005-40D3-98D1-E875B93957F5}" type="pres">
      <dgm:prSet presAssocID="{C8C4CB5C-C172-4721-84C7-1E5B63015D45}" presName="sibTrans" presStyleCnt="0"/>
      <dgm:spPr/>
    </dgm:pt>
    <dgm:pt modelId="{F79A985D-3EC5-4080-BC33-604F01CCAE40}" type="pres">
      <dgm:prSet presAssocID="{ACB9C3E1-048B-45F7-9B9A-BD2B8252C49B}" presName="node" presStyleLbl="node1" presStyleIdx="1" presStyleCnt="5">
        <dgm:presLayoutVars>
          <dgm:bulletEnabled val="1"/>
        </dgm:presLayoutVars>
      </dgm:prSet>
      <dgm:spPr/>
    </dgm:pt>
    <dgm:pt modelId="{A7450E2E-9693-4ADF-B834-520E98A1AFAE}" type="pres">
      <dgm:prSet presAssocID="{7061F960-4C0C-48E3-933B-98E5D2A8876E}" presName="sibTrans" presStyleCnt="0"/>
      <dgm:spPr/>
    </dgm:pt>
    <dgm:pt modelId="{8DABFBB5-EF0A-4EB4-B3A5-CB11549DB03F}" type="pres">
      <dgm:prSet presAssocID="{02333CAD-456C-4B6C-80D9-3C359ED0F8B8}" presName="node" presStyleLbl="node1" presStyleIdx="2" presStyleCnt="5">
        <dgm:presLayoutVars>
          <dgm:bulletEnabled val="1"/>
        </dgm:presLayoutVars>
      </dgm:prSet>
      <dgm:spPr/>
    </dgm:pt>
    <dgm:pt modelId="{2E75307E-27AD-40F6-86DF-6C74289FAAF8}" type="pres">
      <dgm:prSet presAssocID="{1628B96A-135E-4EF5-A0E2-54F08700322B}" presName="sibTrans" presStyleCnt="0"/>
      <dgm:spPr/>
    </dgm:pt>
    <dgm:pt modelId="{CA82178C-BB43-4464-8C26-69591CDB6110}" type="pres">
      <dgm:prSet presAssocID="{0F012CBB-D90D-423D-9BB5-CBC949360837}" presName="node" presStyleLbl="node1" presStyleIdx="3" presStyleCnt="5">
        <dgm:presLayoutVars>
          <dgm:bulletEnabled val="1"/>
        </dgm:presLayoutVars>
      </dgm:prSet>
      <dgm:spPr/>
    </dgm:pt>
    <dgm:pt modelId="{D855DFE9-2588-4CF2-B300-9687A0D67A6D}" type="pres">
      <dgm:prSet presAssocID="{65FBDB91-D272-414D-9927-D20E534A1C67}" presName="sibTrans" presStyleCnt="0"/>
      <dgm:spPr/>
    </dgm:pt>
    <dgm:pt modelId="{8393B016-00D0-470A-A55A-D92A89261F8D}" type="pres">
      <dgm:prSet presAssocID="{9DD510D3-E494-4AA0-BFAB-FFB93962A118}" presName="node" presStyleLbl="node1" presStyleIdx="4" presStyleCnt="5">
        <dgm:presLayoutVars>
          <dgm:bulletEnabled val="1"/>
        </dgm:presLayoutVars>
      </dgm:prSet>
      <dgm:spPr/>
    </dgm:pt>
  </dgm:ptLst>
  <dgm:cxnLst>
    <dgm:cxn modelId="{EDA40E23-A9FC-4FFF-8040-D44CEAF2BAA4}" srcId="{452C4FD9-2E6C-489D-BEB9-AC39EB690D12}" destId="{0F012CBB-D90D-423D-9BB5-CBC949360837}" srcOrd="3" destOrd="0" parTransId="{E013B9A7-9B70-45B7-AA1E-E26989A5F2C3}" sibTransId="{65FBDB91-D272-414D-9927-D20E534A1C67}"/>
    <dgm:cxn modelId="{E7C40E69-20ED-43FC-A6F8-D23AA0D932DB}" type="presOf" srcId="{452C4FD9-2E6C-489D-BEB9-AC39EB690D12}" destId="{643B3E02-2E96-4FEA-AE12-60B0B299B0B0}" srcOrd="0" destOrd="0" presId="urn:microsoft.com/office/officeart/2005/8/layout/default"/>
    <dgm:cxn modelId="{04365F6A-DFBD-4A9A-B7DD-F2FCE9342C48}" srcId="{452C4FD9-2E6C-489D-BEB9-AC39EB690D12}" destId="{ACB9C3E1-048B-45F7-9B9A-BD2B8252C49B}" srcOrd="1" destOrd="0" parTransId="{1F73EFF0-10FB-4F39-B659-EE0E91D461B5}" sibTransId="{7061F960-4C0C-48E3-933B-98E5D2A8876E}"/>
    <dgm:cxn modelId="{4D71F952-4D47-4C51-97EA-3450EED38FE8}" type="presOf" srcId="{9DD510D3-E494-4AA0-BFAB-FFB93962A118}" destId="{8393B016-00D0-470A-A55A-D92A89261F8D}" srcOrd="0" destOrd="0" presId="urn:microsoft.com/office/officeart/2005/8/layout/default"/>
    <dgm:cxn modelId="{8F142F53-4729-4F9B-A951-2BCB3E5430A1}" type="presOf" srcId="{ACB9C3E1-048B-45F7-9B9A-BD2B8252C49B}" destId="{F79A985D-3EC5-4080-BC33-604F01CCAE40}" srcOrd="0" destOrd="0" presId="urn:microsoft.com/office/officeart/2005/8/layout/default"/>
    <dgm:cxn modelId="{04FF3278-0A8A-40D6-BC17-5C24D8B8C62A}" srcId="{452C4FD9-2E6C-489D-BEB9-AC39EB690D12}" destId="{02333CAD-456C-4B6C-80D9-3C359ED0F8B8}" srcOrd="2" destOrd="0" parTransId="{DC0D3C3D-6EBB-4C26-AC7F-B5B529C7F271}" sibTransId="{1628B96A-135E-4EF5-A0E2-54F08700322B}"/>
    <dgm:cxn modelId="{24239090-0389-473F-9906-08EDC457BEAF}" type="presOf" srcId="{2050571E-67B4-42E3-BCF1-06769D62C7F2}" destId="{215C4EFA-59E8-4ADE-8816-1582BA9192A3}" srcOrd="0" destOrd="0" presId="urn:microsoft.com/office/officeart/2005/8/layout/default"/>
    <dgm:cxn modelId="{9D1ACE90-5736-4BB5-B97D-59BEC0190C28}" srcId="{452C4FD9-2E6C-489D-BEB9-AC39EB690D12}" destId="{2050571E-67B4-42E3-BCF1-06769D62C7F2}" srcOrd="0" destOrd="0" parTransId="{81A3CD61-9639-4B5C-8968-02B94B142D0E}" sibTransId="{C8C4CB5C-C172-4721-84C7-1E5B63015D45}"/>
    <dgm:cxn modelId="{4076C2AB-A91B-4272-855C-265DD61CE4AE}" type="presOf" srcId="{02333CAD-456C-4B6C-80D9-3C359ED0F8B8}" destId="{8DABFBB5-EF0A-4EB4-B3A5-CB11549DB03F}" srcOrd="0" destOrd="0" presId="urn:microsoft.com/office/officeart/2005/8/layout/default"/>
    <dgm:cxn modelId="{0A9F05E8-368F-4E9A-9202-B884E3647787}" type="presOf" srcId="{0F012CBB-D90D-423D-9BB5-CBC949360837}" destId="{CA82178C-BB43-4464-8C26-69591CDB6110}" srcOrd="0" destOrd="0" presId="urn:microsoft.com/office/officeart/2005/8/layout/default"/>
    <dgm:cxn modelId="{A16A55FE-7EC6-4173-B065-BBC21ACC82E4}" srcId="{452C4FD9-2E6C-489D-BEB9-AC39EB690D12}" destId="{9DD510D3-E494-4AA0-BFAB-FFB93962A118}" srcOrd="4" destOrd="0" parTransId="{5B359DC3-B951-4035-979A-CE8DA1BA3D04}" sibTransId="{42F6B266-7EBB-4CE2-B51C-89E0301C38E4}"/>
    <dgm:cxn modelId="{4C760A19-7195-40B9-9440-1EA50492F02B}" type="presParOf" srcId="{643B3E02-2E96-4FEA-AE12-60B0B299B0B0}" destId="{215C4EFA-59E8-4ADE-8816-1582BA9192A3}" srcOrd="0" destOrd="0" presId="urn:microsoft.com/office/officeart/2005/8/layout/default"/>
    <dgm:cxn modelId="{C5D55E0F-CA4A-454D-9ABD-A480CDCB2AB6}" type="presParOf" srcId="{643B3E02-2E96-4FEA-AE12-60B0B299B0B0}" destId="{361B19C0-2005-40D3-98D1-E875B93957F5}" srcOrd="1" destOrd="0" presId="urn:microsoft.com/office/officeart/2005/8/layout/default"/>
    <dgm:cxn modelId="{2A93282F-F7C3-4627-A4C7-5CB7EDA695D0}" type="presParOf" srcId="{643B3E02-2E96-4FEA-AE12-60B0B299B0B0}" destId="{F79A985D-3EC5-4080-BC33-604F01CCAE40}" srcOrd="2" destOrd="0" presId="urn:microsoft.com/office/officeart/2005/8/layout/default"/>
    <dgm:cxn modelId="{E6CB0980-4D34-44E3-8B2B-7FC03FE61645}" type="presParOf" srcId="{643B3E02-2E96-4FEA-AE12-60B0B299B0B0}" destId="{A7450E2E-9693-4ADF-B834-520E98A1AFAE}" srcOrd="3" destOrd="0" presId="urn:microsoft.com/office/officeart/2005/8/layout/default"/>
    <dgm:cxn modelId="{660681E0-6FB7-4D7A-BDE8-47FA40481719}" type="presParOf" srcId="{643B3E02-2E96-4FEA-AE12-60B0B299B0B0}" destId="{8DABFBB5-EF0A-4EB4-B3A5-CB11549DB03F}" srcOrd="4" destOrd="0" presId="urn:microsoft.com/office/officeart/2005/8/layout/default"/>
    <dgm:cxn modelId="{9A0A4A6A-E39A-401D-88FC-BED8298C3305}" type="presParOf" srcId="{643B3E02-2E96-4FEA-AE12-60B0B299B0B0}" destId="{2E75307E-27AD-40F6-86DF-6C74289FAAF8}" srcOrd="5" destOrd="0" presId="urn:microsoft.com/office/officeart/2005/8/layout/default"/>
    <dgm:cxn modelId="{D6BF0ECB-8786-4898-A6AE-BAF8B84F701D}" type="presParOf" srcId="{643B3E02-2E96-4FEA-AE12-60B0B299B0B0}" destId="{CA82178C-BB43-4464-8C26-69591CDB6110}" srcOrd="6" destOrd="0" presId="urn:microsoft.com/office/officeart/2005/8/layout/default"/>
    <dgm:cxn modelId="{E4F32FBB-0D02-4D37-AF8A-5E6C4A359603}" type="presParOf" srcId="{643B3E02-2E96-4FEA-AE12-60B0B299B0B0}" destId="{D855DFE9-2588-4CF2-B300-9687A0D67A6D}" srcOrd="7" destOrd="0" presId="urn:microsoft.com/office/officeart/2005/8/layout/default"/>
    <dgm:cxn modelId="{ED8C0E81-822A-4AA3-8572-F008BA7FBE51}" type="presParOf" srcId="{643B3E02-2E96-4FEA-AE12-60B0B299B0B0}" destId="{8393B016-00D0-470A-A55A-D92A89261F8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F76783-5BB1-4C0E-B2B8-EB8CD5E73F2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87A0B25-B26F-41E2-98EE-6123B4EE771C}">
      <dgm:prSet/>
      <dgm:spPr/>
      <dgm:t>
        <a:bodyPr/>
        <a:lstStyle/>
        <a:p>
          <a:pPr>
            <a:lnSpc>
              <a:spcPct val="100000"/>
            </a:lnSpc>
          </a:pPr>
          <a:r>
            <a:rPr lang="en-US"/>
            <a:t>Data Understanding</a:t>
          </a:r>
        </a:p>
      </dgm:t>
    </dgm:pt>
    <dgm:pt modelId="{85721562-3EDA-4B1F-8E6C-63BA18D73344}" type="parTrans" cxnId="{71AC6E37-F522-4D09-B676-2AA8FF9DE227}">
      <dgm:prSet/>
      <dgm:spPr/>
      <dgm:t>
        <a:bodyPr/>
        <a:lstStyle/>
        <a:p>
          <a:endParaRPr lang="en-US"/>
        </a:p>
      </dgm:t>
    </dgm:pt>
    <dgm:pt modelId="{9894ACA1-F7F1-4EF1-BE17-0A0CFBD31F7C}" type="sibTrans" cxnId="{71AC6E37-F522-4D09-B676-2AA8FF9DE227}">
      <dgm:prSet/>
      <dgm:spPr/>
      <dgm:t>
        <a:bodyPr/>
        <a:lstStyle/>
        <a:p>
          <a:pPr>
            <a:lnSpc>
              <a:spcPct val="100000"/>
            </a:lnSpc>
          </a:pPr>
          <a:endParaRPr lang="en-US"/>
        </a:p>
      </dgm:t>
    </dgm:pt>
    <dgm:pt modelId="{AD5ADA43-17BF-4E10-8B76-94DD6992A080}">
      <dgm:prSet/>
      <dgm:spPr/>
      <dgm:t>
        <a:bodyPr/>
        <a:lstStyle/>
        <a:p>
          <a:pPr>
            <a:lnSpc>
              <a:spcPct val="100000"/>
            </a:lnSpc>
          </a:pPr>
          <a:r>
            <a:rPr lang="en-US"/>
            <a:t>Data Cleaning</a:t>
          </a:r>
        </a:p>
      </dgm:t>
    </dgm:pt>
    <dgm:pt modelId="{F729F28A-C3D7-4238-ADD2-FAD8DBC952AF}" type="parTrans" cxnId="{D8F19425-3AD2-4549-8940-827FAB499B7D}">
      <dgm:prSet/>
      <dgm:spPr/>
      <dgm:t>
        <a:bodyPr/>
        <a:lstStyle/>
        <a:p>
          <a:endParaRPr lang="en-US"/>
        </a:p>
      </dgm:t>
    </dgm:pt>
    <dgm:pt modelId="{F531FD82-2712-4FD5-923B-5D0AD6A6A1A2}" type="sibTrans" cxnId="{D8F19425-3AD2-4549-8940-827FAB499B7D}">
      <dgm:prSet/>
      <dgm:spPr/>
      <dgm:t>
        <a:bodyPr/>
        <a:lstStyle/>
        <a:p>
          <a:pPr>
            <a:lnSpc>
              <a:spcPct val="100000"/>
            </a:lnSpc>
          </a:pPr>
          <a:endParaRPr lang="en-US"/>
        </a:p>
      </dgm:t>
    </dgm:pt>
    <dgm:pt modelId="{59741BB8-AFF5-4763-AECB-416D7AB0B468}">
      <dgm:prSet/>
      <dgm:spPr/>
      <dgm:t>
        <a:bodyPr/>
        <a:lstStyle/>
        <a:p>
          <a:pPr>
            <a:lnSpc>
              <a:spcPct val="100000"/>
            </a:lnSpc>
          </a:pPr>
          <a:r>
            <a:rPr lang="en-US"/>
            <a:t>Data Modeling</a:t>
          </a:r>
        </a:p>
      </dgm:t>
    </dgm:pt>
    <dgm:pt modelId="{869783ED-C655-46B1-ABC7-A9783D38266C}" type="parTrans" cxnId="{25C26684-1543-4F91-8953-44080EB622DC}">
      <dgm:prSet/>
      <dgm:spPr/>
      <dgm:t>
        <a:bodyPr/>
        <a:lstStyle/>
        <a:p>
          <a:endParaRPr lang="en-US"/>
        </a:p>
      </dgm:t>
    </dgm:pt>
    <dgm:pt modelId="{3716CE01-1198-4819-B2D2-1A7E6ECDFAA0}" type="sibTrans" cxnId="{25C26684-1543-4F91-8953-44080EB622DC}">
      <dgm:prSet/>
      <dgm:spPr/>
      <dgm:t>
        <a:bodyPr/>
        <a:lstStyle/>
        <a:p>
          <a:pPr>
            <a:lnSpc>
              <a:spcPct val="100000"/>
            </a:lnSpc>
          </a:pPr>
          <a:endParaRPr lang="en-US"/>
        </a:p>
      </dgm:t>
    </dgm:pt>
    <dgm:pt modelId="{80E8932F-D005-402D-B1D6-C06B7B63F0C6}">
      <dgm:prSet/>
      <dgm:spPr/>
      <dgm:t>
        <a:bodyPr/>
        <a:lstStyle/>
        <a:p>
          <a:pPr>
            <a:lnSpc>
              <a:spcPct val="100000"/>
            </a:lnSpc>
          </a:pPr>
          <a:r>
            <a:rPr lang="en-US"/>
            <a:t>Data Analysis</a:t>
          </a:r>
        </a:p>
      </dgm:t>
    </dgm:pt>
    <dgm:pt modelId="{A65B8C3C-D3D0-4970-8E0F-303A71D00916}" type="parTrans" cxnId="{796B2536-2655-4247-95DD-A4BCA8CBEDB0}">
      <dgm:prSet/>
      <dgm:spPr/>
      <dgm:t>
        <a:bodyPr/>
        <a:lstStyle/>
        <a:p>
          <a:endParaRPr lang="en-US"/>
        </a:p>
      </dgm:t>
    </dgm:pt>
    <dgm:pt modelId="{0B2BDDDE-2342-4BE8-BAB7-153041EE8EA7}" type="sibTrans" cxnId="{796B2536-2655-4247-95DD-A4BCA8CBEDB0}">
      <dgm:prSet/>
      <dgm:spPr/>
      <dgm:t>
        <a:bodyPr/>
        <a:lstStyle/>
        <a:p>
          <a:pPr>
            <a:lnSpc>
              <a:spcPct val="100000"/>
            </a:lnSpc>
          </a:pPr>
          <a:endParaRPr lang="en-US"/>
        </a:p>
      </dgm:t>
    </dgm:pt>
    <dgm:pt modelId="{5781CE78-94C8-47AA-AFE6-E1C40E536568}">
      <dgm:prSet/>
      <dgm:spPr/>
      <dgm:t>
        <a:bodyPr/>
        <a:lstStyle/>
        <a:p>
          <a:pPr>
            <a:lnSpc>
              <a:spcPct val="100000"/>
            </a:lnSpc>
          </a:pPr>
          <a:r>
            <a:rPr lang="en-US"/>
            <a:t>Uncover Insights</a:t>
          </a:r>
        </a:p>
      </dgm:t>
    </dgm:pt>
    <dgm:pt modelId="{B425E7D5-C4DC-4791-91EE-8134C1AE066C}" type="parTrans" cxnId="{3593EEEB-E2E5-4CFF-8594-B8E5B3EB8D60}">
      <dgm:prSet/>
      <dgm:spPr/>
      <dgm:t>
        <a:bodyPr/>
        <a:lstStyle/>
        <a:p>
          <a:endParaRPr lang="en-US"/>
        </a:p>
      </dgm:t>
    </dgm:pt>
    <dgm:pt modelId="{B080A1A8-52D5-495E-A05B-E9D094C8C940}" type="sibTrans" cxnId="{3593EEEB-E2E5-4CFF-8594-B8E5B3EB8D60}">
      <dgm:prSet/>
      <dgm:spPr/>
      <dgm:t>
        <a:bodyPr/>
        <a:lstStyle/>
        <a:p>
          <a:endParaRPr lang="en-US"/>
        </a:p>
      </dgm:t>
    </dgm:pt>
    <dgm:pt modelId="{D5A7C446-6442-4240-85D2-FB29ADAD83EF}" type="pres">
      <dgm:prSet presAssocID="{0CF76783-5BB1-4C0E-B2B8-EB8CD5E73F2A}" presName="root" presStyleCnt="0">
        <dgm:presLayoutVars>
          <dgm:dir/>
          <dgm:resizeHandles val="exact"/>
        </dgm:presLayoutVars>
      </dgm:prSet>
      <dgm:spPr/>
    </dgm:pt>
    <dgm:pt modelId="{BAEC02C9-74E5-4C2D-8D76-651F89CB8824}" type="pres">
      <dgm:prSet presAssocID="{0CF76783-5BB1-4C0E-B2B8-EB8CD5E73F2A}" presName="container" presStyleCnt="0">
        <dgm:presLayoutVars>
          <dgm:dir/>
          <dgm:resizeHandles val="exact"/>
        </dgm:presLayoutVars>
      </dgm:prSet>
      <dgm:spPr/>
    </dgm:pt>
    <dgm:pt modelId="{DF8F78BF-F28D-4CC7-AF92-34FD8D3B38F5}" type="pres">
      <dgm:prSet presAssocID="{987A0B25-B26F-41E2-98EE-6123B4EE771C}" presName="compNode" presStyleCnt="0"/>
      <dgm:spPr/>
    </dgm:pt>
    <dgm:pt modelId="{682BF7EC-599A-4E11-ADCC-ECBB6F710D6A}" type="pres">
      <dgm:prSet presAssocID="{987A0B25-B26F-41E2-98EE-6123B4EE771C}" presName="iconBgRect" presStyleLbl="bgShp" presStyleIdx="0" presStyleCnt="5"/>
      <dgm:spPr/>
    </dgm:pt>
    <dgm:pt modelId="{549BEEEF-4848-44DD-90CE-07D88B3E0763}" type="pres">
      <dgm:prSet presAssocID="{987A0B25-B26F-41E2-98EE-6123B4EE77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C1B3DAD-C788-4D03-894B-13BDAF751A81}" type="pres">
      <dgm:prSet presAssocID="{987A0B25-B26F-41E2-98EE-6123B4EE771C}" presName="spaceRect" presStyleCnt="0"/>
      <dgm:spPr/>
    </dgm:pt>
    <dgm:pt modelId="{7E929F96-6351-4EED-AE54-0BB2B1EADB96}" type="pres">
      <dgm:prSet presAssocID="{987A0B25-B26F-41E2-98EE-6123B4EE771C}" presName="textRect" presStyleLbl="revTx" presStyleIdx="0" presStyleCnt="5">
        <dgm:presLayoutVars>
          <dgm:chMax val="1"/>
          <dgm:chPref val="1"/>
        </dgm:presLayoutVars>
      </dgm:prSet>
      <dgm:spPr/>
    </dgm:pt>
    <dgm:pt modelId="{B3AF13B1-F7A6-4FCF-AD95-D1C9AC5820DD}" type="pres">
      <dgm:prSet presAssocID="{9894ACA1-F7F1-4EF1-BE17-0A0CFBD31F7C}" presName="sibTrans" presStyleLbl="sibTrans2D1" presStyleIdx="0" presStyleCnt="0"/>
      <dgm:spPr/>
    </dgm:pt>
    <dgm:pt modelId="{8C44556C-BD64-4017-A96A-59BC953F2633}" type="pres">
      <dgm:prSet presAssocID="{AD5ADA43-17BF-4E10-8B76-94DD6992A080}" presName="compNode" presStyleCnt="0"/>
      <dgm:spPr/>
    </dgm:pt>
    <dgm:pt modelId="{0D52C299-CE29-4973-BB39-532F2D0A3AFE}" type="pres">
      <dgm:prSet presAssocID="{AD5ADA43-17BF-4E10-8B76-94DD6992A080}" presName="iconBgRect" presStyleLbl="bgShp" presStyleIdx="1" presStyleCnt="5"/>
      <dgm:spPr/>
    </dgm:pt>
    <dgm:pt modelId="{92C75B12-E762-406C-A09B-DEDF53216B24}" type="pres">
      <dgm:prSet presAssocID="{AD5ADA43-17BF-4E10-8B76-94DD6992A0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6955F33E-66BF-405B-BEFA-FE199ED7C77E}" type="pres">
      <dgm:prSet presAssocID="{AD5ADA43-17BF-4E10-8B76-94DD6992A080}" presName="spaceRect" presStyleCnt="0"/>
      <dgm:spPr/>
    </dgm:pt>
    <dgm:pt modelId="{AD876757-3E25-409B-9872-6F2AE92F2E90}" type="pres">
      <dgm:prSet presAssocID="{AD5ADA43-17BF-4E10-8B76-94DD6992A080}" presName="textRect" presStyleLbl="revTx" presStyleIdx="1" presStyleCnt="5">
        <dgm:presLayoutVars>
          <dgm:chMax val="1"/>
          <dgm:chPref val="1"/>
        </dgm:presLayoutVars>
      </dgm:prSet>
      <dgm:spPr/>
    </dgm:pt>
    <dgm:pt modelId="{CB3AD528-018E-4940-844C-FE90E4D6FD1E}" type="pres">
      <dgm:prSet presAssocID="{F531FD82-2712-4FD5-923B-5D0AD6A6A1A2}" presName="sibTrans" presStyleLbl="sibTrans2D1" presStyleIdx="0" presStyleCnt="0"/>
      <dgm:spPr/>
    </dgm:pt>
    <dgm:pt modelId="{153088C1-7598-4651-9849-041842A1A62B}" type="pres">
      <dgm:prSet presAssocID="{59741BB8-AFF5-4763-AECB-416D7AB0B468}" presName="compNode" presStyleCnt="0"/>
      <dgm:spPr/>
    </dgm:pt>
    <dgm:pt modelId="{0AEB9B14-2AF6-4679-BA71-614E00B37A3D}" type="pres">
      <dgm:prSet presAssocID="{59741BB8-AFF5-4763-AECB-416D7AB0B468}" presName="iconBgRect" presStyleLbl="bgShp" presStyleIdx="2" presStyleCnt="5"/>
      <dgm:spPr/>
    </dgm:pt>
    <dgm:pt modelId="{7AA36B17-E2F6-4836-8152-F98693C47717}" type="pres">
      <dgm:prSet presAssocID="{59741BB8-AFF5-4763-AECB-416D7AB0B46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1445599-08BE-457B-8F8B-ABB33BB099E9}" type="pres">
      <dgm:prSet presAssocID="{59741BB8-AFF5-4763-AECB-416D7AB0B468}" presName="spaceRect" presStyleCnt="0"/>
      <dgm:spPr/>
    </dgm:pt>
    <dgm:pt modelId="{3223749B-225D-46B2-999B-10BB050D02F2}" type="pres">
      <dgm:prSet presAssocID="{59741BB8-AFF5-4763-AECB-416D7AB0B468}" presName="textRect" presStyleLbl="revTx" presStyleIdx="2" presStyleCnt="5">
        <dgm:presLayoutVars>
          <dgm:chMax val="1"/>
          <dgm:chPref val="1"/>
        </dgm:presLayoutVars>
      </dgm:prSet>
      <dgm:spPr/>
    </dgm:pt>
    <dgm:pt modelId="{5EAF1A0C-FE50-42EE-8C40-11CC64E343D3}" type="pres">
      <dgm:prSet presAssocID="{3716CE01-1198-4819-B2D2-1A7E6ECDFAA0}" presName="sibTrans" presStyleLbl="sibTrans2D1" presStyleIdx="0" presStyleCnt="0"/>
      <dgm:spPr/>
    </dgm:pt>
    <dgm:pt modelId="{8FD03699-98EF-4D4E-A9DF-9153A5F79B67}" type="pres">
      <dgm:prSet presAssocID="{80E8932F-D005-402D-B1D6-C06B7B63F0C6}" presName="compNode" presStyleCnt="0"/>
      <dgm:spPr/>
    </dgm:pt>
    <dgm:pt modelId="{607B0968-C15F-4AFC-802C-EA79435571E3}" type="pres">
      <dgm:prSet presAssocID="{80E8932F-D005-402D-B1D6-C06B7B63F0C6}" presName="iconBgRect" presStyleLbl="bgShp" presStyleIdx="3" presStyleCnt="5"/>
      <dgm:spPr/>
    </dgm:pt>
    <dgm:pt modelId="{470B3D3A-76CB-47D3-B100-741EFB3BE0FF}" type="pres">
      <dgm:prSet presAssocID="{80E8932F-D005-402D-B1D6-C06B7B63F0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F3AEAA6-5471-417F-826C-1686391FB2E8}" type="pres">
      <dgm:prSet presAssocID="{80E8932F-D005-402D-B1D6-C06B7B63F0C6}" presName="spaceRect" presStyleCnt="0"/>
      <dgm:spPr/>
    </dgm:pt>
    <dgm:pt modelId="{83F3FF11-F483-4202-BCA3-66D912B9825A}" type="pres">
      <dgm:prSet presAssocID="{80E8932F-D005-402D-B1D6-C06B7B63F0C6}" presName="textRect" presStyleLbl="revTx" presStyleIdx="3" presStyleCnt="5">
        <dgm:presLayoutVars>
          <dgm:chMax val="1"/>
          <dgm:chPref val="1"/>
        </dgm:presLayoutVars>
      </dgm:prSet>
      <dgm:spPr/>
    </dgm:pt>
    <dgm:pt modelId="{C4FF7282-3EDE-47D1-906A-37ED6C0EA840}" type="pres">
      <dgm:prSet presAssocID="{0B2BDDDE-2342-4BE8-BAB7-153041EE8EA7}" presName="sibTrans" presStyleLbl="sibTrans2D1" presStyleIdx="0" presStyleCnt="0"/>
      <dgm:spPr/>
    </dgm:pt>
    <dgm:pt modelId="{50F50471-AB3A-440F-AEBB-5D177D4EEC51}" type="pres">
      <dgm:prSet presAssocID="{5781CE78-94C8-47AA-AFE6-E1C40E536568}" presName="compNode" presStyleCnt="0"/>
      <dgm:spPr/>
    </dgm:pt>
    <dgm:pt modelId="{8AFA6B6D-F37D-4B42-A2E1-0D35DCB81826}" type="pres">
      <dgm:prSet presAssocID="{5781CE78-94C8-47AA-AFE6-E1C40E536568}" presName="iconBgRect" presStyleLbl="bgShp" presStyleIdx="4" presStyleCnt="5"/>
      <dgm:spPr/>
    </dgm:pt>
    <dgm:pt modelId="{A75A215D-CC5A-404E-AA9E-880A9A27F08D}" type="pres">
      <dgm:prSet presAssocID="{5781CE78-94C8-47AA-AFE6-E1C40E5365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1ECB018C-9E64-4186-B504-33E9413F62D3}" type="pres">
      <dgm:prSet presAssocID="{5781CE78-94C8-47AA-AFE6-E1C40E536568}" presName="spaceRect" presStyleCnt="0"/>
      <dgm:spPr/>
    </dgm:pt>
    <dgm:pt modelId="{A9668811-0196-4216-895F-973F67CE1F9B}" type="pres">
      <dgm:prSet presAssocID="{5781CE78-94C8-47AA-AFE6-E1C40E536568}" presName="textRect" presStyleLbl="revTx" presStyleIdx="4" presStyleCnt="5">
        <dgm:presLayoutVars>
          <dgm:chMax val="1"/>
          <dgm:chPref val="1"/>
        </dgm:presLayoutVars>
      </dgm:prSet>
      <dgm:spPr/>
    </dgm:pt>
  </dgm:ptLst>
  <dgm:cxnLst>
    <dgm:cxn modelId="{C44AEE1D-2157-4DA3-8E5E-A075169753B4}" type="presOf" srcId="{0CF76783-5BB1-4C0E-B2B8-EB8CD5E73F2A}" destId="{D5A7C446-6442-4240-85D2-FB29ADAD83EF}" srcOrd="0" destOrd="0" presId="urn:microsoft.com/office/officeart/2018/2/layout/IconCircleList"/>
    <dgm:cxn modelId="{D8F19425-3AD2-4549-8940-827FAB499B7D}" srcId="{0CF76783-5BB1-4C0E-B2B8-EB8CD5E73F2A}" destId="{AD5ADA43-17BF-4E10-8B76-94DD6992A080}" srcOrd="1" destOrd="0" parTransId="{F729F28A-C3D7-4238-ADD2-FAD8DBC952AF}" sibTransId="{F531FD82-2712-4FD5-923B-5D0AD6A6A1A2}"/>
    <dgm:cxn modelId="{796B2536-2655-4247-95DD-A4BCA8CBEDB0}" srcId="{0CF76783-5BB1-4C0E-B2B8-EB8CD5E73F2A}" destId="{80E8932F-D005-402D-B1D6-C06B7B63F0C6}" srcOrd="3" destOrd="0" parTransId="{A65B8C3C-D3D0-4970-8E0F-303A71D00916}" sibTransId="{0B2BDDDE-2342-4BE8-BAB7-153041EE8EA7}"/>
    <dgm:cxn modelId="{71AC6E37-F522-4D09-B676-2AA8FF9DE227}" srcId="{0CF76783-5BB1-4C0E-B2B8-EB8CD5E73F2A}" destId="{987A0B25-B26F-41E2-98EE-6123B4EE771C}" srcOrd="0" destOrd="0" parTransId="{85721562-3EDA-4B1F-8E6C-63BA18D73344}" sibTransId="{9894ACA1-F7F1-4EF1-BE17-0A0CFBD31F7C}"/>
    <dgm:cxn modelId="{EB855160-339B-4779-8D40-915F9EE232B0}" type="presOf" srcId="{9894ACA1-F7F1-4EF1-BE17-0A0CFBD31F7C}" destId="{B3AF13B1-F7A6-4FCF-AD95-D1C9AC5820DD}" srcOrd="0" destOrd="0" presId="urn:microsoft.com/office/officeart/2018/2/layout/IconCircleList"/>
    <dgm:cxn modelId="{F3563E62-CBE4-47D5-A055-FE01CFBBB08B}" type="presOf" srcId="{F531FD82-2712-4FD5-923B-5D0AD6A6A1A2}" destId="{CB3AD528-018E-4940-844C-FE90E4D6FD1E}" srcOrd="0" destOrd="0" presId="urn:microsoft.com/office/officeart/2018/2/layout/IconCircleList"/>
    <dgm:cxn modelId="{25C26684-1543-4F91-8953-44080EB622DC}" srcId="{0CF76783-5BB1-4C0E-B2B8-EB8CD5E73F2A}" destId="{59741BB8-AFF5-4763-AECB-416D7AB0B468}" srcOrd="2" destOrd="0" parTransId="{869783ED-C655-46B1-ABC7-A9783D38266C}" sibTransId="{3716CE01-1198-4819-B2D2-1A7E6ECDFAA0}"/>
    <dgm:cxn modelId="{814CA595-D30C-456B-AF14-37D83DF947C4}" type="presOf" srcId="{3716CE01-1198-4819-B2D2-1A7E6ECDFAA0}" destId="{5EAF1A0C-FE50-42EE-8C40-11CC64E343D3}" srcOrd="0" destOrd="0" presId="urn:microsoft.com/office/officeart/2018/2/layout/IconCircleList"/>
    <dgm:cxn modelId="{248ACAA0-0175-495A-B863-69B6F1FF0C72}" type="presOf" srcId="{80E8932F-D005-402D-B1D6-C06B7B63F0C6}" destId="{83F3FF11-F483-4202-BCA3-66D912B9825A}" srcOrd="0" destOrd="0" presId="urn:microsoft.com/office/officeart/2018/2/layout/IconCircleList"/>
    <dgm:cxn modelId="{1FFCF1A3-C223-4CE5-8767-72736D629E9E}" type="presOf" srcId="{59741BB8-AFF5-4763-AECB-416D7AB0B468}" destId="{3223749B-225D-46B2-999B-10BB050D02F2}" srcOrd="0" destOrd="0" presId="urn:microsoft.com/office/officeart/2018/2/layout/IconCircleList"/>
    <dgm:cxn modelId="{106D77CF-0513-4889-9421-25BDCD51ABAF}" type="presOf" srcId="{5781CE78-94C8-47AA-AFE6-E1C40E536568}" destId="{A9668811-0196-4216-895F-973F67CE1F9B}" srcOrd="0" destOrd="0" presId="urn:microsoft.com/office/officeart/2018/2/layout/IconCircleList"/>
    <dgm:cxn modelId="{3593EEEB-E2E5-4CFF-8594-B8E5B3EB8D60}" srcId="{0CF76783-5BB1-4C0E-B2B8-EB8CD5E73F2A}" destId="{5781CE78-94C8-47AA-AFE6-E1C40E536568}" srcOrd="4" destOrd="0" parTransId="{B425E7D5-C4DC-4791-91EE-8134C1AE066C}" sibTransId="{B080A1A8-52D5-495E-A05B-E9D094C8C940}"/>
    <dgm:cxn modelId="{8200F3EE-A66B-4038-BC59-3BDB1B43CBE1}" type="presOf" srcId="{0B2BDDDE-2342-4BE8-BAB7-153041EE8EA7}" destId="{C4FF7282-3EDE-47D1-906A-37ED6C0EA840}" srcOrd="0" destOrd="0" presId="urn:microsoft.com/office/officeart/2018/2/layout/IconCircleList"/>
    <dgm:cxn modelId="{F6919CFB-6D89-468B-9E8B-003134D2D3AE}" type="presOf" srcId="{987A0B25-B26F-41E2-98EE-6123B4EE771C}" destId="{7E929F96-6351-4EED-AE54-0BB2B1EADB96}" srcOrd="0" destOrd="0" presId="urn:microsoft.com/office/officeart/2018/2/layout/IconCircleList"/>
    <dgm:cxn modelId="{F57D7AFD-6166-41BA-B7E8-FAD71BF5887D}" type="presOf" srcId="{AD5ADA43-17BF-4E10-8B76-94DD6992A080}" destId="{AD876757-3E25-409B-9872-6F2AE92F2E90}" srcOrd="0" destOrd="0" presId="urn:microsoft.com/office/officeart/2018/2/layout/IconCircleList"/>
    <dgm:cxn modelId="{C82BD07A-1BE0-40A7-B109-D9F0C423BA35}" type="presParOf" srcId="{D5A7C446-6442-4240-85D2-FB29ADAD83EF}" destId="{BAEC02C9-74E5-4C2D-8D76-651F89CB8824}" srcOrd="0" destOrd="0" presId="urn:microsoft.com/office/officeart/2018/2/layout/IconCircleList"/>
    <dgm:cxn modelId="{290EBBD2-D43E-4BD4-8450-C88AB6B03341}" type="presParOf" srcId="{BAEC02C9-74E5-4C2D-8D76-651F89CB8824}" destId="{DF8F78BF-F28D-4CC7-AF92-34FD8D3B38F5}" srcOrd="0" destOrd="0" presId="urn:microsoft.com/office/officeart/2018/2/layout/IconCircleList"/>
    <dgm:cxn modelId="{FFA414DB-73C0-4515-B58E-95C9A63EEBAE}" type="presParOf" srcId="{DF8F78BF-F28D-4CC7-AF92-34FD8D3B38F5}" destId="{682BF7EC-599A-4E11-ADCC-ECBB6F710D6A}" srcOrd="0" destOrd="0" presId="urn:microsoft.com/office/officeart/2018/2/layout/IconCircleList"/>
    <dgm:cxn modelId="{89FBD2EC-AD16-4CE8-849E-97CD5CD73F4D}" type="presParOf" srcId="{DF8F78BF-F28D-4CC7-AF92-34FD8D3B38F5}" destId="{549BEEEF-4848-44DD-90CE-07D88B3E0763}" srcOrd="1" destOrd="0" presId="urn:microsoft.com/office/officeart/2018/2/layout/IconCircleList"/>
    <dgm:cxn modelId="{5C808F69-3F09-4BD5-8172-C66B353AEE33}" type="presParOf" srcId="{DF8F78BF-F28D-4CC7-AF92-34FD8D3B38F5}" destId="{3C1B3DAD-C788-4D03-894B-13BDAF751A81}" srcOrd="2" destOrd="0" presId="urn:microsoft.com/office/officeart/2018/2/layout/IconCircleList"/>
    <dgm:cxn modelId="{8ADBC4B8-92EE-4AD7-8064-FD16D27B2C7A}" type="presParOf" srcId="{DF8F78BF-F28D-4CC7-AF92-34FD8D3B38F5}" destId="{7E929F96-6351-4EED-AE54-0BB2B1EADB96}" srcOrd="3" destOrd="0" presId="urn:microsoft.com/office/officeart/2018/2/layout/IconCircleList"/>
    <dgm:cxn modelId="{E40A2085-469E-42B6-AFCC-1ACC39798915}" type="presParOf" srcId="{BAEC02C9-74E5-4C2D-8D76-651F89CB8824}" destId="{B3AF13B1-F7A6-4FCF-AD95-D1C9AC5820DD}" srcOrd="1" destOrd="0" presId="urn:microsoft.com/office/officeart/2018/2/layout/IconCircleList"/>
    <dgm:cxn modelId="{2807F4C3-BEAE-43D2-BE70-1038EAB62560}" type="presParOf" srcId="{BAEC02C9-74E5-4C2D-8D76-651F89CB8824}" destId="{8C44556C-BD64-4017-A96A-59BC953F2633}" srcOrd="2" destOrd="0" presId="urn:microsoft.com/office/officeart/2018/2/layout/IconCircleList"/>
    <dgm:cxn modelId="{5F43F78C-566F-4305-919D-C0F8C31EC4D6}" type="presParOf" srcId="{8C44556C-BD64-4017-A96A-59BC953F2633}" destId="{0D52C299-CE29-4973-BB39-532F2D0A3AFE}" srcOrd="0" destOrd="0" presId="urn:microsoft.com/office/officeart/2018/2/layout/IconCircleList"/>
    <dgm:cxn modelId="{882F2019-0B44-4F57-B98C-1DBABAC29C60}" type="presParOf" srcId="{8C44556C-BD64-4017-A96A-59BC953F2633}" destId="{92C75B12-E762-406C-A09B-DEDF53216B24}" srcOrd="1" destOrd="0" presId="urn:microsoft.com/office/officeart/2018/2/layout/IconCircleList"/>
    <dgm:cxn modelId="{0FE02789-5A52-429A-BC2B-1DA5EDAFD306}" type="presParOf" srcId="{8C44556C-BD64-4017-A96A-59BC953F2633}" destId="{6955F33E-66BF-405B-BEFA-FE199ED7C77E}" srcOrd="2" destOrd="0" presId="urn:microsoft.com/office/officeart/2018/2/layout/IconCircleList"/>
    <dgm:cxn modelId="{CCBF4BD0-07A3-4A70-AA40-3F3DEE07351B}" type="presParOf" srcId="{8C44556C-BD64-4017-A96A-59BC953F2633}" destId="{AD876757-3E25-409B-9872-6F2AE92F2E90}" srcOrd="3" destOrd="0" presId="urn:microsoft.com/office/officeart/2018/2/layout/IconCircleList"/>
    <dgm:cxn modelId="{96A14FB4-4693-43CB-A132-87A1E3151471}" type="presParOf" srcId="{BAEC02C9-74E5-4C2D-8D76-651F89CB8824}" destId="{CB3AD528-018E-4940-844C-FE90E4D6FD1E}" srcOrd="3" destOrd="0" presId="urn:microsoft.com/office/officeart/2018/2/layout/IconCircleList"/>
    <dgm:cxn modelId="{5905434B-CFBB-4B3C-8876-38ECEA9DA375}" type="presParOf" srcId="{BAEC02C9-74E5-4C2D-8D76-651F89CB8824}" destId="{153088C1-7598-4651-9849-041842A1A62B}" srcOrd="4" destOrd="0" presId="urn:microsoft.com/office/officeart/2018/2/layout/IconCircleList"/>
    <dgm:cxn modelId="{A4EB89DD-C0BE-4245-8CE4-41E1A01C935F}" type="presParOf" srcId="{153088C1-7598-4651-9849-041842A1A62B}" destId="{0AEB9B14-2AF6-4679-BA71-614E00B37A3D}" srcOrd="0" destOrd="0" presId="urn:microsoft.com/office/officeart/2018/2/layout/IconCircleList"/>
    <dgm:cxn modelId="{2B69DB93-F66B-4F3D-ABA6-FE81126ED8DF}" type="presParOf" srcId="{153088C1-7598-4651-9849-041842A1A62B}" destId="{7AA36B17-E2F6-4836-8152-F98693C47717}" srcOrd="1" destOrd="0" presId="urn:microsoft.com/office/officeart/2018/2/layout/IconCircleList"/>
    <dgm:cxn modelId="{97041FF5-2655-47A5-9723-143E90468750}" type="presParOf" srcId="{153088C1-7598-4651-9849-041842A1A62B}" destId="{41445599-08BE-457B-8F8B-ABB33BB099E9}" srcOrd="2" destOrd="0" presId="urn:microsoft.com/office/officeart/2018/2/layout/IconCircleList"/>
    <dgm:cxn modelId="{A9982B3B-B75A-4249-BD98-068907875FDA}" type="presParOf" srcId="{153088C1-7598-4651-9849-041842A1A62B}" destId="{3223749B-225D-46B2-999B-10BB050D02F2}" srcOrd="3" destOrd="0" presId="urn:microsoft.com/office/officeart/2018/2/layout/IconCircleList"/>
    <dgm:cxn modelId="{79F03097-B031-40FF-A052-AE6E5B318FAE}" type="presParOf" srcId="{BAEC02C9-74E5-4C2D-8D76-651F89CB8824}" destId="{5EAF1A0C-FE50-42EE-8C40-11CC64E343D3}" srcOrd="5" destOrd="0" presId="urn:microsoft.com/office/officeart/2018/2/layout/IconCircleList"/>
    <dgm:cxn modelId="{D50B2341-2F4B-425D-963C-6068B02FBBC2}" type="presParOf" srcId="{BAEC02C9-74E5-4C2D-8D76-651F89CB8824}" destId="{8FD03699-98EF-4D4E-A9DF-9153A5F79B67}" srcOrd="6" destOrd="0" presId="urn:microsoft.com/office/officeart/2018/2/layout/IconCircleList"/>
    <dgm:cxn modelId="{7066ED0B-6E0B-4352-92F1-E371C467B15E}" type="presParOf" srcId="{8FD03699-98EF-4D4E-A9DF-9153A5F79B67}" destId="{607B0968-C15F-4AFC-802C-EA79435571E3}" srcOrd="0" destOrd="0" presId="urn:microsoft.com/office/officeart/2018/2/layout/IconCircleList"/>
    <dgm:cxn modelId="{F8DFEFC1-E412-48A0-BB85-E710D0B42F10}" type="presParOf" srcId="{8FD03699-98EF-4D4E-A9DF-9153A5F79B67}" destId="{470B3D3A-76CB-47D3-B100-741EFB3BE0FF}" srcOrd="1" destOrd="0" presId="urn:microsoft.com/office/officeart/2018/2/layout/IconCircleList"/>
    <dgm:cxn modelId="{9953ABA3-3154-4FD2-A63D-5919E69BE525}" type="presParOf" srcId="{8FD03699-98EF-4D4E-A9DF-9153A5F79B67}" destId="{FF3AEAA6-5471-417F-826C-1686391FB2E8}" srcOrd="2" destOrd="0" presId="urn:microsoft.com/office/officeart/2018/2/layout/IconCircleList"/>
    <dgm:cxn modelId="{C8C144A5-6F98-44F5-B113-F24B6C2810AE}" type="presParOf" srcId="{8FD03699-98EF-4D4E-A9DF-9153A5F79B67}" destId="{83F3FF11-F483-4202-BCA3-66D912B9825A}" srcOrd="3" destOrd="0" presId="urn:microsoft.com/office/officeart/2018/2/layout/IconCircleList"/>
    <dgm:cxn modelId="{C36E575F-294A-4121-BEA3-918C8ED85A8A}" type="presParOf" srcId="{BAEC02C9-74E5-4C2D-8D76-651F89CB8824}" destId="{C4FF7282-3EDE-47D1-906A-37ED6C0EA840}" srcOrd="7" destOrd="0" presId="urn:microsoft.com/office/officeart/2018/2/layout/IconCircleList"/>
    <dgm:cxn modelId="{644BF12E-072F-47E3-BDE9-1B8441B3FC65}" type="presParOf" srcId="{BAEC02C9-74E5-4C2D-8D76-651F89CB8824}" destId="{50F50471-AB3A-440F-AEBB-5D177D4EEC51}" srcOrd="8" destOrd="0" presId="urn:microsoft.com/office/officeart/2018/2/layout/IconCircleList"/>
    <dgm:cxn modelId="{511D5486-31DF-48FE-8FC8-60580B451402}" type="presParOf" srcId="{50F50471-AB3A-440F-AEBB-5D177D4EEC51}" destId="{8AFA6B6D-F37D-4B42-A2E1-0D35DCB81826}" srcOrd="0" destOrd="0" presId="urn:microsoft.com/office/officeart/2018/2/layout/IconCircleList"/>
    <dgm:cxn modelId="{CDD5897D-6282-4E26-B7B7-702803D20AE5}" type="presParOf" srcId="{50F50471-AB3A-440F-AEBB-5D177D4EEC51}" destId="{A75A215D-CC5A-404E-AA9E-880A9A27F08D}" srcOrd="1" destOrd="0" presId="urn:microsoft.com/office/officeart/2018/2/layout/IconCircleList"/>
    <dgm:cxn modelId="{A543F548-BA06-4F4F-B1FF-9D5580328A83}" type="presParOf" srcId="{50F50471-AB3A-440F-AEBB-5D177D4EEC51}" destId="{1ECB018C-9E64-4186-B504-33E9413F62D3}" srcOrd="2" destOrd="0" presId="urn:microsoft.com/office/officeart/2018/2/layout/IconCircleList"/>
    <dgm:cxn modelId="{CBB4CC57-6427-4043-BEC1-472936A4FC3D}" type="presParOf" srcId="{50F50471-AB3A-440F-AEBB-5D177D4EEC51}" destId="{A9668811-0196-4216-895F-973F67CE1F9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5A17A3-6406-4AA3-A5A4-8B83873122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7A5304B-58B7-47B7-91F1-4DBAC32DADC4}">
      <dgm:prSet/>
      <dgm:spPr/>
      <dgm:t>
        <a:bodyPr/>
        <a:lstStyle/>
        <a:p>
          <a:r>
            <a:rPr lang="en-US" b="1">
              <a:latin typeface="Calibri"/>
              <a:ea typeface="Calibri"/>
              <a:cs typeface="Calibri"/>
            </a:rPr>
            <a:t>"In 2011, loans amounted to 261M, with California (CA) leading at 80M and Oklahoma (OK) at 3M."</a:t>
          </a:r>
        </a:p>
      </dgm:t>
    </dgm:pt>
    <dgm:pt modelId="{B8498685-9979-48C1-9887-9FD218FB37DB}" type="parTrans" cxnId="{C99CB16F-EDF2-4B45-9625-0908EE7DC267}">
      <dgm:prSet/>
      <dgm:spPr/>
      <dgm:t>
        <a:bodyPr/>
        <a:lstStyle/>
        <a:p>
          <a:endParaRPr lang="en-US"/>
        </a:p>
      </dgm:t>
    </dgm:pt>
    <dgm:pt modelId="{42BCA6D0-172F-4D2D-BFCB-2BA3616ACF23}" type="sibTrans" cxnId="{C99CB16F-EDF2-4B45-9625-0908EE7DC267}">
      <dgm:prSet/>
      <dgm:spPr/>
      <dgm:t>
        <a:bodyPr/>
        <a:lstStyle/>
        <a:p>
          <a:endParaRPr lang="en-US"/>
        </a:p>
      </dgm:t>
    </dgm:pt>
    <dgm:pt modelId="{5D795FCD-7C84-47E0-AADA-E505E5199648}">
      <dgm:prSet/>
      <dgm:spPr/>
      <dgm:t>
        <a:bodyPr/>
        <a:lstStyle/>
        <a:p>
          <a:pPr rtl="0"/>
          <a:r>
            <a:rPr lang="en-US" b="1">
              <a:latin typeface="Calibri"/>
              <a:ea typeface="Calibri"/>
              <a:cs typeface="Calibri"/>
            </a:rPr>
            <a:t>"Considering yearly loan amount is important as it helps bank to decide interest rate, credit policy, loan recovery method etc."</a:t>
          </a:r>
        </a:p>
      </dgm:t>
    </dgm:pt>
    <dgm:pt modelId="{0A3B11C5-1FD9-408A-8136-E07B286BABA8}" type="parTrans" cxnId="{725C67E6-E726-407F-B601-F04A69FAF9EE}">
      <dgm:prSet/>
      <dgm:spPr/>
      <dgm:t>
        <a:bodyPr/>
        <a:lstStyle/>
        <a:p>
          <a:endParaRPr lang="en-US"/>
        </a:p>
      </dgm:t>
    </dgm:pt>
    <dgm:pt modelId="{E6BE6A43-30F0-4AA6-98A6-F89F56C7D288}" type="sibTrans" cxnId="{725C67E6-E726-407F-B601-F04A69FAF9EE}">
      <dgm:prSet/>
      <dgm:spPr/>
      <dgm:t>
        <a:bodyPr/>
        <a:lstStyle/>
        <a:p>
          <a:endParaRPr lang="en-US"/>
        </a:p>
      </dgm:t>
    </dgm:pt>
    <dgm:pt modelId="{783FC023-2C1F-4C27-AD0F-8277A8581019}">
      <dgm:prSet/>
      <dgm:spPr/>
      <dgm:t>
        <a:bodyPr/>
        <a:lstStyle/>
        <a:p>
          <a:pPr rtl="0"/>
          <a:r>
            <a:rPr lang="en-US" b="1">
              <a:latin typeface="Calibri"/>
              <a:ea typeface="Calibri"/>
              <a:cs typeface="Calibri"/>
            </a:rPr>
            <a:t>"Looking at increasing loan amount year by year bank should take necessary steps to manage it properly."</a:t>
          </a:r>
        </a:p>
      </dgm:t>
    </dgm:pt>
    <dgm:pt modelId="{9519CDA7-4BD2-414C-8223-FD4E19F3BF0E}" type="parTrans" cxnId="{4804FB65-B780-4037-AB8C-AD14C285B945}">
      <dgm:prSet/>
      <dgm:spPr/>
      <dgm:t>
        <a:bodyPr/>
        <a:lstStyle/>
        <a:p>
          <a:endParaRPr lang="en-US"/>
        </a:p>
      </dgm:t>
    </dgm:pt>
    <dgm:pt modelId="{60D1B053-2887-41B0-8983-D79206CD3511}" type="sibTrans" cxnId="{4804FB65-B780-4037-AB8C-AD14C285B945}">
      <dgm:prSet/>
      <dgm:spPr/>
      <dgm:t>
        <a:bodyPr/>
        <a:lstStyle/>
        <a:p>
          <a:endParaRPr lang="en-US"/>
        </a:p>
      </dgm:t>
    </dgm:pt>
    <dgm:pt modelId="{D1A1E5CD-8656-431D-972A-736AFED9A8FE}" type="pres">
      <dgm:prSet presAssocID="{0A5A17A3-6406-4AA3-A5A4-8B838731221E}" presName="linear" presStyleCnt="0">
        <dgm:presLayoutVars>
          <dgm:animLvl val="lvl"/>
          <dgm:resizeHandles val="exact"/>
        </dgm:presLayoutVars>
      </dgm:prSet>
      <dgm:spPr/>
    </dgm:pt>
    <dgm:pt modelId="{8CD83439-22EB-477B-BE20-77420EAFD25D}" type="pres">
      <dgm:prSet presAssocID="{77A5304B-58B7-47B7-91F1-4DBAC32DADC4}" presName="parentText" presStyleLbl="node1" presStyleIdx="0" presStyleCnt="3">
        <dgm:presLayoutVars>
          <dgm:chMax val="0"/>
          <dgm:bulletEnabled val="1"/>
        </dgm:presLayoutVars>
      </dgm:prSet>
      <dgm:spPr/>
    </dgm:pt>
    <dgm:pt modelId="{C9CD1FF0-361D-4DB3-9D41-89F99D016FC6}" type="pres">
      <dgm:prSet presAssocID="{42BCA6D0-172F-4D2D-BFCB-2BA3616ACF23}" presName="spacer" presStyleCnt="0"/>
      <dgm:spPr/>
    </dgm:pt>
    <dgm:pt modelId="{5174BA7D-DF68-4924-A147-FAC2018D0E85}" type="pres">
      <dgm:prSet presAssocID="{5D795FCD-7C84-47E0-AADA-E505E5199648}" presName="parentText" presStyleLbl="node1" presStyleIdx="1" presStyleCnt="3">
        <dgm:presLayoutVars>
          <dgm:chMax val="0"/>
          <dgm:bulletEnabled val="1"/>
        </dgm:presLayoutVars>
      </dgm:prSet>
      <dgm:spPr/>
    </dgm:pt>
    <dgm:pt modelId="{238F7BD6-418B-4486-ACFE-1E22E66C21AD}" type="pres">
      <dgm:prSet presAssocID="{E6BE6A43-30F0-4AA6-98A6-F89F56C7D288}" presName="spacer" presStyleCnt="0"/>
      <dgm:spPr/>
    </dgm:pt>
    <dgm:pt modelId="{E6700CB8-5AD5-41C9-A42A-DCE9DB06163D}" type="pres">
      <dgm:prSet presAssocID="{783FC023-2C1F-4C27-AD0F-8277A8581019}" presName="parentText" presStyleLbl="node1" presStyleIdx="2" presStyleCnt="3">
        <dgm:presLayoutVars>
          <dgm:chMax val="0"/>
          <dgm:bulletEnabled val="1"/>
        </dgm:presLayoutVars>
      </dgm:prSet>
      <dgm:spPr/>
    </dgm:pt>
  </dgm:ptLst>
  <dgm:cxnLst>
    <dgm:cxn modelId="{51A9BC5E-6024-4818-8896-BCA1481EF735}" type="presOf" srcId="{0A5A17A3-6406-4AA3-A5A4-8B838731221E}" destId="{D1A1E5CD-8656-431D-972A-736AFED9A8FE}" srcOrd="0" destOrd="0" presId="urn:microsoft.com/office/officeart/2005/8/layout/vList2"/>
    <dgm:cxn modelId="{4804FB65-B780-4037-AB8C-AD14C285B945}" srcId="{0A5A17A3-6406-4AA3-A5A4-8B838731221E}" destId="{783FC023-2C1F-4C27-AD0F-8277A8581019}" srcOrd="2" destOrd="0" parTransId="{9519CDA7-4BD2-414C-8223-FD4E19F3BF0E}" sibTransId="{60D1B053-2887-41B0-8983-D79206CD3511}"/>
    <dgm:cxn modelId="{9FE78067-0FFF-4574-9F86-2D213B4DDAA2}" type="presOf" srcId="{77A5304B-58B7-47B7-91F1-4DBAC32DADC4}" destId="{8CD83439-22EB-477B-BE20-77420EAFD25D}" srcOrd="0" destOrd="0" presId="urn:microsoft.com/office/officeart/2005/8/layout/vList2"/>
    <dgm:cxn modelId="{250E4849-4A3E-4DC2-AFCC-91A29FBE6D8D}" type="presOf" srcId="{783FC023-2C1F-4C27-AD0F-8277A8581019}" destId="{E6700CB8-5AD5-41C9-A42A-DCE9DB06163D}" srcOrd="0" destOrd="0" presId="urn:microsoft.com/office/officeart/2005/8/layout/vList2"/>
    <dgm:cxn modelId="{C99CB16F-EDF2-4B45-9625-0908EE7DC267}" srcId="{0A5A17A3-6406-4AA3-A5A4-8B838731221E}" destId="{77A5304B-58B7-47B7-91F1-4DBAC32DADC4}" srcOrd="0" destOrd="0" parTransId="{B8498685-9979-48C1-9887-9FD218FB37DB}" sibTransId="{42BCA6D0-172F-4D2D-BFCB-2BA3616ACF23}"/>
    <dgm:cxn modelId="{8616BB6F-B045-4954-AC12-52EE4B433945}" type="presOf" srcId="{5D795FCD-7C84-47E0-AADA-E505E5199648}" destId="{5174BA7D-DF68-4924-A147-FAC2018D0E85}" srcOrd="0" destOrd="0" presId="urn:microsoft.com/office/officeart/2005/8/layout/vList2"/>
    <dgm:cxn modelId="{725C67E6-E726-407F-B601-F04A69FAF9EE}" srcId="{0A5A17A3-6406-4AA3-A5A4-8B838731221E}" destId="{5D795FCD-7C84-47E0-AADA-E505E5199648}" srcOrd="1" destOrd="0" parTransId="{0A3B11C5-1FD9-408A-8136-E07B286BABA8}" sibTransId="{E6BE6A43-30F0-4AA6-98A6-F89F56C7D288}"/>
    <dgm:cxn modelId="{9DD005C3-9170-437D-9EAC-F6176DBCDFA9}" type="presParOf" srcId="{D1A1E5CD-8656-431D-972A-736AFED9A8FE}" destId="{8CD83439-22EB-477B-BE20-77420EAFD25D}" srcOrd="0" destOrd="0" presId="urn:microsoft.com/office/officeart/2005/8/layout/vList2"/>
    <dgm:cxn modelId="{7574A451-141D-48BF-9E89-2D5EAF8B5B17}" type="presParOf" srcId="{D1A1E5CD-8656-431D-972A-736AFED9A8FE}" destId="{C9CD1FF0-361D-4DB3-9D41-89F99D016FC6}" srcOrd="1" destOrd="0" presId="urn:microsoft.com/office/officeart/2005/8/layout/vList2"/>
    <dgm:cxn modelId="{4BFA950F-799C-4F22-9670-8EFF2574AD8D}" type="presParOf" srcId="{D1A1E5CD-8656-431D-972A-736AFED9A8FE}" destId="{5174BA7D-DF68-4924-A147-FAC2018D0E85}" srcOrd="2" destOrd="0" presId="urn:microsoft.com/office/officeart/2005/8/layout/vList2"/>
    <dgm:cxn modelId="{1DC774A8-AFFD-4975-97A7-FBDD6EA061DD}" type="presParOf" srcId="{D1A1E5CD-8656-431D-972A-736AFED9A8FE}" destId="{238F7BD6-418B-4486-ACFE-1E22E66C21AD}" srcOrd="3" destOrd="0" presId="urn:microsoft.com/office/officeart/2005/8/layout/vList2"/>
    <dgm:cxn modelId="{6E0590B6-56CA-42E5-B5E4-1793167AF7D3}" type="presParOf" srcId="{D1A1E5CD-8656-431D-972A-736AFED9A8FE}" destId="{E6700CB8-5AD5-41C9-A42A-DCE9DB06163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03ED21-2131-4913-8707-AB31F4527864}"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A51024BC-7BA9-40C5-A4CA-25B25027F92C}">
      <dgm:prSet/>
      <dgm:spPr/>
      <dgm:t>
        <a:bodyPr/>
        <a:lstStyle/>
        <a:p>
          <a:r>
            <a:rPr lang="en-US" b="1">
              <a:latin typeface="Arial"/>
              <a:ea typeface="Calibri"/>
              <a:cs typeface="Calibri"/>
            </a:rPr>
            <a:t>Analysis of Grade, Subgrade &amp; Revolving balance is essential for assessing the credit risk associated with borrowers.</a:t>
          </a:r>
        </a:p>
      </dgm:t>
    </dgm:pt>
    <dgm:pt modelId="{1A8F3454-3087-4353-8D5D-C8583AB06F51}" type="parTrans" cxnId="{1E3CDEBE-FDCC-48EF-B277-8E2D6285F733}">
      <dgm:prSet/>
      <dgm:spPr/>
      <dgm:t>
        <a:bodyPr/>
        <a:lstStyle/>
        <a:p>
          <a:endParaRPr lang="en-US"/>
        </a:p>
      </dgm:t>
    </dgm:pt>
    <dgm:pt modelId="{60F64E53-727F-4043-8C5D-AEC85018AC33}" type="sibTrans" cxnId="{1E3CDEBE-FDCC-48EF-B277-8E2D6285F733}">
      <dgm:prSet/>
      <dgm:spPr/>
      <dgm:t>
        <a:bodyPr/>
        <a:lstStyle/>
        <a:p>
          <a:endParaRPr lang="en-US"/>
        </a:p>
      </dgm:t>
    </dgm:pt>
    <dgm:pt modelId="{3A306F67-034D-40B6-975A-EAA5F20F9106}">
      <dgm:prSet/>
      <dgm:spPr/>
      <dgm:t>
        <a:bodyPr/>
        <a:lstStyle/>
        <a:p>
          <a:r>
            <a:rPr lang="en-US" b="1">
              <a:latin typeface="Arial"/>
              <a:ea typeface="Calibri"/>
              <a:cs typeface="Calibri"/>
            </a:rPr>
            <a:t>Here higher-risk borrowers may be charged higher interest rate to compensate for the increased risk &amp; vice versa.</a:t>
          </a:r>
        </a:p>
      </dgm:t>
    </dgm:pt>
    <dgm:pt modelId="{AB1B708D-933C-4A5A-BF96-9D56BAB7F1C0}" type="parTrans" cxnId="{71BDAF27-C250-4829-9293-14A1A8BD0E44}">
      <dgm:prSet/>
      <dgm:spPr/>
      <dgm:t>
        <a:bodyPr/>
        <a:lstStyle/>
        <a:p>
          <a:endParaRPr lang="en-US"/>
        </a:p>
      </dgm:t>
    </dgm:pt>
    <dgm:pt modelId="{6B99F7DF-544B-4C18-BB01-AF39B42435DD}" type="sibTrans" cxnId="{71BDAF27-C250-4829-9293-14A1A8BD0E44}">
      <dgm:prSet/>
      <dgm:spPr/>
      <dgm:t>
        <a:bodyPr/>
        <a:lstStyle/>
        <a:p>
          <a:endParaRPr lang="en-US"/>
        </a:p>
      </dgm:t>
    </dgm:pt>
    <dgm:pt modelId="{106AAAC1-D49C-4F67-869D-03EE5624B239}">
      <dgm:prSet/>
      <dgm:spPr/>
      <dgm:t>
        <a:bodyPr/>
        <a:lstStyle/>
        <a:p>
          <a:r>
            <a:rPr lang="en-US" b="1">
              <a:latin typeface="Arial"/>
              <a:ea typeface="Calibri"/>
              <a:cs typeface="Calibri"/>
            </a:rPr>
            <a:t>This analysis can inform risk mitigation strategies.</a:t>
          </a:r>
        </a:p>
      </dgm:t>
    </dgm:pt>
    <dgm:pt modelId="{FA0C05A2-4A57-4C8C-8946-E6AA13579488}" type="parTrans" cxnId="{2A2C90E9-53B7-499A-ABB9-1D5C0B9BA3C1}">
      <dgm:prSet/>
      <dgm:spPr/>
      <dgm:t>
        <a:bodyPr/>
        <a:lstStyle/>
        <a:p>
          <a:endParaRPr lang="en-US"/>
        </a:p>
      </dgm:t>
    </dgm:pt>
    <dgm:pt modelId="{760D9BCF-80D2-4856-A804-62D903544694}" type="sibTrans" cxnId="{2A2C90E9-53B7-499A-ABB9-1D5C0B9BA3C1}">
      <dgm:prSet/>
      <dgm:spPr/>
      <dgm:t>
        <a:bodyPr/>
        <a:lstStyle/>
        <a:p>
          <a:endParaRPr lang="en-US"/>
        </a:p>
      </dgm:t>
    </dgm:pt>
    <dgm:pt modelId="{EAC6A000-BFD7-4B2A-B67C-9535A5E962E1}" type="pres">
      <dgm:prSet presAssocID="{E303ED21-2131-4913-8707-AB31F4527864}" presName="Name0" presStyleCnt="0">
        <dgm:presLayoutVars>
          <dgm:dir/>
          <dgm:animLvl val="lvl"/>
          <dgm:resizeHandles val="exact"/>
        </dgm:presLayoutVars>
      </dgm:prSet>
      <dgm:spPr/>
    </dgm:pt>
    <dgm:pt modelId="{3F684585-0E0C-47EB-B3EC-63166B0C1C6F}" type="pres">
      <dgm:prSet presAssocID="{106AAAC1-D49C-4F67-869D-03EE5624B239}" presName="boxAndChildren" presStyleCnt="0"/>
      <dgm:spPr/>
    </dgm:pt>
    <dgm:pt modelId="{658B8AF5-2403-456F-ACAD-B7E7868C5DD4}" type="pres">
      <dgm:prSet presAssocID="{106AAAC1-D49C-4F67-869D-03EE5624B239}" presName="parentTextBox" presStyleLbl="node1" presStyleIdx="0" presStyleCnt="3"/>
      <dgm:spPr/>
    </dgm:pt>
    <dgm:pt modelId="{1F4B508D-0F64-4F04-970A-A62CC39B8963}" type="pres">
      <dgm:prSet presAssocID="{6B99F7DF-544B-4C18-BB01-AF39B42435DD}" presName="sp" presStyleCnt="0"/>
      <dgm:spPr/>
    </dgm:pt>
    <dgm:pt modelId="{B4E6F6E8-451B-4249-92E4-DB74FC9134E6}" type="pres">
      <dgm:prSet presAssocID="{3A306F67-034D-40B6-975A-EAA5F20F9106}" presName="arrowAndChildren" presStyleCnt="0"/>
      <dgm:spPr/>
    </dgm:pt>
    <dgm:pt modelId="{AB297277-1E14-4277-917D-1AA13306DCDD}" type="pres">
      <dgm:prSet presAssocID="{3A306F67-034D-40B6-975A-EAA5F20F9106}" presName="parentTextArrow" presStyleLbl="node1" presStyleIdx="1" presStyleCnt="3"/>
      <dgm:spPr/>
    </dgm:pt>
    <dgm:pt modelId="{28DD4581-A540-471D-86FF-4CB65967F26F}" type="pres">
      <dgm:prSet presAssocID="{60F64E53-727F-4043-8C5D-AEC85018AC33}" presName="sp" presStyleCnt="0"/>
      <dgm:spPr/>
    </dgm:pt>
    <dgm:pt modelId="{FEE2B1CA-EC29-4230-BF98-647770DBCE82}" type="pres">
      <dgm:prSet presAssocID="{A51024BC-7BA9-40C5-A4CA-25B25027F92C}" presName="arrowAndChildren" presStyleCnt="0"/>
      <dgm:spPr/>
    </dgm:pt>
    <dgm:pt modelId="{DF86A5D3-74F9-4B45-9325-9F40EB696513}" type="pres">
      <dgm:prSet presAssocID="{A51024BC-7BA9-40C5-A4CA-25B25027F92C}" presName="parentTextArrow" presStyleLbl="node1" presStyleIdx="2" presStyleCnt="3"/>
      <dgm:spPr/>
    </dgm:pt>
  </dgm:ptLst>
  <dgm:cxnLst>
    <dgm:cxn modelId="{71BDAF27-C250-4829-9293-14A1A8BD0E44}" srcId="{E303ED21-2131-4913-8707-AB31F4527864}" destId="{3A306F67-034D-40B6-975A-EAA5F20F9106}" srcOrd="1" destOrd="0" parTransId="{AB1B708D-933C-4A5A-BF96-9D56BAB7F1C0}" sibTransId="{6B99F7DF-544B-4C18-BB01-AF39B42435DD}"/>
    <dgm:cxn modelId="{00446793-981A-41C9-9A71-40B165BCBD9B}" type="presOf" srcId="{E303ED21-2131-4913-8707-AB31F4527864}" destId="{EAC6A000-BFD7-4B2A-B67C-9535A5E962E1}" srcOrd="0" destOrd="0" presId="urn:microsoft.com/office/officeart/2005/8/layout/process4"/>
    <dgm:cxn modelId="{C5FD35A7-9CED-4ECF-AC3E-54D0B1CE07E9}" type="presOf" srcId="{3A306F67-034D-40B6-975A-EAA5F20F9106}" destId="{AB297277-1E14-4277-917D-1AA13306DCDD}" srcOrd="0" destOrd="0" presId="urn:microsoft.com/office/officeart/2005/8/layout/process4"/>
    <dgm:cxn modelId="{1E3CDEBE-FDCC-48EF-B277-8E2D6285F733}" srcId="{E303ED21-2131-4913-8707-AB31F4527864}" destId="{A51024BC-7BA9-40C5-A4CA-25B25027F92C}" srcOrd="0" destOrd="0" parTransId="{1A8F3454-3087-4353-8D5D-C8583AB06F51}" sibTransId="{60F64E53-727F-4043-8C5D-AEC85018AC33}"/>
    <dgm:cxn modelId="{BCDBD5DA-CB5D-4FEA-A0C6-3771053B55B3}" type="presOf" srcId="{A51024BC-7BA9-40C5-A4CA-25B25027F92C}" destId="{DF86A5D3-74F9-4B45-9325-9F40EB696513}" srcOrd="0" destOrd="0" presId="urn:microsoft.com/office/officeart/2005/8/layout/process4"/>
    <dgm:cxn modelId="{F34AD0DF-1D3F-4369-AABC-9C5221EAD7F2}" type="presOf" srcId="{106AAAC1-D49C-4F67-869D-03EE5624B239}" destId="{658B8AF5-2403-456F-ACAD-B7E7868C5DD4}" srcOrd="0" destOrd="0" presId="urn:microsoft.com/office/officeart/2005/8/layout/process4"/>
    <dgm:cxn modelId="{2A2C90E9-53B7-499A-ABB9-1D5C0B9BA3C1}" srcId="{E303ED21-2131-4913-8707-AB31F4527864}" destId="{106AAAC1-D49C-4F67-869D-03EE5624B239}" srcOrd="2" destOrd="0" parTransId="{FA0C05A2-4A57-4C8C-8946-E6AA13579488}" sibTransId="{760D9BCF-80D2-4856-A804-62D903544694}"/>
    <dgm:cxn modelId="{43129760-64AA-425A-A4F2-D8899D81B759}" type="presParOf" srcId="{EAC6A000-BFD7-4B2A-B67C-9535A5E962E1}" destId="{3F684585-0E0C-47EB-B3EC-63166B0C1C6F}" srcOrd="0" destOrd="0" presId="urn:microsoft.com/office/officeart/2005/8/layout/process4"/>
    <dgm:cxn modelId="{89F41031-2BA5-4041-B00C-60C6B11834F7}" type="presParOf" srcId="{3F684585-0E0C-47EB-B3EC-63166B0C1C6F}" destId="{658B8AF5-2403-456F-ACAD-B7E7868C5DD4}" srcOrd="0" destOrd="0" presId="urn:microsoft.com/office/officeart/2005/8/layout/process4"/>
    <dgm:cxn modelId="{12C82932-8D09-4133-882A-6F16C2D6E9E2}" type="presParOf" srcId="{EAC6A000-BFD7-4B2A-B67C-9535A5E962E1}" destId="{1F4B508D-0F64-4F04-970A-A62CC39B8963}" srcOrd="1" destOrd="0" presId="urn:microsoft.com/office/officeart/2005/8/layout/process4"/>
    <dgm:cxn modelId="{1ECCAE37-62A0-4397-AFF3-76B492D4C378}" type="presParOf" srcId="{EAC6A000-BFD7-4B2A-B67C-9535A5E962E1}" destId="{B4E6F6E8-451B-4249-92E4-DB74FC9134E6}" srcOrd="2" destOrd="0" presId="urn:microsoft.com/office/officeart/2005/8/layout/process4"/>
    <dgm:cxn modelId="{EEFCC8A1-BBFD-48B8-BBEA-6E901410787E}" type="presParOf" srcId="{B4E6F6E8-451B-4249-92E4-DB74FC9134E6}" destId="{AB297277-1E14-4277-917D-1AA13306DCDD}" srcOrd="0" destOrd="0" presId="urn:microsoft.com/office/officeart/2005/8/layout/process4"/>
    <dgm:cxn modelId="{8FD474D7-6D2C-4D81-A871-345200ED3D5A}" type="presParOf" srcId="{EAC6A000-BFD7-4B2A-B67C-9535A5E962E1}" destId="{28DD4581-A540-471D-86FF-4CB65967F26F}" srcOrd="3" destOrd="0" presId="urn:microsoft.com/office/officeart/2005/8/layout/process4"/>
    <dgm:cxn modelId="{026DF747-6FF0-4348-B2EE-5D5B901EDD48}" type="presParOf" srcId="{EAC6A000-BFD7-4B2A-B67C-9535A5E962E1}" destId="{FEE2B1CA-EC29-4230-BF98-647770DBCE82}" srcOrd="4" destOrd="0" presId="urn:microsoft.com/office/officeart/2005/8/layout/process4"/>
    <dgm:cxn modelId="{43C3D386-6384-432E-80C8-8AC47BB19C6A}" type="presParOf" srcId="{FEE2B1CA-EC29-4230-BF98-647770DBCE82}" destId="{DF86A5D3-74F9-4B45-9325-9F40EB69651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84A800-E982-4B97-A09F-C217D126711F}" type="doc">
      <dgm:prSet loTypeId="urn:microsoft.com/office/officeart/2018/5/layout/IconCircleLabelList" loCatId="icon" qsTypeId="urn:microsoft.com/office/officeart/2005/8/quickstyle/simple1" qsCatId="simple" csTypeId="urn:microsoft.com/office/officeart/2005/8/colors/colorful2" csCatId="colorful" phldr="1"/>
      <dgm:spPr/>
      <dgm:t>
        <a:bodyPr/>
        <a:lstStyle/>
        <a:p>
          <a:endParaRPr lang="en-US"/>
        </a:p>
      </dgm:t>
    </dgm:pt>
    <dgm:pt modelId="{FC62B75F-093E-4704-A76D-D572F62B5FFB}">
      <dgm:prSet/>
      <dgm:spPr/>
      <dgm:t>
        <a:bodyPr/>
        <a:lstStyle/>
        <a:p>
          <a:pPr>
            <a:lnSpc>
              <a:spcPct val="100000"/>
            </a:lnSpc>
            <a:defRPr cap="all"/>
          </a:pPr>
          <a:r>
            <a:rPr lang="en-US" b="1">
              <a:latin typeface="Arial"/>
              <a:cs typeface="Arial"/>
            </a:rPr>
            <a:t>Loan status: The majority  of loans are fully paid, with a small number charged off.</a:t>
          </a:r>
        </a:p>
      </dgm:t>
    </dgm:pt>
    <dgm:pt modelId="{09B568CC-BDFD-4428-A69C-9DF47E8757A2}" type="parTrans" cxnId="{75F650AB-B706-496A-BCEB-492266C87890}">
      <dgm:prSet/>
      <dgm:spPr/>
      <dgm:t>
        <a:bodyPr/>
        <a:lstStyle/>
        <a:p>
          <a:endParaRPr lang="en-US"/>
        </a:p>
      </dgm:t>
    </dgm:pt>
    <dgm:pt modelId="{71875A66-8373-40F4-BF28-3CDA59AC5482}" type="sibTrans" cxnId="{75F650AB-B706-496A-BCEB-492266C87890}">
      <dgm:prSet/>
      <dgm:spPr/>
      <dgm:t>
        <a:bodyPr/>
        <a:lstStyle/>
        <a:p>
          <a:pPr>
            <a:lnSpc>
              <a:spcPct val="100000"/>
            </a:lnSpc>
          </a:pPr>
          <a:endParaRPr lang="en-US"/>
        </a:p>
      </dgm:t>
    </dgm:pt>
    <dgm:pt modelId="{EDDDE916-8B64-4E9F-A781-2B53C17C42A7}">
      <dgm:prSet/>
      <dgm:spPr/>
      <dgm:t>
        <a:bodyPr/>
        <a:lstStyle/>
        <a:p>
          <a:pPr>
            <a:lnSpc>
              <a:spcPct val="100000"/>
            </a:lnSpc>
            <a:defRPr cap="all"/>
          </a:pPr>
          <a:r>
            <a:rPr lang="en-US" b="1">
              <a:latin typeface="Arial"/>
              <a:cs typeface="Arial"/>
            </a:rPr>
            <a:t>Loan growth: The number of loans issued has increased steadily over the past few years.</a:t>
          </a:r>
        </a:p>
      </dgm:t>
    </dgm:pt>
    <dgm:pt modelId="{B61A9D3D-C0AA-447B-BFEE-D383C9B9370E}" type="parTrans" cxnId="{D0E1A821-4995-44E4-BB2B-43C5E8631899}">
      <dgm:prSet/>
      <dgm:spPr/>
      <dgm:t>
        <a:bodyPr/>
        <a:lstStyle/>
        <a:p>
          <a:endParaRPr lang="en-US"/>
        </a:p>
      </dgm:t>
    </dgm:pt>
    <dgm:pt modelId="{1AE93278-6F43-4F11-AAE5-F90CA625E46D}" type="sibTrans" cxnId="{D0E1A821-4995-44E4-BB2B-43C5E8631899}">
      <dgm:prSet/>
      <dgm:spPr/>
      <dgm:t>
        <a:bodyPr/>
        <a:lstStyle/>
        <a:p>
          <a:endParaRPr lang="en-US"/>
        </a:p>
      </dgm:t>
    </dgm:pt>
    <dgm:pt modelId="{493A63BC-A41C-4BD2-98B4-BA31C8FDA7D0}" type="pres">
      <dgm:prSet presAssocID="{9784A800-E982-4B97-A09F-C217D126711F}" presName="root" presStyleCnt="0">
        <dgm:presLayoutVars>
          <dgm:dir/>
          <dgm:resizeHandles val="exact"/>
        </dgm:presLayoutVars>
      </dgm:prSet>
      <dgm:spPr/>
    </dgm:pt>
    <dgm:pt modelId="{DBB3F9E7-064B-4E8C-9D0D-D696371E0860}" type="pres">
      <dgm:prSet presAssocID="{FC62B75F-093E-4704-A76D-D572F62B5FFB}" presName="compNode" presStyleCnt="0"/>
      <dgm:spPr/>
    </dgm:pt>
    <dgm:pt modelId="{BDC9FEB2-AC07-4C17-B807-9C35459EAB95}" type="pres">
      <dgm:prSet presAssocID="{FC62B75F-093E-4704-A76D-D572F62B5FFB}" presName="iconBgRect" presStyleLbl="bgShp" presStyleIdx="0" presStyleCnt="2"/>
      <dgm:spPr/>
    </dgm:pt>
    <dgm:pt modelId="{655EC427-AFAC-4B3A-94DB-D2FB0CC30236}" type="pres">
      <dgm:prSet presAssocID="{FC62B75F-093E-4704-A76D-D572F62B5F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71DF4570-5F19-4EB0-9350-FF8EA937800C}" type="pres">
      <dgm:prSet presAssocID="{FC62B75F-093E-4704-A76D-D572F62B5FFB}" presName="spaceRect" presStyleCnt="0"/>
      <dgm:spPr/>
    </dgm:pt>
    <dgm:pt modelId="{16A28CA5-F15C-4939-8CF8-DAAA47884ED3}" type="pres">
      <dgm:prSet presAssocID="{FC62B75F-093E-4704-A76D-D572F62B5FFB}" presName="textRect" presStyleLbl="revTx" presStyleIdx="0" presStyleCnt="2">
        <dgm:presLayoutVars>
          <dgm:chMax val="1"/>
          <dgm:chPref val="1"/>
        </dgm:presLayoutVars>
      </dgm:prSet>
      <dgm:spPr/>
    </dgm:pt>
    <dgm:pt modelId="{F5C2FDC2-EB96-4916-BC6D-4EC8945056FA}" type="pres">
      <dgm:prSet presAssocID="{71875A66-8373-40F4-BF28-3CDA59AC5482}" presName="sibTrans" presStyleCnt="0"/>
      <dgm:spPr/>
    </dgm:pt>
    <dgm:pt modelId="{ECA1345A-EC2A-4071-8EBE-3998D0DA43CA}" type="pres">
      <dgm:prSet presAssocID="{EDDDE916-8B64-4E9F-A781-2B53C17C42A7}" presName="compNode" presStyleCnt="0"/>
      <dgm:spPr/>
    </dgm:pt>
    <dgm:pt modelId="{D5425859-43DD-47C8-A2CD-22AF093109D9}" type="pres">
      <dgm:prSet presAssocID="{EDDDE916-8B64-4E9F-A781-2B53C17C42A7}" presName="iconBgRect" presStyleLbl="bgShp" presStyleIdx="1" presStyleCnt="2"/>
      <dgm:spPr/>
    </dgm:pt>
    <dgm:pt modelId="{C1EC7559-C1B7-45A8-99DB-215479F93D48}" type="pres">
      <dgm:prSet presAssocID="{EDDDE916-8B64-4E9F-A781-2B53C17C42A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016A9E94-8609-4DAA-9A1F-AA12AA0C9A47}" type="pres">
      <dgm:prSet presAssocID="{EDDDE916-8B64-4E9F-A781-2B53C17C42A7}" presName="spaceRect" presStyleCnt="0"/>
      <dgm:spPr/>
    </dgm:pt>
    <dgm:pt modelId="{BEC872CD-D7FF-402C-91BF-78DEDCFF4C7B}" type="pres">
      <dgm:prSet presAssocID="{EDDDE916-8B64-4E9F-A781-2B53C17C42A7}" presName="textRect" presStyleLbl="revTx" presStyleIdx="1" presStyleCnt="2">
        <dgm:presLayoutVars>
          <dgm:chMax val="1"/>
          <dgm:chPref val="1"/>
        </dgm:presLayoutVars>
      </dgm:prSet>
      <dgm:spPr/>
    </dgm:pt>
  </dgm:ptLst>
  <dgm:cxnLst>
    <dgm:cxn modelId="{D7ED6511-CC27-4F90-800C-34FFE65A727B}" type="presOf" srcId="{FC62B75F-093E-4704-A76D-D572F62B5FFB}" destId="{16A28CA5-F15C-4939-8CF8-DAAA47884ED3}" srcOrd="0" destOrd="0" presId="urn:microsoft.com/office/officeart/2018/5/layout/IconCircleLabelList"/>
    <dgm:cxn modelId="{D0E1A821-4995-44E4-BB2B-43C5E8631899}" srcId="{9784A800-E982-4B97-A09F-C217D126711F}" destId="{EDDDE916-8B64-4E9F-A781-2B53C17C42A7}" srcOrd="1" destOrd="0" parTransId="{B61A9D3D-C0AA-447B-BFEE-D383C9B9370E}" sibTransId="{1AE93278-6F43-4F11-AAE5-F90CA625E46D}"/>
    <dgm:cxn modelId="{670FB68E-B07F-42C2-AD84-16B3D8F26E96}" type="presOf" srcId="{EDDDE916-8B64-4E9F-A781-2B53C17C42A7}" destId="{BEC872CD-D7FF-402C-91BF-78DEDCFF4C7B}" srcOrd="0" destOrd="0" presId="urn:microsoft.com/office/officeart/2018/5/layout/IconCircleLabelList"/>
    <dgm:cxn modelId="{94559EA3-03F7-4C43-9031-B104227BA98D}" type="presOf" srcId="{9784A800-E982-4B97-A09F-C217D126711F}" destId="{493A63BC-A41C-4BD2-98B4-BA31C8FDA7D0}" srcOrd="0" destOrd="0" presId="urn:microsoft.com/office/officeart/2018/5/layout/IconCircleLabelList"/>
    <dgm:cxn modelId="{75F650AB-B706-496A-BCEB-492266C87890}" srcId="{9784A800-E982-4B97-A09F-C217D126711F}" destId="{FC62B75F-093E-4704-A76D-D572F62B5FFB}" srcOrd="0" destOrd="0" parTransId="{09B568CC-BDFD-4428-A69C-9DF47E8757A2}" sibTransId="{71875A66-8373-40F4-BF28-3CDA59AC5482}"/>
    <dgm:cxn modelId="{ABF6C33C-099A-4038-8F63-32FCA4E0ACA0}" type="presParOf" srcId="{493A63BC-A41C-4BD2-98B4-BA31C8FDA7D0}" destId="{DBB3F9E7-064B-4E8C-9D0D-D696371E0860}" srcOrd="0" destOrd="0" presId="urn:microsoft.com/office/officeart/2018/5/layout/IconCircleLabelList"/>
    <dgm:cxn modelId="{968D0C45-6992-461D-ACBE-3A96F38632B3}" type="presParOf" srcId="{DBB3F9E7-064B-4E8C-9D0D-D696371E0860}" destId="{BDC9FEB2-AC07-4C17-B807-9C35459EAB95}" srcOrd="0" destOrd="0" presId="urn:microsoft.com/office/officeart/2018/5/layout/IconCircleLabelList"/>
    <dgm:cxn modelId="{04E71B1F-F110-44FF-9A23-6F3A9C9B8120}" type="presParOf" srcId="{DBB3F9E7-064B-4E8C-9D0D-D696371E0860}" destId="{655EC427-AFAC-4B3A-94DB-D2FB0CC30236}" srcOrd="1" destOrd="0" presId="urn:microsoft.com/office/officeart/2018/5/layout/IconCircleLabelList"/>
    <dgm:cxn modelId="{E685B2BB-0CCF-4CD3-A45E-AA3759099B3E}" type="presParOf" srcId="{DBB3F9E7-064B-4E8C-9D0D-D696371E0860}" destId="{71DF4570-5F19-4EB0-9350-FF8EA937800C}" srcOrd="2" destOrd="0" presId="urn:microsoft.com/office/officeart/2018/5/layout/IconCircleLabelList"/>
    <dgm:cxn modelId="{8E4871E5-2A90-41BE-9C4C-E88F29458B0F}" type="presParOf" srcId="{DBB3F9E7-064B-4E8C-9D0D-D696371E0860}" destId="{16A28CA5-F15C-4939-8CF8-DAAA47884ED3}" srcOrd="3" destOrd="0" presId="urn:microsoft.com/office/officeart/2018/5/layout/IconCircleLabelList"/>
    <dgm:cxn modelId="{BABDA8B4-CB34-4324-BBC5-E885D8090C71}" type="presParOf" srcId="{493A63BC-A41C-4BD2-98B4-BA31C8FDA7D0}" destId="{F5C2FDC2-EB96-4916-BC6D-4EC8945056FA}" srcOrd="1" destOrd="0" presId="urn:microsoft.com/office/officeart/2018/5/layout/IconCircleLabelList"/>
    <dgm:cxn modelId="{DBE4A2F8-A43F-4F94-959D-432913CB6FC3}" type="presParOf" srcId="{493A63BC-A41C-4BD2-98B4-BA31C8FDA7D0}" destId="{ECA1345A-EC2A-4071-8EBE-3998D0DA43CA}" srcOrd="2" destOrd="0" presId="urn:microsoft.com/office/officeart/2018/5/layout/IconCircleLabelList"/>
    <dgm:cxn modelId="{DDAB6548-89AE-49D8-B093-6C377CD6D360}" type="presParOf" srcId="{ECA1345A-EC2A-4071-8EBE-3998D0DA43CA}" destId="{D5425859-43DD-47C8-A2CD-22AF093109D9}" srcOrd="0" destOrd="0" presId="urn:microsoft.com/office/officeart/2018/5/layout/IconCircleLabelList"/>
    <dgm:cxn modelId="{A3939DC7-BF65-4DA4-82D1-A9B410C54A76}" type="presParOf" srcId="{ECA1345A-EC2A-4071-8EBE-3998D0DA43CA}" destId="{C1EC7559-C1B7-45A8-99DB-215479F93D48}" srcOrd="1" destOrd="0" presId="urn:microsoft.com/office/officeart/2018/5/layout/IconCircleLabelList"/>
    <dgm:cxn modelId="{55A953AE-F1BA-4B09-9CC2-2364C449F937}" type="presParOf" srcId="{ECA1345A-EC2A-4071-8EBE-3998D0DA43CA}" destId="{016A9E94-8609-4DAA-9A1F-AA12AA0C9A47}" srcOrd="2" destOrd="0" presId="urn:microsoft.com/office/officeart/2018/5/layout/IconCircleLabelList"/>
    <dgm:cxn modelId="{F99F2F53-F707-42F5-80DB-866199549A5C}" type="presParOf" srcId="{ECA1345A-EC2A-4071-8EBE-3998D0DA43CA}" destId="{BEC872CD-D7FF-402C-91BF-78DEDCFF4C7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17FAE6-A7AB-49AC-88C9-CF9907AE9925}"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F6796B5-ACAF-41E3-8266-1D58FC929AE8}">
      <dgm:prSet/>
      <dgm:spPr/>
      <dgm:t>
        <a:bodyPr/>
        <a:lstStyle/>
        <a:p>
          <a:r>
            <a:rPr lang="en-US" b="1">
              <a:latin typeface="Arial"/>
              <a:ea typeface="Calibri"/>
              <a:cs typeface="Calibri"/>
            </a:rPr>
            <a:t>This KPI compares the total amount payments made by customers who successfully completes this verification process and are granted as a Verified Status.</a:t>
          </a:r>
        </a:p>
      </dgm:t>
    </dgm:pt>
    <dgm:pt modelId="{F9DF21EE-EF0A-4955-914A-D54C0FBCEE94}" type="parTrans" cxnId="{D704F763-1296-42B4-AEA9-ED15813D9229}">
      <dgm:prSet/>
      <dgm:spPr/>
      <dgm:t>
        <a:bodyPr/>
        <a:lstStyle/>
        <a:p>
          <a:endParaRPr lang="en-US"/>
        </a:p>
      </dgm:t>
    </dgm:pt>
    <dgm:pt modelId="{3C406E5F-553A-4AED-BDCF-AB09379452A6}" type="sibTrans" cxnId="{D704F763-1296-42B4-AEA9-ED15813D9229}">
      <dgm:prSet/>
      <dgm:spPr/>
      <dgm:t>
        <a:bodyPr/>
        <a:lstStyle/>
        <a:p>
          <a:endParaRPr lang="en-US"/>
        </a:p>
      </dgm:t>
    </dgm:pt>
    <dgm:pt modelId="{E10B0628-0F1B-45B9-ACFD-3900ADAC0276}">
      <dgm:prSet/>
      <dgm:spPr/>
      <dgm:t>
        <a:bodyPr/>
        <a:lstStyle/>
        <a:p>
          <a:r>
            <a:rPr lang="en-US" b="1">
              <a:latin typeface="Arial"/>
              <a:cs typeface="Arial"/>
            </a:rPr>
            <a:t>Customers who have not completed the verification process or failed to meet the requirements for verifications are assigned  as a Non – Verified status.</a:t>
          </a:r>
        </a:p>
      </dgm:t>
    </dgm:pt>
    <dgm:pt modelId="{665E7284-D55D-4215-BDD2-DAFFAE6D20B6}" type="parTrans" cxnId="{7469BB6E-D74B-41BE-AA8D-39D3AC012816}">
      <dgm:prSet/>
      <dgm:spPr/>
      <dgm:t>
        <a:bodyPr/>
        <a:lstStyle/>
        <a:p>
          <a:endParaRPr lang="en-US"/>
        </a:p>
      </dgm:t>
    </dgm:pt>
    <dgm:pt modelId="{FF20C820-301B-4ADC-995F-408C53C1A5C7}" type="sibTrans" cxnId="{7469BB6E-D74B-41BE-AA8D-39D3AC012816}">
      <dgm:prSet/>
      <dgm:spPr/>
      <dgm:t>
        <a:bodyPr/>
        <a:lstStyle/>
        <a:p>
          <a:endParaRPr lang="en-US"/>
        </a:p>
      </dgm:t>
    </dgm:pt>
    <dgm:pt modelId="{C4A0A50D-3BD8-458B-999D-94395AC13232}" type="pres">
      <dgm:prSet presAssocID="{0917FAE6-A7AB-49AC-88C9-CF9907AE9925}" presName="Name0" presStyleCnt="0">
        <dgm:presLayoutVars>
          <dgm:dir/>
          <dgm:resizeHandles val="exact"/>
        </dgm:presLayoutVars>
      </dgm:prSet>
      <dgm:spPr/>
    </dgm:pt>
    <dgm:pt modelId="{01F9533A-F6D2-4A28-BB01-03C1225624B8}" type="pres">
      <dgm:prSet presAssocID="{0917FAE6-A7AB-49AC-88C9-CF9907AE9925}" presName="node1" presStyleLbl="node1" presStyleIdx="0" presStyleCnt="2">
        <dgm:presLayoutVars>
          <dgm:bulletEnabled val="1"/>
        </dgm:presLayoutVars>
      </dgm:prSet>
      <dgm:spPr/>
    </dgm:pt>
    <dgm:pt modelId="{FF80F4E2-5113-44AA-AB55-A2D77C874B9A}" type="pres">
      <dgm:prSet presAssocID="{0917FAE6-A7AB-49AC-88C9-CF9907AE9925}" presName="sibTrans" presStyleLbl="bgShp" presStyleIdx="0" presStyleCnt="1"/>
      <dgm:spPr/>
    </dgm:pt>
    <dgm:pt modelId="{51F859D5-E5E8-4B2E-9717-C9A4BC1F94AC}" type="pres">
      <dgm:prSet presAssocID="{0917FAE6-A7AB-49AC-88C9-CF9907AE9925}" presName="node2" presStyleLbl="node1" presStyleIdx="1" presStyleCnt="2">
        <dgm:presLayoutVars>
          <dgm:bulletEnabled val="1"/>
        </dgm:presLayoutVars>
      </dgm:prSet>
      <dgm:spPr/>
    </dgm:pt>
    <dgm:pt modelId="{7273B4CF-E428-43ED-AAA7-B4FEAC586DD8}" type="pres">
      <dgm:prSet presAssocID="{0917FAE6-A7AB-49AC-88C9-CF9907AE9925}" presName="sp1" presStyleCnt="0"/>
      <dgm:spPr/>
    </dgm:pt>
    <dgm:pt modelId="{5CAF197A-22BA-4F38-9D47-48916B22557C}" type="pres">
      <dgm:prSet presAssocID="{0917FAE6-A7AB-49AC-88C9-CF9907AE9925}" presName="sp2" presStyleCnt="0"/>
      <dgm:spPr/>
    </dgm:pt>
  </dgm:ptLst>
  <dgm:cxnLst>
    <dgm:cxn modelId="{02273E24-0235-4D7C-AA6B-415C4E1108AC}" type="presOf" srcId="{E10B0628-0F1B-45B9-ACFD-3900ADAC0276}" destId="{51F859D5-E5E8-4B2E-9717-C9A4BC1F94AC}" srcOrd="0" destOrd="0" presId="urn:microsoft.com/office/officeart/2005/8/layout/cycle3"/>
    <dgm:cxn modelId="{D704F763-1296-42B4-AEA9-ED15813D9229}" srcId="{0917FAE6-A7AB-49AC-88C9-CF9907AE9925}" destId="{FF6796B5-ACAF-41E3-8266-1D58FC929AE8}" srcOrd="0" destOrd="0" parTransId="{F9DF21EE-EF0A-4955-914A-D54C0FBCEE94}" sibTransId="{3C406E5F-553A-4AED-BDCF-AB09379452A6}"/>
    <dgm:cxn modelId="{2B5C9D45-3CB4-4C39-BB92-5AF0C08D45FB}" type="presOf" srcId="{0917FAE6-A7AB-49AC-88C9-CF9907AE9925}" destId="{C4A0A50D-3BD8-458B-999D-94395AC13232}" srcOrd="0" destOrd="0" presId="urn:microsoft.com/office/officeart/2005/8/layout/cycle3"/>
    <dgm:cxn modelId="{7469BB6E-D74B-41BE-AA8D-39D3AC012816}" srcId="{0917FAE6-A7AB-49AC-88C9-CF9907AE9925}" destId="{E10B0628-0F1B-45B9-ACFD-3900ADAC0276}" srcOrd="1" destOrd="0" parTransId="{665E7284-D55D-4215-BDD2-DAFFAE6D20B6}" sibTransId="{FF20C820-301B-4ADC-995F-408C53C1A5C7}"/>
    <dgm:cxn modelId="{492802B2-B60E-4A3D-9C14-4597F30897B2}" type="presOf" srcId="{3C406E5F-553A-4AED-BDCF-AB09379452A6}" destId="{FF80F4E2-5113-44AA-AB55-A2D77C874B9A}" srcOrd="0" destOrd="0" presId="urn:microsoft.com/office/officeart/2005/8/layout/cycle3"/>
    <dgm:cxn modelId="{B80562B6-D1D4-4C4F-BF10-8F64BF70F8F8}" type="presOf" srcId="{FF6796B5-ACAF-41E3-8266-1D58FC929AE8}" destId="{01F9533A-F6D2-4A28-BB01-03C1225624B8}" srcOrd="0" destOrd="0" presId="urn:microsoft.com/office/officeart/2005/8/layout/cycle3"/>
    <dgm:cxn modelId="{64BD12FE-5A9C-413F-86AE-E7978DB5E736}" type="presParOf" srcId="{C4A0A50D-3BD8-458B-999D-94395AC13232}" destId="{01F9533A-F6D2-4A28-BB01-03C1225624B8}" srcOrd="0" destOrd="0" presId="urn:microsoft.com/office/officeart/2005/8/layout/cycle3"/>
    <dgm:cxn modelId="{0E0EC2BC-8E9F-4995-A763-2598EEB8DACC}" type="presParOf" srcId="{C4A0A50D-3BD8-458B-999D-94395AC13232}" destId="{FF80F4E2-5113-44AA-AB55-A2D77C874B9A}" srcOrd="1" destOrd="0" presId="urn:microsoft.com/office/officeart/2005/8/layout/cycle3"/>
    <dgm:cxn modelId="{1580D60C-5B2C-4523-8909-24AD8E1ABB38}" type="presParOf" srcId="{C4A0A50D-3BD8-458B-999D-94395AC13232}" destId="{51F859D5-E5E8-4B2E-9717-C9A4BC1F94AC}" srcOrd="2" destOrd="0" presId="urn:microsoft.com/office/officeart/2005/8/layout/cycle3"/>
    <dgm:cxn modelId="{AC513884-3004-47A9-9329-B67FBA12F33D}" type="presParOf" srcId="{C4A0A50D-3BD8-458B-999D-94395AC13232}" destId="{7273B4CF-E428-43ED-AAA7-B4FEAC586DD8}" srcOrd="3" destOrd="0" presId="urn:microsoft.com/office/officeart/2005/8/layout/cycle3"/>
    <dgm:cxn modelId="{CA8DEB52-2575-4DBA-82DC-955627AE8906}" type="presParOf" srcId="{C4A0A50D-3BD8-458B-999D-94395AC13232}" destId="{5CAF197A-22BA-4F38-9D47-48916B22557C}"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D298AE-EDE0-484F-84C6-E5EE755016E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C4E54815-F918-4CC8-9426-1D3BA54A45E2}">
      <dgm:prSet/>
      <dgm:spPr/>
      <dgm:t>
        <a:bodyPr/>
        <a:lstStyle/>
        <a:p>
          <a:r>
            <a:rPr lang="en-US" b="1">
              <a:latin typeface="Arial"/>
              <a:cs typeface="Arial"/>
            </a:rPr>
            <a:t>Focus on reducing the number of loans that are delinquent or charged off. This can be done by improving the underwriting process, providing more support to borrowers who are struggling to make their payments, and offering more flexible repayment options.</a:t>
          </a:r>
        </a:p>
      </dgm:t>
    </dgm:pt>
    <dgm:pt modelId="{374F7894-F8E9-4F02-BF97-4221EC21EFF9}" type="parTrans" cxnId="{098F2E5F-BC0F-489D-99A4-8BD53573B1EB}">
      <dgm:prSet/>
      <dgm:spPr/>
      <dgm:t>
        <a:bodyPr/>
        <a:lstStyle/>
        <a:p>
          <a:endParaRPr lang="en-US"/>
        </a:p>
      </dgm:t>
    </dgm:pt>
    <dgm:pt modelId="{59753E9E-9600-42B3-A7B9-95CA48F0124A}" type="sibTrans" cxnId="{098F2E5F-BC0F-489D-99A4-8BD53573B1EB}">
      <dgm:prSet/>
      <dgm:spPr/>
      <dgm:t>
        <a:bodyPr/>
        <a:lstStyle/>
        <a:p>
          <a:endParaRPr lang="en-US"/>
        </a:p>
      </dgm:t>
    </dgm:pt>
    <dgm:pt modelId="{50BC075A-075D-4EDB-A75F-B37163DEEFFA}">
      <dgm:prSet/>
      <dgm:spPr/>
      <dgm:t>
        <a:bodyPr/>
        <a:lstStyle/>
        <a:p>
          <a:r>
            <a:rPr lang="en-US" b="1">
              <a:latin typeface="Arial"/>
              <a:cs typeface="Arial"/>
            </a:rPr>
            <a:t>Increase the average loan size. This can be done by targeting higher-income borrowers, offering loans for larger projects, and bundling loans together.</a:t>
          </a:r>
        </a:p>
      </dgm:t>
    </dgm:pt>
    <dgm:pt modelId="{72F4D808-46D8-4D8C-95A0-4484D3B17936}" type="parTrans" cxnId="{DFFF2667-631F-47DC-9EC3-E079BB5EC27B}">
      <dgm:prSet/>
      <dgm:spPr/>
      <dgm:t>
        <a:bodyPr/>
        <a:lstStyle/>
        <a:p>
          <a:endParaRPr lang="en-US"/>
        </a:p>
      </dgm:t>
    </dgm:pt>
    <dgm:pt modelId="{46A83E53-9467-4C8D-9FF3-F39AD8B40A05}" type="sibTrans" cxnId="{DFFF2667-631F-47DC-9EC3-E079BB5EC27B}">
      <dgm:prSet/>
      <dgm:spPr/>
      <dgm:t>
        <a:bodyPr/>
        <a:lstStyle/>
        <a:p>
          <a:endParaRPr lang="en-US"/>
        </a:p>
      </dgm:t>
    </dgm:pt>
    <dgm:pt modelId="{FE4B2BB3-7990-48AF-8F89-C53AB4F1D518}">
      <dgm:prSet/>
      <dgm:spPr/>
      <dgm:t>
        <a:bodyPr/>
        <a:lstStyle/>
        <a:p>
          <a:r>
            <a:rPr lang="en-US" b="1">
              <a:latin typeface="Arial"/>
              <a:cs typeface="Arial"/>
            </a:rPr>
            <a:t>Improve customer satisfaction. This can be done by making the loan process easier and more transparent, providing excellent customer service, and offering competitive rates and terms.</a:t>
          </a:r>
        </a:p>
      </dgm:t>
    </dgm:pt>
    <dgm:pt modelId="{AE9ADC60-2E59-4B0C-A05E-590222905374}" type="parTrans" cxnId="{7CE0395D-A30C-4372-899F-73F76B667E32}">
      <dgm:prSet/>
      <dgm:spPr/>
      <dgm:t>
        <a:bodyPr/>
        <a:lstStyle/>
        <a:p>
          <a:endParaRPr lang="en-US"/>
        </a:p>
      </dgm:t>
    </dgm:pt>
    <dgm:pt modelId="{343413F2-B5A8-41F8-B722-0C887B2F6BCC}" type="sibTrans" cxnId="{7CE0395D-A30C-4372-899F-73F76B667E32}">
      <dgm:prSet/>
      <dgm:spPr/>
      <dgm:t>
        <a:bodyPr/>
        <a:lstStyle/>
        <a:p>
          <a:endParaRPr lang="en-US"/>
        </a:p>
      </dgm:t>
    </dgm:pt>
    <dgm:pt modelId="{88BC330B-D027-4D75-BEC8-5D2FF3DC56BA}" type="pres">
      <dgm:prSet presAssocID="{47D298AE-EDE0-484F-84C6-E5EE755016E5}" presName="outerComposite" presStyleCnt="0">
        <dgm:presLayoutVars>
          <dgm:chMax val="5"/>
          <dgm:dir/>
          <dgm:resizeHandles val="exact"/>
        </dgm:presLayoutVars>
      </dgm:prSet>
      <dgm:spPr/>
    </dgm:pt>
    <dgm:pt modelId="{AA408F08-D824-4B4A-912E-11D8331BDB0F}" type="pres">
      <dgm:prSet presAssocID="{47D298AE-EDE0-484F-84C6-E5EE755016E5}" presName="dummyMaxCanvas" presStyleCnt="0">
        <dgm:presLayoutVars/>
      </dgm:prSet>
      <dgm:spPr/>
    </dgm:pt>
    <dgm:pt modelId="{49847B03-A4AB-4F3D-922B-F02B944672E5}" type="pres">
      <dgm:prSet presAssocID="{47D298AE-EDE0-484F-84C6-E5EE755016E5}" presName="ThreeNodes_1" presStyleLbl="node1" presStyleIdx="0" presStyleCnt="3">
        <dgm:presLayoutVars>
          <dgm:bulletEnabled val="1"/>
        </dgm:presLayoutVars>
      </dgm:prSet>
      <dgm:spPr/>
    </dgm:pt>
    <dgm:pt modelId="{E3343363-F52D-4A38-AA46-8BB0C556F9C9}" type="pres">
      <dgm:prSet presAssocID="{47D298AE-EDE0-484F-84C6-E5EE755016E5}" presName="ThreeNodes_2" presStyleLbl="node1" presStyleIdx="1" presStyleCnt="3">
        <dgm:presLayoutVars>
          <dgm:bulletEnabled val="1"/>
        </dgm:presLayoutVars>
      </dgm:prSet>
      <dgm:spPr/>
    </dgm:pt>
    <dgm:pt modelId="{D20567ED-1503-4BBB-A7D6-090FDC90AB63}" type="pres">
      <dgm:prSet presAssocID="{47D298AE-EDE0-484F-84C6-E5EE755016E5}" presName="ThreeNodes_3" presStyleLbl="node1" presStyleIdx="2" presStyleCnt="3">
        <dgm:presLayoutVars>
          <dgm:bulletEnabled val="1"/>
        </dgm:presLayoutVars>
      </dgm:prSet>
      <dgm:spPr/>
    </dgm:pt>
    <dgm:pt modelId="{D73713FC-13B7-40B8-942F-BF89C558007A}" type="pres">
      <dgm:prSet presAssocID="{47D298AE-EDE0-484F-84C6-E5EE755016E5}" presName="ThreeConn_1-2" presStyleLbl="fgAccFollowNode1" presStyleIdx="0" presStyleCnt="2">
        <dgm:presLayoutVars>
          <dgm:bulletEnabled val="1"/>
        </dgm:presLayoutVars>
      </dgm:prSet>
      <dgm:spPr/>
    </dgm:pt>
    <dgm:pt modelId="{5F95D228-E9D8-46A8-9EEB-B0732E8B0911}" type="pres">
      <dgm:prSet presAssocID="{47D298AE-EDE0-484F-84C6-E5EE755016E5}" presName="ThreeConn_2-3" presStyleLbl="fgAccFollowNode1" presStyleIdx="1" presStyleCnt="2">
        <dgm:presLayoutVars>
          <dgm:bulletEnabled val="1"/>
        </dgm:presLayoutVars>
      </dgm:prSet>
      <dgm:spPr/>
    </dgm:pt>
    <dgm:pt modelId="{08D0BC74-095B-46F7-B1D7-170A98E9EAB2}" type="pres">
      <dgm:prSet presAssocID="{47D298AE-EDE0-484F-84C6-E5EE755016E5}" presName="ThreeNodes_1_text" presStyleLbl="node1" presStyleIdx="2" presStyleCnt="3">
        <dgm:presLayoutVars>
          <dgm:bulletEnabled val="1"/>
        </dgm:presLayoutVars>
      </dgm:prSet>
      <dgm:spPr/>
    </dgm:pt>
    <dgm:pt modelId="{4A0980D6-49E9-4015-9BFB-5DE0A161B27E}" type="pres">
      <dgm:prSet presAssocID="{47D298AE-EDE0-484F-84C6-E5EE755016E5}" presName="ThreeNodes_2_text" presStyleLbl="node1" presStyleIdx="2" presStyleCnt="3">
        <dgm:presLayoutVars>
          <dgm:bulletEnabled val="1"/>
        </dgm:presLayoutVars>
      </dgm:prSet>
      <dgm:spPr/>
    </dgm:pt>
    <dgm:pt modelId="{FA32F642-1AFB-4368-8206-F0493A07896C}" type="pres">
      <dgm:prSet presAssocID="{47D298AE-EDE0-484F-84C6-E5EE755016E5}" presName="ThreeNodes_3_text" presStyleLbl="node1" presStyleIdx="2" presStyleCnt="3">
        <dgm:presLayoutVars>
          <dgm:bulletEnabled val="1"/>
        </dgm:presLayoutVars>
      </dgm:prSet>
      <dgm:spPr/>
    </dgm:pt>
  </dgm:ptLst>
  <dgm:cxnLst>
    <dgm:cxn modelId="{8FFEC51E-E3B4-4280-9DA7-D8732B52235D}" type="presOf" srcId="{C4E54815-F918-4CC8-9426-1D3BA54A45E2}" destId="{08D0BC74-095B-46F7-B1D7-170A98E9EAB2}" srcOrd="1" destOrd="0" presId="urn:microsoft.com/office/officeart/2005/8/layout/vProcess5"/>
    <dgm:cxn modelId="{5B96D83F-0B5D-4EFB-A0DD-5E2630DCD637}" type="presOf" srcId="{50BC075A-075D-4EDB-A75F-B37163DEEFFA}" destId="{E3343363-F52D-4A38-AA46-8BB0C556F9C9}" srcOrd="0" destOrd="0" presId="urn:microsoft.com/office/officeart/2005/8/layout/vProcess5"/>
    <dgm:cxn modelId="{7CE0395D-A30C-4372-899F-73F76B667E32}" srcId="{47D298AE-EDE0-484F-84C6-E5EE755016E5}" destId="{FE4B2BB3-7990-48AF-8F89-C53AB4F1D518}" srcOrd="2" destOrd="0" parTransId="{AE9ADC60-2E59-4B0C-A05E-590222905374}" sibTransId="{343413F2-B5A8-41F8-B722-0C887B2F6BCC}"/>
    <dgm:cxn modelId="{098F2E5F-BC0F-489D-99A4-8BD53573B1EB}" srcId="{47D298AE-EDE0-484F-84C6-E5EE755016E5}" destId="{C4E54815-F918-4CC8-9426-1D3BA54A45E2}" srcOrd="0" destOrd="0" parTransId="{374F7894-F8E9-4F02-BF97-4221EC21EFF9}" sibTransId="{59753E9E-9600-42B3-A7B9-95CA48F0124A}"/>
    <dgm:cxn modelId="{DFFF2667-631F-47DC-9EC3-E079BB5EC27B}" srcId="{47D298AE-EDE0-484F-84C6-E5EE755016E5}" destId="{50BC075A-075D-4EDB-A75F-B37163DEEFFA}" srcOrd="1" destOrd="0" parTransId="{72F4D808-46D8-4D8C-95A0-4484D3B17936}" sibTransId="{46A83E53-9467-4C8D-9FF3-F39AD8B40A05}"/>
    <dgm:cxn modelId="{775C1E74-E7E7-43A1-A254-3DDA65905F0C}" type="presOf" srcId="{FE4B2BB3-7990-48AF-8F89-C53AB4F1D518}" destId="{FA32F642-1AFB-4368-8206-F0493A07896C}" srcOrd="1" destOrd="0" presId="urn:microsoft.com/office/officeart/2005/8/layout/vProcess5"/>
    <dgm:cxn modelId="{833D6F94-54A7-48A0-8110-A90B774C7C4F}" type="presOf" srcId="{FE4B2BB3-7990-48AF-8F89-C53AB4F1D518}" destId="{D20567ED-1503-4BBB-A7D6-090FDC90AB63}" srcOrd="0" destOrd="0" presId="urn:microsoft.com/office/officeart/2005/8/layout/vProcess5"/>
    <dgm:cxn modelId="{0492B595-11FD-4A49-BBFD-F5C79BD698C4}" type="presOf" srcId="{59753E9E-9600-42B3-A7B9-95CA48F0124A}" destId="{D73713FC-13B7-40B8-942F-BF89C558007A}" srcOrd="0" destOrd="0" presId="urn:microsoft.com/office/officeart/2005/8/layout/vProcess5"/>
    <dgm:cxn modelId="{C6DF0B9C-B07E-4CA2-B5B2-102B206261EE}" type="presOf" srcId="{47D298AE-EDE0-484F-84C6-E5EE755016E5}" destId="{88BC330B-D027-4D75-BEC8-5D2FF3DC56BA}" srcOrd="0" destOrd="0" presId="urn:microsoft.com/office/officeart/2005/8/layout/vProcess5"/>
    <dgm:cxn modelId="{E5DD5A9D-30FD-4D19-A3FA-DF7BE76CA085}" type="presOf" srcId="{46A83E53-9467-4C8D-9FF3-F39AD8B40A05}" destId="{5F95D228-E9D8-46A8-9EEB-B0732E8B0911}" srcOrd="0" destOrd="0" presId="urn:microsoft.com/office/officeart/2005/8/layout/vProcess5"/>
    <dgm:cxn modelId="{6DEC1EC6-9B5F-4720-BC91-DB037D4DBB0B}" type="presOf" srcId="{50BC075A-075D-4EDB-A75F-B37163DEEFFA}" destId="{4A0980D6-49E9-4015-9BFB-5DE0A161B27E}" srcOrd="1" destOrd="0" presId="urn:microsoft.com/office/officeart/2005/8/layout/vProcess5"/>
    <dgm:cxn modelId="{7A1B42D1-83D0-4F93-A4F1-99281C2B6C41}" type="presOf" srcId="{C4E54815-F918-4CC8-9426-1D3BA54A45E2}" destId="{49847B03-A4AB-4F3D-922B-F02B944672E5}" srcOrd="0" destOrd="0" presId="urn:microsoft.com/office/officeart/2005/8/layout/vProcess5"/>
    <dgm:cxn modelId="{8C6C6DA7-8457-4427-8442-F8999994E542}" type="presParOf" srcId="{88BC330B-D027-4D75-BEC8-5D2FF3DC56BA}" destId="{AA408F08-D824-4B4A-912E-11D8331BDB0F}" srcOrd="0" destOrd="0" presId="urn:microsoft.com/office/officeart/2005/8/layout/vProcess5"/>
    <dgm:cxn modelId="{2522334F-EF92-4FFA-9A6C-6BE69A5B3CC2}" type="presParOf" srcId="{88BC330B-D027-4D75-BEC8-5D2FF3DC56BA}" destId="{49847B03-A4AB-4F3D-922B-F02B944672E5}" srcOrd="1" destOrd="0" presId="urn:microsoft.com/office/officeart/2005/8/layout/vProcess5"/>
    <dgm:cxn modelId="{F45B76B4-4C7D-4C65-9DDD-3B8899501E80}" type="presParOf" srcId="{88BC330B-D027-4D75-BEC8-5D2FF3DC56BA}" destId="{E3343363-F52D-4A38-AA46-8BB0C556F9C9}" srcOrd="2" destOrd="0" presId="urn:microsoft.com/office/officeart/2005/8/layout/vProcess5"/>
    <dgm:cxn modelId="{7D731639-E895-4B0A-94CB-D06BAFDDC9E4}" type="presParOf" srcId="{88BC330B-D027-4D75-BEC8-5D2FF3DC56BA}" destId="{D20567ED-1503-4BBB-A7D6-090FDC90AB63}" srcOrd="3" destOrd="0" presId="urn:microsoft.com/office/officeart/2005/8/layout/vProcess5"/>
    <dgm:cxn modelId="{9C1352CE-FB04-4642-B4E9-12ED04399B20}" type="presParOf" srcId="{88BC330B-D027-4D75-BEC8-5D2FF3DC56BA}" destId="{D73713FC-13B7-40B8-942F-BF89C558007A}" srcOrd="4" destOrd="0" presId="urn:microsoft.com/office/officeart/2005/8/layout/vProcess5"/>
    <dgm:cxn modelId="{812C5BAC-2291-4055-B7CB-AE825AC75E35}" type="presParOf" srcId="{88BC330B-D027-4D75-BEC8-5D2FF3DC56BA}" destId="{5F95D228-E9D8-46A8-9EEB-B0732E8B0911}" srcOrd="5" destOrd="0" presId="urn:microsoft.com/office/officeart/2005/8/layout/vProcess5"/>
    <dgm:cxn modelId="{655ACAE2-9C66-476A-BF62-4E25844AC90D}" type="presParOf" srcId="{88BC330B-D027-4D75-BEC8-5D2FF3DC56BA}" destId="{08D0BC74-095B-46F7-B1D7-170A98E9EAB2}" srcOrd="6" destOrd="0" presId="urn:microsoft.com/office/officeart/2005/8/layout/vProcess5"/>
    <dgm:cxn modelId="{3BEB7454-6EEC-4917-8BBB-F8C09D75F316}" type="presParOf" srcId="{88BC330B-D027-4D75-BEC8-5D2FF3DC56BA}" destId="{4A0980D6-49E9-4015-9BFB-5DE0A161B27E}" srcOrd="7" destOrd="0" presId="urn:microsoft.com/office/officeart/2005/8/layout/vProcess5"/>
    <dgm:cxn modelId="{9A473F3C-FA96-4060-870D-4C2B8911F926}" type="presParOf" srcId="{88BC330B-D027-4D75-BEC8-5D2FF3DC56BA}" destId="{FA32F642-1AFB-4368-8206-F0493A07896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AE7A9-CA98-4BB7-8542-78087B69E1DA}">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5F3F5D9-9DCF-446F-B595-D01E9E13FCCF}">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MR. Mayur </a:t>
          </a:r>
          <a:r>
            <a:rPr lang="en-US" sz="2400" kern="1200" err="1"/>
            <a:t>Kothawade</a:t>
          </a:r>
        </a:p>
      </dsp:txBody>
      <dsp:txXfrm>
        <a:off x="367926" y="104745"/>
        <a:ext cx="4597613" cy="639310"/>
      </dsp:txXfrm>
    </dsp:sp>
    <dsp:sp modelId="{6148E861-0CD6-4E7B-9D3B-0AF45E68CAA7}">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2">
              <a:hueOff val="-363841"/>
              <a:satOff val="-20982"/>
              <a:lumOff val="2157"/>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BCA975-541B-40A9-B10B-52690C3B488E}">
      <dsp:nvSpPr>
        <dsp:cNvPr id="0" name=""/>
        <dsp:cNvSpPr/>
      </dsp:nvSpPr>
      <dsp:spPr>
        <a:xfrm>
          <a:off x="333341" y="1158800"/>
          <a:ext cx="4666783" cy="70848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rtl="0">
            <a:lnSpc>
              <a:spcPct val="90000"/>
            </a:lnSpc>
            <a:spcBef>
              <a:spcPct val="0"/>
            </a:spcBef>
            <a:spcAft>
              <a:spcPct val="35000"/>
            </a:spcAft>
            <a:buNone/>
          </a:pPr>
          <a:r>
            <a:rPr lang="en-US" sz="2400" kern="1200"/>
            <a:t>MS.</a:t>
          </a:r>
          <a:r>
            <a:rPr lang="en-US" sz="2400" b="1" kern="1200">
              <a:latin typeface="Calibri Light" panose="020F0302020204030204"/>
            </a:rPr>
            <a:t> Ankita Mishra</a:t>
          </a:r>
          <a:endParaRPr lang="en-US" sz="2400" b="1" kern="1200"/>
        </a:p>
      </dsp:txBody>
      <dsp:txXfrm>
        <a:off x="367926" y="1193385"/>
        <a:ext cx="4597613" cy="639310"/>
      </dsp:txXfrm>
    </dsp:sp>
    <dsp:sp modelId="{3A0D176A-9216-4CA8-9457-D9B221744181}">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EE7451-67B1-42AE-BDE6-5ACDA647DDB1}">
      <dsp:nvSpPr>
        <dsp:cNvPr id="0" name=""/>
        <dsp:cNvSpPr/>
      </dsp:nvSpPr>
      <dsp:spPr>
        <a:xfrm>
          <a:off x="333341" y="2247440"/>
          <a:ext cx="4666783" cy="7084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rtl="0">
            <a:lnSpc>
              <a:spcPct val="90000"/>
            </a:lnSpc>
            <a:spcBef>
              <a:spcPct val="0"/>
            </a:spcBef>
            <a:spcAft>
              <a:spcPct val="35000"/>
            </a:spcAft>
            <a:buNone/>
          </a:pPr>
          <a:r>
            <a:rPr lang="en-US" sz="2400" kern="1200"/>
            <a:t>MS.</a:t>
          </a:r>
          <a:r>
            <a:rPr lang="en-US" sz="2400" b="1" kern="1200">
              <a:latin typeface="Calibri Light" panose="020F0302020204030204"/>
            </a:rPr>
            <a:t> Shreya Rani</a:t>
          </a:r>
          <a:endParaRPr lang="en-US" sz="2400" b="1" kern="1200"/>
        </a:p>
      </dsp:txBody>
      <dsp:txXfrm>
        <a:off x="367926" y="2282025"/>
        <a:ext cx="4597613" cy="639310"/>
      </dsp:txXfrm>
    </dsp:sp>
    <dsp:sp modelId="{ACE67680-3885-4CFD-9A62-8A239828FEC7}">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1">
          <a:scrgbClr r="0" g="0" b="0"/>
        </a:fillRef>
        <a:effectRef idx="0">
          <a:scrgbClr r="0" g="0" b="0"/>
        </a:effectRef>
        <a:fontRef idx="minor"/>
      </dsp:style>
    </dsp:sp>
    <dsp:sp modelId="{BE343D97-80DF-4FD2-9C8F-704889BDFD04}">
      <dsp:nvSpPr>
        <dsp:cNvPr id="0" name=""/>
        <dsp:cNvSpPr/>
      </dsp:nvSpPr>
      <dsp:spPr>
        <a:xfrm>
          <a:off x="333341" y="3336080"/>
          <a:ext cx="4666783" cy="70848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rtl="0">
            <a:lnSpc>
              <a:spcPct val="90000"/>
            </a:lnSpc>
            <a:spcBef>
              <a:spcPct val="0"/>
            </a:spcBef>
            <a:spcAft>
              <a:spcPct val="35000"/>
            </a:spcAft>
            <a:buNone/>
          </a:pPr>
          <a:r>
            <a:rPr lang="en-US" sz="2400" kern="1200"/>
            <a:t>MS.</a:t>
          </a:r>
          <a:r>
            <a:rPr lang="en-US" sz="2400" kern="1200">
              <a:latin typeface="Calibri Light" panose="020F0302020204030204"/>
            </a:rPr>
            <a:t>  </a:t>
          </a:r>
          <a:r>
            <a:rPr lang="en-US" sz="2400" b="1" kern="1200">
              <a:latin typeface="Calibri Light" panose="020F0302020204030204"/>
            </a:rPr>
            <a:t>Shravani </a:t>
          </a:r>
          <a:r>
            <a:rPr lang="en-US" sz="2400" b="1" kern="1200" err="1">
              <a:latin typeface="Calibri Light" panose="020F0302020204030204"/>
            </a:rPr>
            <a:t>Walunj</a:t>
          </a:r>
          <a:endParaRPr lang="en-US" sz="2400" b="1" kern="1200"/>
        </a:p>
      </dsp:txBody>
      <dsp:txXfrm>
        <a:off x="367926" y="3370665"/>
        <a:ext cx="4597613" cy="639310"/>
      </dsp:txXfrm>
    </dsp:sp>
    <dsp:sp modelId="{1373CFD4-4743-445A-8906-2B15C7593561}">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4A7345-54B7-4394-B395-65925A188BC3}">
      <dsp:nvSpPr>
        <dsp:cNvPr id="0" name=""/>
        <dsp:cNvSpPr/>
      </dsp:nvSpPr>
      <dsp:spPr>
        <a:xfrm>
          <a:off x="333341" y="4424719"/>
          <a:ext cx="4666783" cy="708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MS. Pranali </a:t>
          </a:r>
          <a:r>
            <a:rPr lang="en-US" sz="2400" kern="1200" err="1"/>
            <a:t>Salgaonakar</a:t>
          </a:r>
        </a:p>
      </dsp:txBody>
      <dsp:txXfrm>
        <a:off x="367926" y="4459304"/>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C4EFA-59E8-4ADE-8816-1582BA9192A3}">
      <dsp:nvSpPr>
        <dsp:cNvPr id="0" name=""/>
        <dsp:cNvSpPr/>
      </dsp:nvSpPr>
      <dsp:spPr>
        <a:xfrm>
          <a:off x="307345" y="1546"/>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Domain : Finance</a:t>
          </a:r>
        </a:p>
      </dsp:txBody>
      <dsp:txXfrm>
        <a:off x="307345" y="1546"/>
        <a:ext cx="3222855" cy="1933713"/>
      </dsp:txXfrm>
    </dsp:sp>
    <dsp:sp modelId="{F79A985D-3EC5-4080-BC33-604F01CCAE40}">
      <dsp:nvSpPr>
        <dsp:cNvPr id="0" name=""/>
        <dsp:cNvSpPr/>
      </dsp:nvSpPr>
      <dsp:spPr>
        <a:xfrm>
          <a:off x="3852486" y="1546"/>
          <a:ext cx="3222855" cy="1933713"/>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Project: Bank loan of customers</a:t>
          </a:r>
        </a:p>
      </dsp:txBody>
      <dsp:txXfrm>
        <a:off x="3852486" y="1546"/>
        <a:ext cx="3222855" cy="1933713"/>
      </dsp:txXfrm>
    </dsp:sp>
    <dsp:sp modelId="{8DABFBB5-EF0A-4EB4-B3A5-CB11549DB03F}">
      <dsp:nvSpPr>
        <dsp:cNvPr id="0" name=""/>
        <dsp:cNvSpPr/>
      </dsp:nvSpPr>
      <dsp:spPr>
        <a:xfrm>
          <a:off x="7397627" y="1546"/>
          <a:ext cx="3222855" cy="193371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Datasets: Finance_1.xlsx &amp; Finance_2.xlsx</a:t>
          </a:r>
        </a:p>
      </dsp:txBody>
      <dsp:txXfrm>
        <a:off x="7397627" y="1546"/>
        <a:ext cx="3222855" cy="1933713"/>
      </dsp:txXfrm>
    </dsp:sp>
    <dsp:sp modelId="{CA82178C-BB43-4464-8C26-69591CDB6110}">
      <dsp:nvSpPr>
        <dsp:cNvPr id="0" name=""/>
        <dsp:cNvSpPr/>
      </dsp:nvSpPr>
      <dsp:spPr>
        <a:xfrm>
          <a:off x="2079915" y="2257545"/>
          <a:ext cx="3222855" cy="1933713"/>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Dataset Type: Excel Data</a:t>
          </a:r>
        </a:p>
      </dsp:txBody>
      <dsp:txXfrm>
        <a:off x="2079915" y="2257545"/>
        <a:ext cx="3222855" cy="1933713"/>
      </dsp:txXfrm>
    </dsp:sp>
    <dsp:sp modelId="{8393B016-00D0-470A-A55A-D92A89261F8D}">
      <dsp:nvSpPr>
        <dsp:cNvPr id="0" name=""/>
        <dsp:cNvSpPr/>
      </dsp:nvSpPr>
      <dsp:spPr>
        <a:xfrm>
          <a:off x="5625057" y="2257545"/>
          <a:ext cx="3222855" cy="193371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Dataset Size: Each Excel file has 39k+ records</a:t>
          </a:r>
        </a:p>
      </dsp:txBody>
      <dsp:txXfrm>
        <a:off x="5625057" y="2257545"/>
        <a:ext cx="3222855" cy="193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BF7EC-599A-4E11-ADCC-ECBB6F710D6A}">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9BEEEF-4848-44DD-90CE-07D88B3E0763}">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29F96-6351-4EED-AE54-0BB2B1EADB96}">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Understanding</a:t>
          </a:r>
        </a:p>
      </dsp:txBody>
      <dsp:txXfrm>
        <a:off x="1312541" y="828340"/>
        <a:ext cx="2148945" cy="911674"/>
      </dsp:txXfrm>
    </dsp:sp>
    <dsp:sp modelId="{0D52C299-CE29-4973-BB39-532F2D0A3AFE}">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75B12-E762-406C-A09B-DEDF53216B24}">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876757-3E25-409B-9872-6F2AE92F2E90}">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Cleaning</a:t>
          </a:r>
        </a:p>
      </dsp:txBody>
      <dsp:txXfrm>
        <a:off x="4942957" y="828340"/>
        <a:ext cx="2148945" cy="911674"/>
      </dsp:txXfrm>
    </dsp:sp>
    <dsp:sp modelId="{0AEB9B14-2AF6-4679-BA71-614E00B37A3D}">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36B17-E2F6-4836-8152-F98693C47717}">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23749B-225D-46B2-999B-10BB050D02F2}">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Modeling</a:t>
          </a:r>
        </a:p>
      </dsp:txBody>
      <dsp:txXfrm>
        <a:off x="8573374" y="828340"/>
        <a:ext cx="2148945" cy="911674"/>
      </dsp:txXfrm>
    </dsp:sp>
    <dsp:sp modelId="{607B0968-C15F-4AFC-802C-EA79435571E3}">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B3D3A-76CB-47D3-B100-741EFB3BE0FF}">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F3FF11-F483-4202-BCA3-66D912B9825A}">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Analysis</a:t>
          </a:r>
        </a:p>
      </dsp:txBody>
      <dsp:txXfrm>
        <a:off x="1312541" y="2452790"/>
        <a:ext cx="2148945" cy="911674"/>
      </dsp:txXfrm>
    </dsp:sp>
    <dsp:sp modelId="{8AFA6B6D-F37D-4B42-A2E1-0D35DCB81826}">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A215D-CC5A-404E-AA9E-880A9A27F08D}">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68811-0196-4216-895F-973F67CE1F9B}">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Uncover Insights</a:t>
          </a:r>
        </a:p>
      </dsp:txBody>
      <dsp:txXfrm>
        <a:off x="4942957" y="2452790"/>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83439-22EB-477B-BE20-77420EAFD25D}">
      <dsp:nvSpPr>
        <dsp:cNvPr id="0" name=""/>
        <dsp:cNvSpPr/>
      </dsp:nvSpPr>
      <dsp:spPr>
        <a:xfrm>
          <a:off x="0" y="4390"/>
          <a:ext cx="4136572"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Calibri"/>
              <a:ea typeface="Calibri"/>
              <a:cs typeface="Calibri"/>
            </a:rPr>
            <a:t>"In 2011, loans amounted to 261M, with California (CA) leading at 80M and Oklahoma (OK) at 3M."</a:t>
          </a:r>
        </a:p>
      </dsp:txBody>
      <dsp:txXfrm>
        <a:off x="68787" y="73177"/>
        <a:ext cx="3998998" cy="1271544"/>
      </dsp:txXfrm>
    </dsp:sp>
    <dsp:sp modelId="{5174BA7D-DF68-4924-A147-FAC2018D0E85}">
      <dsp:nvSpPr>
        <dsp:cNvPr id="0" name=""/>
        <dsp:cNvSpPr/>
      </dsp:nvSpPr>
      <dsp:spPr>
        <a:xfrm>
          <a:off x="0" y="1471109"/>
          <a:ext cx="4136572"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a:latin typeface="Calibri"/>
              <a:ea typeface="Calibri"/>
              <a:cs typeface="Calibri"/>
            </a:rPr>
            <a:t>"Considering yearly loan amount is important as it helps bank to decide interest rate, credit policy, loan recovery method etc."</a:t>
          </a:r>
        </a:p>
      </dsp:txBody>
      <dsp:txXfrm>
        <a:off x="68787" y="1539896"/>
        <a:ext cx="3998998" cy="1271544"/>
      </dsp:txXfrm>
    </dsp:sp>
    <dsp:sp modelId="{E6700CB8-5AD5-41C9-A42A-DCE9DB06163D}">
      <dsp:nvSpPr>
        <dsp:cNvPr id="0" name=""/>
        <dsp:cNvSpPr/>
      </dsp:nvSpPr>
      <dsp:spPr>
        <a:xfrm>
          <a:off x="0" y="2937828"/>
          <a:ext cx="4136572"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a:latin typeface="Calibri"/>
              <a:ea typeface="Calibri"/>
              <a:cs typeface="Calibri"/>
            </a:rPr>
            <a:t>"Looking at increasing loan amount year by year bank should take necessary steps to manage it properly."</a:t>
          </a:r>
        </a:p>
      </dsp:txBody>
      <dsp:txXfrm>
        <a:off x="68787" y="3006615"/>
        <a:ext cx="3998998" cy="1271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B8AF5-2403-456F-ACAD-B7E7868C5DD4}">
      <dsp:nvSpPr>
        <dsp:cNvPr id="0" name=""/>
        <dsp:cNvSpPr/>
      </dsp:nvSpPr>
      <dsp:spPr>
        <a:xfrm>
          <a:off x="0" y="3668634"/>
          <a:ext cx="4094472" cy="12041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a:ea typeface="Calibri"/>
              <a:cs typeface="Calibri"/>
            </a:rPr>
            <a:t>This analysis can inform risk mitigation strategies.</a:t>
          </a:r>
        </a:p>
      </dsp:txBody>
      <dsp:txXfrm>
        <a:off x="0" y="3668634"/>
        <a:ext cx="4094472" cy="1204127"/>
      </dsp:txXfrm>
    </dsp:sp>
    <dsp:sp modelId="{AB297277-1E14-4277-917D-1AA13306DCDD}">
      <dsp:nvSpPr>
        <dsp:cNvPr id="0" name=""/>
        <dsp:cNvSpPr/>
      </dsp:nvSpPr>
      <dsp:spPr>
        <a:xfrm rot="10800000">
          <a:off x="0" y="1834748"/>
          <a:ext cx="4094472" cy="185194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a:ea typeface="Calibri"/>
              <a:cs typeface="Calibri"/>
            </a:rPr>
            <a:t>Here higher-risk borrowers may be charged higher interest rate to compensate for the increased risk &amp; vice versa.</a:t>
          </a:r>
        </a:p>
      </dsp:txBody>
      <dsp:txXfrm rot="10800000">
        <a:off x="0" y="1834748"/>
        <a:ext cx="4094472" cy="1203340"/>
      </dsp:txXfrm>
    </dsp:sp>
    <dsp:sp modelId="{DF86A5D3-74F9-4B45-9325-9F40EB696513}">
      <dsp:nvSpPr>
        <dsp:cNvPr id="0" name=""/>
        <dsp:cNvSpPr/>
      </dsp:nvSpPr>
      <dsp:spPr>
        <a:xfrm rot="10800000">
          <a:off x="0" y="861"/>
          <a:ext cx="4094472" cy="185194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a:ea typeface="Calibri"/>
              <a:cs typeface="Calibri"/>
            </a:rPr>
            <a:t>Analysis of Grade, Subgrade &amp; Revolving balance is essential for assessing the credit risk associated with borrowers.</a:t>
          </a:r>
        </a:p>
      </dsp:txBody>
      <dsp:txXfrm rot="10800000">
        <a:off x="0" y="861"/>
        <a:ext cx="4094472" cy="1203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9FEB2-AC07-4C17-B807-9C35459EAB95}">
      <dsp:nvSpPr>
        <dsp:cNvPr id="0" name=""/>
        <dsp:cNvSpPr/>
      </dsp:nvSpPr>
      <dsp:spPr>
        <a:xfrm>
          <a:off x="372963" y="791395"/>
          <a:ext cx="1132312" cy="1132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EC427-AFAC-4B3A-94DB-D2FB0CC30236}">
      <dsp:nvSpPr>
        <dsp:cNvPr id="0" name=""/>
        <dsp:cNvSpPr/>
      </dsp:nvSpPr>
      <dsp:spPr>
        <a:xfrm>
          <a:off x="614275" y="1032707"/>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28CA5-F15C-4939-8CF8-DAAA47884ED3}">
      <dsp:nvSpPr>
        <dsp:cNvPr id="0" name=""/>
        <dsp:cNvSpPr/>
      </dsp:nvSpPr>
      <dsp:spPr>
        <a:xfrm>
          <a:off x="10994" y="2276395"/>
          <a:ext cx="185625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latin typeface="Arial"/>
              <a:cs typeface="Arial"/>
            </a:rPr>
            <a:t>Loan status: The majority  of loans are fully paid, with a small number charged off.</a:t>
          </a:r>
        </a:p>
      </dsp:txBody>
      <dsp:txXfrm>
        <a:off x="10994" y="2276395"/>
        <a:ext cx="1856250" cy="810000"/>
      </dsp:txXfrm>
    </dsp:sp>
    <dsp:sp modelId="{D5425859-43DD-47C8-A2CD-22AF093109D9}">
      <dsp:nvSpPr>
        <dsp:cNvPr id="0" name=""/>
        <dsp:cNvSpPr/>
      </dsp:nvSpPr>
      <dsp:spPr>
        <a:xfrm>
          <a:off x="2554057" y="791395"/>
          <a:ext cx="1132312" cy="1132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C7559-C1B7-45A8-99DB-215479F93D48}">
      <dsp:nvSpPr>
        <dsp:cNvPr id="0" name=""/>
        <dsp:cNvSpPr/>
      </dsp:nvSpPr>
      <dsp:spPr>
        <a:xfrm>
          <a:off x="2795369" y="1032707"/>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872CD-D7FF-402C-91BF-78DEDCFF4C7B}">
      <dsp:nvSpPr>
        <dsp:cNvPr id="0" name=""/>
        <dsp:cNvSpPr/>
      </dsp:nvSpPr>
      <dsp:spPr>
        <a:xfrm>
          <a:off x="2192088" y="2276395"/>
          <a:ext cx="185625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latin typeface="Arial"/>
              <a:cs typeface="Arial"/>
            </a:rPr>
            <a:t>Loan growth: The number of loans issued has increased steadily over the past few years.</a:t>
          </a:r>
        </a:p>
      </dsp:txBody>
      <dsp:txXfrm>
        <a:off x="2192088" y="2276395"/>
        <a:ext cx="1856250" cy="81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0F4E2-5113-44AA-AB55-A2D77C874B9A}">
      <dsp:nvSpPr>
        <dsp:cNvPr id="0" name=""/>
        <dsp:cNvSpPr/>
      </dsp:nvSpPr>
      <dsp:spPr>
        <a:xfrm>
          <a:off x="-500072" y="-245154"/>
          <a:ext cx="6016352" cy="6016352"/>
        </a:xfrm>
        <a:prstGeom prst="circularArrow">
          <a:avLst>
            <a:gd name="adj1" fmla="val 5310"/>
            <a:gd name="adj2" fmla="val 343918"/>
            <a:gd name="adj3" fmla="val 12695751"/>
            <a:gd name="adj4" fmla="val 18075192"/>
            <a:gd name="adj5" fmla="val 6195"/>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9533A-F6D2-4A28-BB01-03C1225624B8}">
      <dsp:nvSpPr>
        <dsp:cNvPr id="0" name=""/>
        <dsp:cNvSpPr/>
      </dsp:nvSpPr>
      <dsp:spPr>
        <a:xfrm>
          <a:off x="517746" y="0"/>
          <a:ext cx="3980714" cy="19903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Arial"/>
              <a:ea typeface="Calibri"/>
              <a:cs typeface="Calibri"/>
            </a:rPr>
            <a:t>This KPI compares the total amount payments made by customers who successfully completes this verification process and are granted as a Verified Status.</a:t>
          </a:r>
        </a:p>
      </dsp:txBody>
      <dsp:txXfrm>
        <a:off x="614907" y="97161"/>
        <a:ext cx="3786392" cy="1796035"/>
      </dsp:txXfrm>
    </dsp:sp>
    <dsp:sp modelId="{51F859D5-E5E8-4B2E-9717-C9A4BC1F94AC}">
      <dsp:nvSpPr>
        <dsp:cNvPr id="0" name=""/>
        <dsp:cNvSpPr/>
      </dsp:nvSpPr>
      <dsp:spPr>
        <a:xfrm>
          <a:off x="517746" y="3538412"/>
          <a:ext cx="3980714" cy="19903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Arial"/>
              <a:cs typeface="Arial"/>
            </a:rPr>
            <a:t>Customers who have not completed the verification process or failed to meet the requirements for verifications are assigned  as a Non – Verified status.</a:t>
          </a:r>
        </a:p>
      </dsp:txBody>
      <dsp:txXfrm>
        <a:off x="614907" y="3635573"/>
        <a:ext cx="3786392" cy="17960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47B03-A4AB-4F3D-922B-F02B944672E5}">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latin typeface="Arial"/>
              <a:cs typeface="Arial"/>
            </a:rPr>
            <a:t>Focus on reducing the number of loans that are delinquent or charged off. This can be done by improving the underwriting process, providing more support to borrowers who are struggling to make their payments, and offering more flexible repayment options.</a:t>
          </a:r>
        </a:p>
      </dsp:txBody>
      <dsp:txXfrm>
        <a:off x="32418" y="32418"/>
        <a:ext cx="8094307" cy="1041985"/>
      </dsp:txXfrm>
    </dsp:sp>
    <dsp:sp modelId="{E3343363-F52D-4A38-AA46-8BB0C556F9C9}">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latin typeface="Arial"/>
              <a:cs typeface="Arial"/>
            </a:rPr>
            <a:t>Increase the average loan size. This can be done by targeting higher-income borrowers, offering loans for larger projects, and bundling loans together.</a:t>
          </a:r>
        </a:p>
      </dsp:txBody>
      <dsp:txXfrm>
        <a:off x="852005" y="1323709"/>
        <a:ext cx="7684797" cy="1041985"/>
      </dsp:txXfrm>
    </dsp:sp>
    <dsp:sp modelId="{D20567ED-1503-4BBB-A7D6-090FDC90AB63}">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latin typeface="Arial"/>
              <a:cs typeface="Arial"/>
            </a:rPr>
            <a:t>Improve customer satisfaction. This can be done by making the loan process easier and more transparent, providing excellent customer service, and offering competitive rates and terms.</a:t>
          </a:r>
        </a:p>
      </dsp:txBody>
      <dsp:txXfrm>
        <a:off x="1671592" y="2615001"/>
        <a:ext cx="7684797" cy="1041985"/>
      </dsp:txXfrm>
    </dsp:sp>
    <dsp:sp modelId="{D73713FC-13B7-40B8-942F-BF89C558007A}">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5F95D228-E9D8-46A8-9EEB-B0732E8B0911}">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9540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3759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0452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882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040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010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647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2481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190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5280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551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887491977"/>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9" name="Freeform: Shape 1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BBE8F9-DCFC-5D17-DB3B-22A126DEB1A3}"/>
              </a:ext>
            </a:extLst>
          </p:cNvPr>
          <p:cNvSpPr txBox="1"/>
          <p:nvPr/>
        </p:nvSpPr>
        <p:spPr>
          <a:xfrm>
            <a:off x="643467" y="2041552"/>
            <a:ext cx="10905066" cy="25406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1051560">
              <a:spcAft>
                <a:spcPts val="600"/>
              </a:spcAft>
            </a:pPr>
            <a:r>
              <a:rPr lang="en-US" sz="6210" kern="1200">
                <a:solidFill>
                  <a:schemeClr val="tx1"/>
                </a:solidFill>
                <a:latin typeface="Times New Roman"/>
                <a:ea typeface="+mn-ea"/>
                <a:cs typeface="Times New Roman"/>
              </a:rPr>
              <a:t>BANK ANALYTICS</a:t>
            </a:r>
            <a:endParaRPr lang="en-US" sz="2070" kern="1200">
              <a:solidFill>
                <a:schemeClr val="tx1"/>
              </a:solidFill>
              <a:latin typeface="+mn-lt"/>
              <a:ea typeface="+mn-ea"/>
              <a:cs typeface="+mn-cs"/>
            </a:endParaRPr>
          </a:p>
          <a:p>
            <a:pPr algn="ctr" defTabSz="1051560">
              <a:spcAft>
                <a:spcPts val="600"/>
              </a:spcAft>
            </a:pPr>
            <a:r>
              <a:rPr lang="en-US" sz="9200" kern="1200">
                <a:solidFill>
                  <a:schemeClr val="tx1"/>
                </a:solidFill>
                <a:latin typeface="Times New Roman"/>
                <a:ea typeface="+mn-ea"/>
                <a:cs typeface="Times New Roman"/>
              </a:rPr>
              <a:t>PROJECT</a:t>
            </a:r>
            <a:endParaRPr lang="en-US" sz="5400">
              <a:latin typeface="Times New Roman"/>
              <a:cs typeface="Times New Roman"/>
            </a:endParaRPr>
          </a:p>
        </p:txBody>
      </p:sp>
      <p:sp>
        <p:nvSpPr>
          <p:cNvPr id="3" name="Rectangle 2">
            <a:extLst>
              <a:ext uri="{FF2B5EF4-FFF2-40B4-BE49-F238E27FC236}">
                <a16:creationId xmlns:a16="http://schemas.microsoft.com/office/drawing/2014/main" id="{6CE00779-6188-0D83-98D0-3286666EBD38}"/>
              </a:ext>
            </a:extLst>
          </p:cNvPr>
          <p:cNvSpPr/>
          <p:nvPr/>
        </p:nvSpPr>
        <p:spPr>
          <a:xfrm>
            <a:off x="2279800" y="1718289"/>
            <a:ext cx="7781159" cy="34214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28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D277-C312-F167-EB8D-2987FD64120B}"/>
              </a:ext>
            </a:extLst>
          </p:cNvPr>
          <p:cNvSpPr>
            <a:spLocks noGrp="1"/>
          </p:cNvSpPr>
          <p:nvPr>
            <p:ph type="title"/>
          </p:nvPr>
        </p:nvSpPr>
        <p:spPr>
          <a:xfrm>
            <a:off x="319267" y="81566"/>
            <a:ext cx="11556877" cy="683161"/>
          </a:xfrm>
          <a:solidFill>
            <a:srgbClr val="002060"/>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p>
            <a:pPr algn="ctr"/>
            <a:r>
              <a:rPr lang="en-US" b="1">
                <a:solidFill>
                  <a:schemeClr val="bg1"/>
                </a:solidFill>
                <a:ea typeface="Calibri Light"/>
                <a:cs typeface="Calibri Light"/>
              </a:rPr>
              <a:t>KPI-5 Total Payment for Verified vs Non-Verified Status</a:t>
            </a:r>
            <a:endParaRPr lang="en-US" b="1" kern="1200">
              <a:solidFill>
                <a:schemeClr val="bg1"/>
              </a:solidFill>
              <a:latin typeface="Calibri"/>
              <a:ea typeface="Calibri Light"/>
              <a:cs typeface="Calibri Light"/>
            </a:endParaRPr>
          </a:p>
        </p:txBody>
      </p:sp>
      <p:pic>
        <p:nvPicPr>
          <p:cNvPr id="6" name="Picture Placeholder 5" descr="A screenshot of a computer">
            <a:extLst>
              <a:ext uri="{FF2B5EF4-FFF2-40B4-BE49-F238E27FC236}">
                <a16:creationId xmlns:a16="http://schemas.microsoft.com/office/drawing/2014/main" id="{622945AB-7291-9CD5-3CF2-55656D97A7EE}"/>
              </a:ext>
            </a:extLst>
          </p:cNvPr>
          <p:cNvPicPr>
            <a:picLocks noGrp="1" noChangeAspect="1"/>
          </p:cNvPicPr>
          <p:nvPr>
            <p:ph type="pic" idx="1"/>
          </p:nvPr>
        </p:nvPicPr>
        <p:blipFill>
          <a:blip r:embed="rId2"/>
          <a:srcRect l="2322" r="2322"/>
          <a:stretch/>
        </p:blipFill>
        <p:spPr>
          <a:xfrm>
            <a:off x="321413" y="837171"/>
            <a:ext cx="6172200" cy="5742948"/>
          </a:xfrm>
          <a:prstGeom prst="rect">
            <a:avLst/>
          </a:prstGeom>
          <a:ln>
            <a:solidFill>
              <a:schemeClr val="tx1"/>
            </a:solidFill>
          </a:ln>
        </p:spPr>
      </p:pic>
      <p:graphicFrame>
        <p:nvGraphicFramePr>
          <p:cNvPr id="14" name="Text Placeholder 2">
            <a:extLst>
              <a:ext uri="{FF2B5EF4-FFF2-40B4-BE49-F238E27FC236}">
                <a16:creationId xmlns:a16="http://schemas.microsoft.com/office/drawing/2014/main" id="{9766CAC0-A0DC-768E-1BE3-AE8DFCF79D15}"/>
              </a:ext>
            </a:extLst>
          </p:cNvPr>
          <p:cNvGraphicFramePr/>
          <p:nvPr>
            <p:extLst>
              <p:ext uri="{D42A27DB-BD31-4B8C-83A1-F6EECF244321}">
                <p14:modId xmlns:p14="http://schemas.microsoft.com/office/powerpoint/2010/main" val="392830986"/>
              </p:ext>
            </p:extLst>
          </p:nvPr>
        </p:nvGraphicFramePr>
        <p:xfrm>
          <a:off x="6852868" y="947178"/>
          <a:ext cx="5016207" cy="5528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09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dashboard&#10;&#10;Description automatically generated">
            <a:extLst>
              <a:ext uri="{FF2B5EF4-FFF2-40B4-BE49-F238E27FC236}">
                <a16:creationId xmlns:a16="http://schemas.microsoft.com/office/drawing/2014/main" id="{2561D505-92F3-6E70-2222-2F87AF1F194A}"/>
              </a:ext>
            </a:extLst>
          </p:cNvPr>
          <p:cNvPicPr>
            <a:picLocks noGrp="1" noChangeAspect="1"/>
          </p:cNvPicPr>
          <p:nvPr>
            <p:ph idx="1"/>
          </p:nvPr>
        </p:nvPicPr>
        <p:blipFill rotWithShape="1">
          <a:blip r:embed="rId2"/>
          <a:srcRect r="425" b="-1"/>
          <a:stretch/>
        </p:blipFill>
        <p:spPr>
          <a:xfrm>
            <a:off x="20" y="1282"/>
            <a:ext cx="12191980" cy="6856718"/>
          </a:xfrm>
          <a:prstGeom prst="rect">
            <a:avLst/>
          </a:prstGeom>
        </p:spPr>
      </p:pic>
    </p:spTree>
    <p:extLst>
      <p:ext uri="{BB962C8B-B14F-4D97-AF65-F5344CB8AC3E}">
        <p14:creationId xmlns:p14="http://schemas.microsoft.com/office/powerpoint/2010/main" val="329611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8D356-98FA-F1C8-B4CF-B20EEE52388F}"/>
              </a:ext>
            </a:extLst>
          </p:cNvPr>
          <p:cNvSpPr>
            <a:spLocks noGrp="1"/>
          </p:cNvSpPr>
          <p:nvPr>
            <p:ph type="title"/>
          </p:nvPr>
        </p:nvSpPr>
        <p:spPr>
          <a:xfrm>
            <a:off x="838201" y="1044746"/>
            <a:ext cx="5251316" cy="870252"/>
          </a:xfr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US" b="1">
                <a:solidFill>
                  <a:schemeClr val="bg1"/>
                </a:solidFill>
                <a:latin typeface="Calibri"/>
                <a:ea typeface="Calibri"/>
                <a:cs typeface="Calibri Light"/>
              </a:rPr>
              <a:t>Summary</a:t>
            </a:r>
            <a:endParaRPr lang="en-US" b="1">
              <a:solidFill>
                <a:schemeClr val="bg1"/>
              </a:solidFill>
              <a:latin typeface="Calibri"/>
              <a:ea typeface="Calibri"/>
              <a:cs typeface="Calibri"/>
            </a:endParaRPr>
          </a:p>
        </p:txBody>
      </p:sp>
      <p:sp>
        <p:nvSpPr>
          <p:cNvPr id="3" name="Content Placeholder 2">
            <a:extLst>
              <a:ext uri="{FF2B5EF4-FFF2-40B4-BE49-F238E27FC236}">
                <a16:creationId xmlns:a16="http://schemas.microsoft.com/office/drawing/2014/main" id="{08AEBB0B-99C5-972E-C5AE-41E517161455}"/>
              </a:ext>
            </a:extLst>
          </p:cNvPr>
          <p:cNvSpPr>
            <a:spLocks noGrp="1"/>
          </p:cNvSpPr>
          <p:nvPr>
            <p:ph idx="1"/>
          </p:nvPr>
        </p:nvSpPr>
        <p:spPr>
          <a:xfrm>
            <a:off x="838200" y="2333297"/>
            <a:ext cx="4619621" cy="3843666"/>
          </a:xfrm>
        </p:spPr>
        <p:txBody>
          <a:bodyPr vert="horz" lIns="91440" tIns="45720" rIns="91440" bIns="45720" rtlCol="0" anchor="t">
            <a:normAutofit/>
          </a:bodyPr>
          <a:lstStyle/>
          <a:p>
            <a:r>
              <a:rPr lang="en-US" sz="2000">
                <a:ea typeface="+mn-lt"/>
                <a:cs typeface="+mn-lt"/>
              </a:rPr>
              <a:t>The dashboard shows that the bank's loan portfolio is performing well overall. However, there are some areas where the bank could improve, such as reducing the number of delinquent and charged-off loans, increasing the average loan size, and improving customer satisfaction. By following the suggestions below, the bank can make its loan portfolio even stronger and more profitable.</a:t>
            </a:r>
            <a:endParaRPr lang="en-US" sz="2000"/>
          </a:p>
        </p:txBody>
      </p:sp>
      <p:pic>
        <p:nvPicPr>
          <p:cNvPr id="5" name="Picture 4" descr="Calculator, pen, compass, money and a paper with graphs printed on it">
            <a:extLst>
              <a:ext uri="{FF2B5EF4-FFF2-40B4-BE49-F238E27FC236}">
                <a16:creationId xmlns:a16="http://schemas.microsoft.com/office/drawing/2014/main" id="{B90B5A65-95DB-0A6F-B682-20C14F41F9B4}"/>
              </a:ext>
            </a:extLst>
          </p:cNvPr>
          <p:cNvPicPr>
            <a:picLocks noChangeAspect="1"/>
          </p:cNvPicPr>
          <p:nvPr/>
        </p:nvPicPr>
        <p:blipFill rotWithShape="1">
          <a:blip r:embed="rId2"/>
          <a:srcRect l="24414" r="23117" b="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quot;Not Allowed&quot; Symbol 3">
            <a:extLst>
              <a:ext uri="{FF2B5EF4-FFF2-40B4-BE49-F238E27FC236}">
                <a16:creationId xmlns:a16="http://schemas.microsoft.com/office/drawing/2014/main" id="{F5E5A622-3A0F-188D-3604-1E4F3739D075}"/>
              </a:ext>
            </a:extLst>
          </p:cNvPr>
          <p:cNvSpPr/>
          <p:nvPr/>
        </p:nvSpPr>
        <p:spPr>
          <a:xfrm>
            <a:off x="4541107" y="1034878"/>
            <a:ext cx="916459" cy="885568"/>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22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29003-F912-852D-4040-2D917D86AB85}"/>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cs typeface="Calibri Light"/>
              </a:rPr>
              <a:t>Suggestions</a:t>
            </a:r>
            <a:endParaRPr lang="en-US" sz="4000" b="1">
              <a:solidFill>
                <a:srgbClr val="FFFFFF"/>
              </a:solidFill>
              <a:ea typeface="Calibri Light"/>
              <a:cs typeface="Calibri Light"/>
            </a:endParaRPr>
          </a:p>
        </p:txBody>
      </p:sp>
      <p:graphicFrame>
        <p:nvGraphicFramePr>
          <p:cNvPr id="22" name="Content Placeholder 2">
            <a:extLst>
              <a:ext uri="{FF2B5EF4-FFF2-40B4-BE49-F238E27FC236}">
                <a16:creationId xmlns:a16="http://schemas.microsoft.com/office/drawing/2014/main" id="{3B76B919-A66B-9A1E-B9C7-CB39723D1E71}"/>
              </a:ext>
            </a:extLst>
          </p:cNvPr>
          <p:cNvGraphicFramePr>
            <a:graphicFrameLocks noGrp="1"/>
          </p:cNvGraphicFramePr>
          <p:nvPr>
            <p:ph idx="1"/>
            <p:extLst>
              <p:ext uri="{D42A27DB-BD31-4B8C-83A1-F6EECF244321}">
                <p14:modId xmlns:p14="http://schemas.microsoft.com/office/powerpoint/2010/main" val="4065033365"/>
              </p:ext>
            </p:extLst>
          </p:nvPr>
        </p:nvGraphicFramePr>
        <p:xfrm>
          <a:off x="963272" y="246151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79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E98CE-6338-7537-B454-17E503FAA6B2}"/>
              </a:ext>
            </a:extLst>
          </p:cNvPr>
          <p:cNvSpPr>
            <a:spLocks noGrp="1"/>
          </p:cNvSpPr>
          <p:nvPr>
            <p:ph type="title" idx="4294967295"/>
          </p:nvPr>
        </p:nvSpPr>
        <p:spPr>
          <a:xfrm>
            <a:off x="965200" y="1383528"/>
            <a:ext cx="5925989" cy="3167510"/>
          </a:xfrm>
        </p:spPr>
        <p:txBody>
          <a:bodyPr vert="horz" lIns="91440" tIns="45720" rIns="91440" bIns="45720" rtlCol="0" anchor="b">
            <a:normAutofit/>
          </a:bodyPr>
          <a:lstStyle/>
          <a:p>
            <a:pPr algn="r"/>
            <a:r>
              <a:rPr lang="en-US" sz="9600" b="1" kern="1200">
                <a:solidFill>
                  <a:schemeClr val="tx1"/>
                </a:solidFill>
                <a:latin typeface="+mj-lt"/>
                <a:ea typeface="+mj-ea"/>
                <a:cs typeface="+mj-cs"/>
              </a:rPr>
              <a:t>Thank you</a:t>
            </a:r>
            <a:br>
              <a:rPr lang="en-US" sz="9600" b="1" kern="1200">
                <a:solidFill>
                  <a:schemeClr val="tx1"/>
                </a:solidFill>
                <a:latin typeface="+mj-lt"/>
                <a:ea typeface="+mj-ea"/>
                <a:cs typeface="+mj-cs"/>
              </a:rPr>
            </a:br>
            <a:endParaRPr lang="en-US" sz="9600" b="1" kern="1200">
              <a:solidFill>
                <a:schemeClr val="tx1"/>
              </a:solidFill>
              <a:latin typeface="+mj-lt"/>
              <a:ea typeface="+mj-ea"/>
              <a:cs typeface="+mj-cs"/>
            </a:endParaRPr>
          </a:p>
        </p:txBody>
      </p:sp>
      <p:pic>
        <p:nvPicPr>
          <p:cNvPr id="6" name="Graphic 5" descr="Handshake">
            <a:extLst>
              <a:ext uri="{FF2B5EF4-FFF2-40B4-BE49-F238E27FC236}">
                <a16:creationId xmlns:a16="http://schemas.microsoft.com/office/drawing/2014/main" id="{C2D023D0-82A7-63B2-202C-E0B9F27BE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409180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A761A-AE32-66BA-551B-0082C5D3E56E}"/>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b="1" kern="1200">
                <a:solidFill>
                  <a:srgbClr val="FFFFFF"/>
                </a:solidFill>
                <a:latin typeface="+mj-lt"/>
                <a:ea typeface="+mj-ea"/>
                <a:cs typeface="+mj-cs"/>
              </a:rPr>
              <a:t>The Analytics Team</a:t>
            </a:r>
          </a:p>
        </p:txBody>
      </p:sp>
      <p:graphicFrame>
        <p:nvGraphicFramePr>
          <p:cNvPr id="16" name="Content Placeholder 2">
            <a:extLst>
              <a:ext uri="{FF2B5EF4-FFF2-40B4-BE49-F238E27FC236}">
                <a16:creationId xmlns:a16="http://schemas.microsoft.com/office/drawing/2014/main" id="{1182376F-66C7-57A5-EE7C-87284D077C8C}"/>
              </a:ext>
            </a:extLst>
          </p:cNvPr>
          <p:cNvGraphicFramePr>
            <a:graphicFrameLocks noGrp="1"/>
          </p:cNvGraphicFramePr>
          <p:nvPr>
            <p:ph idx="1"/>
            <p:extLst>
              <p:ext uri="{D42A27DB-BD31-4B8C-83A1-F6EECF244321}">
                <p14:modId xmlns:p14="http://schemas.microsoft.com/office/powerpoint/2010/main" val="300378639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05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7CF21B-5C67-8468-FA0F-D69043165175}"/>
              </a:ext>
            </a:extLst>
          </p:cNvPr>
          <p:cNvSpPr>
            <a:spLocks noGrp="1"/>
          </p:cNvSpPr>
          <p:nvPr>
            <p:ph type="ctrTitle"/>
          </p:nvPr>
        </p:nvSpPr>
        <p:spPr>
          <a:xfrm>
            <a:off x="1314824" y="735106"/>
            <a:ext cx="10053763" cy="2928470"/>
          </a:xfrm>
        </p:spPr>
        <p:txBody>
          <a:bodyPr anchor="b">
            <a:normAutofit/>
          </a:bodyPr>
          <a:lstStyle/>
          <a:p>
            <a:pPr algn="l"/>
            <a:r>
              <a:rPr lang="en-US" sz="2800" b="1">
                <a:solidFill>
                  <a:srgbClr val="FFFFFF"/>
                </a:solidFill>
                <a:cs typeface="Calibri Light"/>
              </a:rPr>
              <a:t>ABOUT</a:t>
            </a:r>
            <a:r>
              <a:rPr lang="en-US" sz="2800">
                <a:solidFill>
                  <a:srgbClr val="FFFFFF"/>
                </a:solidFill>
                <a:cs typeface="Calibri Light"/>
              </a:rPr>
              <a:t>     </a:t>
            </a:r>
            <a:r>
              <a:rPr lang="en-US" sz="2300">
                <a:solidFill>
                  <a:srgbClr val="FFFFFF"/>
                </a:solidFill>
                <a:cs typeface="Calibri Light"/>
              </a:rPr>
              <a:t>                         </a:t>
            </a:r>
            <a:br>
              <a:rPr lang="en-US" sz="2300">
                <a:cs typeface="Calibri Light"/>
              </a:rPr>
            </a:br>
            <a:r>
              <a:rPr lang="en-US" sz="2300">
                <a:solidFill>
                  <a:srgbClr val="FFFFFF"/>
                </a:solidFill>
                <a:latin typeface="Arial"/>
                <a:ea typeface="+mj-lt"/>
                <a:cs typeface="+mj-lt"/>
              </a:rPr>
              <a:t>Banking Analytics is a leading financial institution that partners with individuals, small- and middle-market businesses, large corporations, and governments to help them achieve their financial goals. We offer a full range of banking, investment management, and other financial and risk management products and services.</a:t>
            </a:r>
            <a:br>
              <a:rPr lang="en-US" sz="2300">
                <a:latin typeface="Arial"/>
                <a:cs typeface="Calibri Light"/>
              </a:rPr>
            </a:br>
            <a:br>
              <a:rPr lang="en-US" sz="2300">
                <a:cs typeface="Calibri Light"/>
              </a:rPr>
            </a:br>
            <a:endParaRPr lang="en-US" sz="23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6FE8FABD-9307-7869-0A38-FBA7957E1E24}"/>
              </a:ext>
            </a:extLst>
          </p:cNvPr>
          <p:cNvSpPr>
            <a:spLocks noGrp="1"/>
          </p:cNvSpPr>
          <p:nvPr>
            <p:ph type="subTitle" idx="1"/>
          </p:nvPr>
        </p:nvSpPr>
        <p:spPr>
          <a:xfrm>
            <a:off x="1350682" y="4870824"/>
            <a:ext cx="10005951" cy="1458258"/>
          </a:xfrm>
        </p:spPr>
        <p:txBody>
          <a:bodyPr vert="horz" lIns="91440" tIns="45720" rIns="91440" bIns="45720" rtlCol="0" anchor="ctr">
            <a:normAutofit lnSpcReduction="10000"/>
          </a:bodyPr>
          <a:lstStyle/>
          <a:p>
            <a:pPr algn="l"/>
            <a:r>
              <a:rPr lang="en-US" sz="2800" b="1">
                <a:latin typeface="Calibri"/>
                <a:ea typeface="Segoe UI Black"/>
                <a:cs typeface="Calibri"/>
              </a:rPr>
              <a:t>OBJECTIVE</a:t>
            </a:r>
          </a:p>
          <a:p>
            <a:pPr algn="l"/>
            <a:r>
              <a:rPr lang="en-US" sz="2200">
                <a:latin typeface="Arial"/>
                <a:ea typeface="+mn-lt"/>
                <a:cs typeface="+mn-lt"/>
              </a:rPr>
              <a:t>To develop a data-driven understanding of the seasonal patterns in financial data from 2007 to 2011, and to create strategies to improve loan recovery and annual loan volume.</a:t>
            </a:r>
            <a:endParaRPr lang="en-US" sz="2200">
              <a:latin typeface="Arial"/>
              <a:cs typeface="Calibri"/>
            </a:endParaRPr>
          </a:p>
        </p:txBody>
      </p:sp>
    </p:spTree>
    <p:extLst>
      <p:ext uri="{BB962C8B-B14F-4D97-AF65-F5344CB8AC3E}">
        <p14:creationId xmlns:p14="http://schemas.microsoft.com/office/powerpoint/2010/main" val="152528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AB31A3-E2B2-40CF-8F4C-2E7D781BE657}"/>
              </a:ext>
            </a:extLst>
          </p:cNvPr>
          <p:cNvSpPr>
            <a:spLocks noGrp="1"/>
          </p:cNvSpPr>
          <p:nvPr>
            <p:ph type="title"/>
          </p:nvPr>
        </p:nvSpPr>
        <p:spPr>
          <a:xfrm>
            <a:off x="1730825" y="283551"/>
            <a:ext cx="8585338" cy="877729"/>
          </a:xfrm>
        </p:spPr>
        <p:txBody>
          <a:bodyPr anchor="ctr">
            <a:normAutofit/>
          </a:bodyPr>
          <a:lstStyle/>
          <a:p>
            <a:pPr algn="ctr"/>
            <a:r>
              <a:rPr lang="en-US" sz="4000">
                <a:solidFill>
                  <a:srgbClr val="FFFFFF"/>
                </a:solidFill>
                <a:cs typeface="Calibri Light"/>
              </a:rPr>
              <a:t>    </a:t>
            </a:r>
            <a:r>
              <a:rPr lang="en-US" sz="4000" b="1">
                <a:solidFill>
                  <a:srgbClr val="FFFFFF"/>
                </a:solidFill>
                <a:cs typeface="Calibri Light"/>
              </a:rPr>
              <a:t>Data Information</a:t>
            </a:r>
            <a:endParaRPr lang="en-US" sz="4000" b="1">
              <a:solidFill>
                <a:srgbClr val="FFFFFF"/>
              </a:solidFill>
              <a:ea typeface="Calibri Light"/>
              <a:cs typeface="Calibri Light"/>
            </a:endParaRPr>
          </a:p>
        </p:txBody>
      </p:sp>
      <p:graphicFrame>
        <p:nvGraphicFramePr>
          <p:cNvPr id="19" name="Content Placeholder 2">
            <a:extLst>
              <a:ext uri="{FF2B5EF4-FFF2-40B4-BE49-F238E27FC236}">
                <a16:creationId xmlns:a16="http://schemas.microsoft.com/office/drawing/2014/main" id="{F1191EB0-7267-BE79-F0CF-63E6E1482AE1}"/>
              </a:ext>
            </a:extLst>
          </p:cNvPr>
          <p:cNvGraphicFramePr>
            <a:graphicFrameLocks noGrp="1"/>
          </p:cNvGraphicFramePr>
          <p:nvPr>
            <p:ph idx="1"/>
            <p:extLst>
              <p:ext uri="{D42A27DB-BD31-4B8C-83A1-F6EECF244321}">
                <p14:modId xmlns:p14="http://schemas.microsoft.com/office/powerpoint/2010/main" val="240347880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57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C2F4A-8477-00BD-CFE2-E45E4DFF36F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                                 </a:t>
            </a:r>
            <a:r>
              <a:rPr lang="en-US" sz="4000" b="1">
                <a:solidFill>
                  <a:srgbClr val="FFFFFF"/>
                </a:solidFill>
                <a:cs typeface="Calibri Light"/>
              </a:rPr>
              <a:t> Process</a:t>
            </a:r>
            <a:endParaRPr lang="en-US" sz="4000" b="1">
              <a:solidFill>
                <a:srgbClr val="FFFFFF"/>
              </a:solidFill>
              <a:ea typeface="Calibri Light"/>
              <a:cs typeface="Calibri Light"/>
            </a:endParaRPr>
          </a:p>
        </p:txBody>
      </p:sp>
      <p:graphicFrame>
        <p:nvGraphicFramePr>
          <p:cNvPr id="30" name="Content Placeholder 2">
            <a:extLst>
              <a:ext uri="{FF2B5EF4-FFF2-40B4-BE49-F238E27FC236}">
                <a16:creationId xmlns:a16="http://schemas.microsoft.com/office/drawing/2014/main" id="{C535462D-4F65-B471-C52A-01AE2417BA00}"/>
              </a:ext>
            </a:extLst>
          </p:cNvPr>
          <p:cNvGraphicFramePr>
            <a:graphicFrameLocks noGrp="1"/>
          </p:cNvGraphicFramePr>
          <p:nvPr>
            <p:ph idx="1"/>
            <p:extLst>
              <p:ext uri="{D42A27DB-BD31-4B8C-83A1-F6EECF244321}">
                <p14:modId xmlns:p14="http://schemas.microsoft.com/office/powerpoint/2010/main" val="16510952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99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02A5-65ED-BBDE-1763-1B0675381273}"/>
              </a:ext>
            </a:extLst>
          </p:cNvPr>
          <p:cNvSpPr>
            <a:spLocks noGrp="1"/>
          </p:cNvSpPr>
          <p:nvPr>
            <p:ph type="title"/>
          </p:nvPr>
        </p:nvSpPr>
        <p:spPr>
          <a:xfrm>
            <a:off x="385119" y="365125"/>
            <a:ext cx="11586518" cy="792163"/>
          </a:xfrm>
          <a:solidFill>
            <a:srgbClr val="002060"/>
          </a:solidFill>
        </p:spPr>
        <p:txBody>
          <a:bodyPr/>
          <a:lstStyle/>
          <a:p>
            <a:pPr algn="ctr"/>
            <a:r>
              <a:rPr lang="en-US" sz="3200" b="1">
                <a:solidFill>
                  <a:schemeClr val="bg1"/>
                </a:solidFill>
                <a:latin typeface="Calibri"/>
                <a:ea typeface="Calibri"/>
                <a:cs typeface="Calibri Light"/>
              </a:rPr>
              <a:t>KPI-1 : Year wise Loan Status</a:t>
            </a:r>
            <a:r>
              <a:rPr lang="en-US">
                <a:cs typeface="Calibri Light"/>
              </a:rPr>
              <a:t> </a:t>
            </a:r>
            <a:endParaRPr lang="en-US">
              <a:ea typeface="Calibri Light" panose="020F0302020204030204"/>
              <a:cs typeface="Calibri Light"/>
            </a:endParaRPr>
          </a:p>
        </p:txBody>
      </p:sp>
      <p:pic>
        <p:nvPicPr>
          <p:cNvPr id="7" name="Content Placeholder 6" descr="A screenshot of a computer&#10;&#10;Description automatically generated">
            <a:extLst>
              <a:ext uri="{FF2B5EF4-FFF2-40B4-BE49-F238E27FC236}">
                <a16:creationId xmlns:a16="http://schemas.microsoft.com/office/drawing/2014/main" id="{0ECBFDC0-5635-F208-4D20-469306D31018}"/>
              </a:ext>
            </a:extLst>
          </p:cNvPr>
          <p:cNvPicPr>
            <a:picLocks noGrp="1" noChangeAspect="1"/>
          </p:cNvPicPr>
          <p:nvPr>
            <p:ph sz="half" idx="1"/>
          </p:nvPr>
        </p:nvPicPr>
        <p:blipFill>
          <a:blip r:embed="rId2"/>
          <a:stretch>
            <a:fillRect/>
          </a:stretch>
        </p:blipFill>
        <p:spPr>
          <a:xfrm>
            <a:off x="304800" y="1504731"/>
            <a:ext cx="7358742" cy="4993126"/>
          </a:xfrm>
        </p:spPr>
      </p:pic>
      <p:graphicFrame>
        <p:nvGraphicFramePr>
          <p:cNvPr id="9" name="Content Placeholder 3">
            <a:extLst>
              <a:ext uri="{FF2B5EF4-FFF2-40B4-BE49-F238E27FC236}">
                <a16:creationId xmlns:a16="http://schemas.microsoft.com/office/drawing/2014/main" id="{0BC86744-91FC-65F1-71E4-17DAF2F72E5A}"/>
              </a:ext>
            </a:extLst>
          </p:cNvPr>
          <p:cNvGraphicFramePr>
            <a:graphicFrameLocks noGrp="1"/>
          </p:cNvGraphicFramePr>
          <p:nvPr>
            <p:ph sz="half" idx="2"/>
            <p:extLst>
              <p:ext uri="{D42A27DB-BD31-4B8C-83A1-F6EECF244321}">
                <p14:modId xmlns:p14="http://schemas.microsoft.com/office/powerpoint/2010/main" val="3995083276"/>
              </p:ext>
            </p:extLst>
          </p:nvPr>
        </p:nvGraphicFramePr>
        <p:xfrm>
          <a:off x="7970401" y="1655866"/>
          <a:ext cx="413657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759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03FB-7B22-F5D7-59AB-7F03D55A182D}"/>
              </a:ext>
            </a:extLst>
          </p:cNvPr>
          <p:cNvSpPr>
            <a:spLocks noGrp="1"/>
          </p:cNvSpPr>
          <p:nvPr>
            <p:ph type="title"/>
          </p:nvPr>
        </p:nvSpPr>
        <p:spPr>
          <a:xfrm>
            <a:off x="456796" y="96796"/>
            <a:ext cx="11480152" cy="755822"/>
          </a:xfrm>
          <a:solidFill>
            <a:schemeClr val="accent1">
              <a:lumMod val="50000"/>
            </a:schemeClr>
          </a:solidFill>
          <a:ln>
            <a:solidFill>
              <a:schemeClr val="bg1"/>
            </a:solidFill>
          </a:ln>
        </p:spPr>
        <p:txBody>
          <a:bodyPr>
            <a:normAutofit fontScale="90000"/>
          </a:bodyPr>
          <a:lstStyle/>
          <a:p>
            <a:r>
              <a:rPr lang="en-US">
                <a:ea typeface="Calibri Light"/>
                <a:cs typeface="Calibri Light"/>
              </a:rPr>
              <a:t>           </a:t>
            </a:r>
            <a:r>
              <a:rPr lang="en-US">
                <a:solidFill>
                  <a:schemeClr val="bg1"/>
                </a:solidFill>
                <a:latin typeface="Calibri"/>
                <a:ea typeface="Calibri Light"/>
                <a:cs typeface="Calibri Light"/>
              </a:rPr>
              <a:t> </a:t>
            </a:r>
            <a:r>
              <a:rPr lang="en-US" sz="3600" b="1">
                <a:solidFill>
                  <a:schemeClr val="bg1"/>
                </a:solidFill>
                <a:latin typeface="Calibri"/>
                <a:ea typeface="Calibri Light"/>
                <a:cs typeface="Calibri Light"/>
              </a:rPr>
              <a:t>KPI-2 :  Grade And Sub-Grade wise Revolving Balance  </a:t>
            </a:r>
          </a:p>
        </p:txBody>
      </p:sp>
      <p:graphicFrame>
        <p:nvGraphicFramePr>
          <p:cNvPr id="12" name="Content Placeholder 2">
            <a:extLst>
              <a:ext uri="{FF2B5EF4-FFF2-40B4-BE49-F238E27FC236}">
                <a16:creationId xmlns:a16="http://schemas.microsoft.com/office/drawing/2014/main" id="{D21D3146-399E-1B2A-61C4-7787A97E70EE}"/>
              </a:ext>
            </a:extLst>
          </p:cNvPr>
          <p:cNvGraphicFramePr>
            <a:graphicFrameLocks noGrp="1"/>
          </p:cNvGraphicFramePr>
          <p:nvPr>
            <p:ph idx="1"/>
            <p:extLst>
              <p:ext uri="{D42A27DB-BD31-4B8C-83A1-F6EECF244321}">
                <p14:modId xmlns:p14="http://schemas.microsoft.com/office/powerpoint/2010/main" val="1388626435"/>
              </p:ext>
            </p:extLst>
          </p:nvPr>
        </p:nvGraphicFramePr>
        <p:xfrm>
          <a:off x="7837563" y="997722"/>
          <a:ext cx="4094472" cy="4873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E2F7801-4B9A-9162-6F4E-35E3E0643EAC}"/>
              </a:ext>
            </a:extLst>
          </p:cNvPr>
          <p:cNvSpPr>
            <a:spLocks noGrp="1"/>
          </p:cNvSpPr>
          <p:nvPr>
            <p:ph type="body" sz="half" idx="2"/>
          </p:nvPr>
        </p:nvSpPr>
        <p:spPr>
          <a:xfrm>
            <a:off x="456795" y="996780"/>
            <a:ext cx="7171566" cy="4872208"/>
          </a:xfrm>
        </p:spPr>
        <p:txBody>
          <a:bodyPr vert="horz" lIns="91440" tIns="45720" rIns="91440" bIns="45720" rtlCol="0" anchor="t">
            <a:normAutofit/>
          </a:bodyPr>
          <a:lstStyle/>
          <a:p>
            <a:endParaRPr lang="en-US">
              <a:cs typeface="Calibri"/>
            </a:endParaRPr>
          </a:p>
        </p:txBody>
      </p:sp>
      <p:pic>
        <p:nvPicPr>
          <p:cNvPr id="8" name="Picture 7" descr="A screenshot of a computer&#10;&#10;Description automatically generated">
            <a:extLst>
              <a:ext uri="{FF2B5EF4-FFF2-40B4-BE49-F238E27FC236}">
                <a16:creationId xmlns:a16="http://schemas.microsoft.com/office/drawing/2014/main" id="{BEFC8154-B8E3-7AF7-22E1-2276F188ACE5}"/>
              </a:ext>
            </a:extLst>
          </p:cNvPr>
          <p:cNvPicPr>
            <a:picLocks noChangeAspect="1"/>
          </p:cNvPicPr>
          <p:nvPr/>
        </p:nvPicPr>
        <p:blipFill rotWithShape="1">
          <a:blip r:embed="rId7"/>
          <a:srcRect l="11492" t="29032" r="44153" b="31183"/>
          <a:stretch/>
        </p:blipFill>
        <p:spPr>
          <a:xfrm>
            <a:off x="272048" y="979406"/>
            <a:ext cx="7288164" cy="4891553"/>
          </a:xfrm>
          <a:prstGeom prst="rect">
            <a:avLst/>
          </a:prstGeom>
        </p:spPr>
      </p:pic>
    </p:spTree>
    <p:extLst>
      <p:ext uri="{BB962C8B-B14F-4D97-AF65-F5344CB8AC3E}">
        <p14:creationId xmlns:p14="http://schemas.microsoft.com/office/powerpoint/2010/main" val="369482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BB142-4552-CA0C-C333-2F8FACD8A9EC}"/>
              </a:ext>
            </a:extLst>
          </p:cNvPr>
          <p:cNvSpPr>
            <a:spLocks noGrp="1"/>
          </p:cNvSpPr>
          <p:nvPr>
            <p:ph type="title"/>
          </p:nvPr>
        </p:nvSpPr>
        <p:spPr>
          <a:xfrm>
            <a:off x="477303" y="241123"/>
            <a:ext cx="11233728" cy="801700"/>
          </a:xfrm>
          <a:solidFill>
            <a:srgbClr val="002060"/>
          </a:solidFill>
        </p:spPr>
        <p:txBody>
          <a:bodyPr vert="horz" lIns="91440" tIns="45720" rIns="91440" bIns="45720" rtlCol="0" anchor="ctr">
            <a:normAutofit/>
          </a:bodyPr>
          <a:lstStyle/>
          <a:p>
            <a:r>
              <a:rPr lang="en-US" sz="3200" b="1">
                <a:solidFill>
                  <a:schemeClr val="bg1"/>
                </a:solidFill>
                <a:latin typeface="Calibri"/>
                <a:ea typeface="Calibri"/>
                <a:cs typeface="Calibri"/>
              </a:rPr>
              <a:t>         </a:t>
            </a:r>
            <a:r>
              <a:rPr lang="en-US" sz="3200" b="1" kern="1200">
                <a:solidFill>
                  <a:schemeClr val="bg1"/>
                </a:solidFill>
                <a:latin typeface="Calibri"/>
                <a:ea typeface="Calibri"/>
                <a:cs typeface="Calibri"/>
              </a:rPr>
              <a:t>KPI </a:t>
            </a:r>
            <a:r>
              <a:rPr lang="en-US" sz="3200" b="1">
                <a:solidFill>
                  <a:schemeClr val="bg1"/>
                </a:solidFill>
                <a:latin typeface="Calibri"/>
                <a:ea typeface="Calibri"/>
                <a:cs typeface="Calibri"/>
              </a:rPr>
              <a:t>3 State-wise</a:t>
            </a:r>
            <a:r>
              <a:rPr lang="en-US" sz="3200" b="1" kern="1200">
                <a:solidFill>
                  <a:schemeClr val="bg1"/>
                </a:solidFill>
                <a:latin typeface="Calibri"/>
                <a:ea typeface="Calibri"/>
                <a:cs typeface="Calibri"/>
              </a:rPr>
              <a:t> And Last Credit Pull d wise Loan Status </a:t>
            </a:r>
          </a:p>
        </p:txBody>
      </p:sp>
      <p:pic>
        <p:nvPicPr>
          <p:cNvPr id="7" name="Content Placeholder 6" descr="A screenshot of a computer&#10;&#10;Description automatically generated">
            <a:extLst>
              <a:ext uri="{FF2B5EF4-FFF2-40B4-BE49-F238E27FC236}">
                <a16:creationId xmlns:a16="http://schemas.microsoft.com/office/drawing/2014/main" id="{95AD3362-AF4D-FC13-CC31-223FF14EFAC1}"/>
              </a:ext>
            </a:extLst>
          </p:cNvPr>
          <p:cNvPicPr>
            <a:picLocks noGrp="1" noChangeAspect="1"/>
          </p:cNvPicPr>
          <p:nvPr>
            <p:ph sz="half" idx="1"/>
          </p:nvPr>
        </p:nvPicPr>
        <p:blipFill>
          <a:blip r:embed="rId2"/>
          <a:stretch>
            <a:fillRect/>
          </a:stretch>
        </p:blipFill>
        <p:spPr>
          <a:xfrm>
            <a:off x="421822" y="1232749"/>
            <a:ext cx="7115863" cy="5376148"/>
          </a:xfrm>
          <a:prstGeom prst="rect">
            <a:avLst/>
          </a:prstGeom>
        </p:spPr>
      </p:pic>
      <p:graphicFrame>
        <p:nvGraphicFramePr>
          <p:cNvPr id="9" name="Text Placeholder 3">
            <a:extLst>
              <a:ext uri="{FF2B5EF4-FFF2-40B4-BE49-F238E27FC236}">
                <a16:creationId xmlns:a16="http://schemas.microsoft.com/office/drawing/2014/main" id="{BC284EB5-83E7-D5CE-C95E-71489F2A7643}"/>
              </a:ext>
            </a:extLst>
          </p:cNvPr>
          <p:cNvGraphicFramePr>
            <a:graphicFrameLocks noGrp="1"/>
          </p:cNvGraphicFramePr>
          <p:nvPr>
            <p:ph sz="half" idx="2"/>
            <p:extLst>
              <p:ext uri="{D42A27DB-BD31-4B8C-83A1-F6EECF244321}">
                <p14:modId xmlns:p14="http://schemas.microsoft.com/office/powerpoint/2010/main" val="2438334600"/>
              </p:ext>
            </p:extLst>
          </p:nvPr>
        </p:nvGraphicFramePr>
        <p:xfrm>
          <a:off x="7881060" y="1850744"/>
          <a:ext cx="4059333" cy="3877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139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D4E766F-6D61-E229-C8EF-E3388A3B4B40}"/>
              </a:ext>
            </a:extLst>
          </p:cNvPr>
          <p:cNvSpPr>
            <a:spLocks noGrp="1"/>
          </p:cNvSpPr>
          <p:nvPr>
            <p:ph type="title"/>
          </p:nvPr>
        </p:nvSpPr>
        <p:spPr>
          <a:xfrm>
            <a:off x="565068" y="199860"/>
            <a:ext cx="11059885" cy="824821"/>
          </a:xfrm>
          <a:solidFill>
            <a:srgbClr val="002060"/>
          </a:solidFill>
        </p:spPr>
        <p:txBody>
          <a:bodyPr>
            <a:normAutofit/>
          </a:bodyPr>
          <a:lstStyle/>
          <a:p>
            <a:pPr algn="ctr"/>
            <a:r>
              <a:rPr lang="en-US" sz="3200" b="1" dirty="0">
                <a:solidFill>
                  <a:schemeClr val="bg1"/>
                </a:solidFill>
                <a:latin typeface="Calibri"/>
                <a:ea typeface="Calibri"/>
                <a:cs typeface="Calibri Light"/>
              </a:rPr>
              <a:t>KPI- 4 Home Ownership Vs Last Payment Date Status</a:t>
            </a:r>
            <a:endParaRPr lang="en-US" sz="3200" b="1" dirty="0">
              <a:solidFill>
                <a:schemeClr val="bg1"/>
              </a:solidFill>
              <a:latin typeface="Calibri"/>
              <a:ea typeface="Calibri"/>
              <a:cs typeface="Calibri"/>
            </a:endParaRPr>
          </a:p>
        </p:txBody>
      </p:sp>
      <p:sp>
        <p:nvSpPr>
          <p:cNvPr id="19" name="Text Placeholder 18">
            <a:extLst>
              <a:ext uri="{FF2B5EF4-FFF2-40B4-BE49-F238E27FC236}">
                <a16:creationId xmlns:a16="http://schemas.microsoft.com/office/drawing/2014/main" id="{D62AFE9B-CB1D-978F-C3D1-3D76BC7C2D7E}"/>
              </a:ext>
            </a:extLst>
          </p:cNvPr>
          <p:cNvSpPr>
            <a:spLocks noGrp="1"/>
          </p:cNvSpPr>
          <p:nvPr>
            <p:ph sz="half" idx="2"/>
          </p:nvPr>
        </p:nvSpPr>
        <p:spPr>
          <a:xfrm>
            <a:off x="7554685" y="1444625"/>
            <a:ext cx="4245429" cy="4351338"/>
          </a:xfrm>
        </p:spPr>
        <p:txBody>
          <a:bodyPr vert="horz" lIns="91440" tIns="45720" rIns="91440" bIns="45720" rtlCol="0" anchor="t">
            <a:normAutofit/>
          </a:bodyPr>
          <a:lstStyle/>
          <a:p>
            <a:r>
              <a:rPr lang="en-US" sz="2000" dirty="0">
                <a:solidFill>
                  <a:srgbClr val="1F1F1F"/>
                </a:solidFill>
                <a:ea typeface="+mn-lt"/>
                <a:cs typeface="+mn-lt"/>
              </a:rPr>
              <a:t>Home ownership is increasing, but the rate of growth is slowing. The pie chart shows that home ownership has increased from 40% to 44% in the past year. However, the rate of growth has slowed from 2% to 1% in the past year. </a:t>
            </a:r>
          </a:p>
          <a:p>
            <a:r>
              <a:rPr lang="en-US" sz="2000" dirty="0">
                <a:solidFill>
                  <a:srgbClr val="1F1F1F"/>
                </a:solidFill>
                <a:ea typeface="+mn-lt"/>
                <a:cs typeface="+mn-lt"/>
              </a:rPr>
              <a:t>Mortgage debt is increasing faster than home ownership. The bar chart shows that mortgage debt has increased from 483M to 532M in the past year. This represents a 10% increase, while home ownership has only increased by 4%. </a:t>
            </a:r>
            <a:endParaRPr lang="en-US" sz="2000" dirty="0">
              <a:solidFill>
                <a:srgbClr val="1F1F1F"/>
              </a:solidFill>
              <a:ea typeface="Calibri"/>
              <a:cs typeface="Calibri"/>
            </a:endParaRPr>
          </a:p>
        </p:txBody>
      </p:sp>
      <p:pic>
        <p:nvPicPr>
          <p:cNvPr id="9" name="Content Placeholder 8" descr="A screenshot of a home ownership dashboard&#10;&#10;Description automatically generated">
            <a:extLst>
              <a:ext uri="{FF2B5EF4-FFF2-40B4-BE49-F238E27FC236}">
                <a16:creationId xmlns:a16="http://schemas.microsoft.com/office/drawing/2014/main" id="{8CC68014-51E9-2AD5-045F-E96276B1FAB3}"/>
              </a:ext>
            </a:extLst>
          </p:cNvPr>
          <p:cNvPicPr>
            <a:picLocks noGrp="1" noChangeAspect="1"/>
          </p:cNvPicPr>
          <p:nvPr>
            <p:ph sz="half" idx="1"/>
          </p:nvPr>
        </p:nvPicPr>
        <p:blipFill>
          <a:blip r:embed="rId2"/>
          <a:stretch>
            <a:fillRect/>
          </a:stretch>
        </p:blipFill>
        <p:spPr>
          <a:xfrm>
            <a:off x="352080" y="1313471"/>
            <a:ext cx="6931311" cy="5230131"/>
          </a:xfrm>
        </p:spPr>
      </p:pic>
    </p:spTree>
    <p:extLst>
      <p:ext uri="{BB962C8B-B14F-4D97-AF65-F5344CB8AC3E}">
        <p14:creationId xmlns:p14="http://schemas.microsoft.com/office/powerpoint/2010/main" val="10558313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The Analytics Team</vt:lpstr>
      <vt:lpstr>ABOUT                               Banking Analytics is a leading financial institution that partners with individuals, small- and middle-market businesses, large corporations, and governments to help them achieve their financial goals. We offer a full range of banking, investment management, and other financial and risk management products and services.  </vt:lpstr>
      <vt:lpstr>    Data Information</vt:lpstr>
      <vt:lpstr>                                  Process</vt:lpstr>
      <vt:lpstr>KPI-1 : Year wise Loan Status </vt:lpstr>
      <vt:lpstr>            KPI-2 :  Grade And Sub-Grade wise Revolving Balance  </vt:lpstr>
      <vt:lpstr>         KPI 3 State-wise And Last Credit Pull d wise Loan Status </vt:lpstr>
      <vt:lpstr>KPI- 4 Home Ownership Vs Last Payment Date Status</vt:lpstr>
      <vt:lpstr>KPI-5 Total Payment for Verified vs Non-Verified Status</vt:lpstr>
      <vt:lpstr>PowerPoint Presentation</vt:lpstr>
      <vt:lpstr>Summary</vt:lpstr>
      <vt:lpstr>Suggestions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SHREYA RANI</cp:lastModifiedBy>
  <cp:revision>26</cp:revision>
  <dcterms:created xsi:type="dcterms:W3CDTF">2023-10-21T10:18:21Z</dcterms:created>
  <dcterms:modified xsi:type="dcterms:W3CDTF">2023-10-27T09:54:51Z</dcterms:modified>
</cp:coreProperties>
</file>