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209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75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75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573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0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89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532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902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24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35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258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4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1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668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07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96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523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A8C3A1-CBDF-4F37-9881-F8D72D4B9B04}" type="datetimeFigureOut">
              <a:rPr lang="en-IN" smtClean="0"/>
              <a:t>20-12-2023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63E5AEB-47D7-42DD-A053-BFDB75A7F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6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66FFD-0279-BFA1-D850-93C0F2D8A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8012" y="2743200"/>
            <a:ext cx="6846795" cy="1180729"/>
          </a:xfrm>
        </p:spPr>
        <p:txBody>
          <a:bodyPr/>
          <a:lstStyle/>
          <a:p>
            <a:pPr algn="ctr"/>
            <a:r>
              <a:rPr lang="en-US" sz="6000" b="1" dirty="0"/>
              <a:t>Welcome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17175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5F919-50B0-4D75-1A0B-340DC6CD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Find the stores where the total sales amount is greater than a specified value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6F7-26AC-9D8A-8775-32680B55C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5358" y="2967485"/>
            <a:ext cx="4500122" cy="29168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storeid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* quantity)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from sales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by storied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&gt; 20000;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C25A60-E600-4E07-8EA2-D30F0B8F15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1606" y="2944812"/>
            <a:ext cx="4238625" cy="2733675"/>
          </a:xfrm>
        </p:spPr>
      </p:pic>
    </p:spTree>
    <p:extLst>
      <p:ext uri="{BB962C8B-B14F-4D97-AF65-F5344CB8AC3E}">
        <p14:creationId xmlns:p14="http://schemas.microsoft.com/office/powerpoint/2010/main" val="427502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E0835-BEA4-4892-73E0-A1BB80741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Products based on their total sales quantity in descending order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E879-AA2B-D62D-65AD-3220FECA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2603500"/>
            <a:ext cx="4825158" cy="373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p.productname,p.productid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unitprice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* quantity)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from products as p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left join sales as s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on p.productid =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s.productid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p.productname,p.productid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by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14C415-C022-EAF3-8E3F-BC72737CF3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1361" y="3098308"/>
            <a:ext cx="4824412" cy="2151142"/>
          </a:xfrm>
        </p:spPr>
      </p:pic>
    </p:spTree>
    <p:extLst>
      <p:ext uri="{BB962C8B-B14F-4D97-AF65-F5344CB8AC3E}">
        <p14:creationId xmlns:p14="http://schemas.microsoft.com/office/powerpoint/2010/main" val="713740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7AF7-8954-0FD8-D2A2-2C09F868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428" y="674702"/>
            <a:ext cx="8761413" cy="1242874"/>
          </a:xfrm>
        </p:spPr>
        <p:txBody>
          <a:bodyPr/>
          <a:lstStyle/>
          <a:p>
            <a:r>
              <a:rPr lang="en-US" sz="1200" dirty="0"/>
              <a:t>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Retrieve all sales records, including those without corresponding products. Display sales details, product information, and indicate whether the product is missing (NULL) using a CASE statement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B16AB-56FF-337F-0949-421BE6902C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8725" y="2665644"/>
            <a:ext cx="4825158" cy="34163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s.salesid,s.storeid,s.productid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s.unitprice,s.quantity,p.productname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p.supplier,p.productcost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case 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when p.productid is null then "missing“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else "found“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end as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productstatus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from sales s right join products as p 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s.productid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= p.productid;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02D61F-534C-5BED-261D-9606C89AC24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429000"/>
            <a:ext cx="4824412" cy="1511425"/>
          </a:xfrm>
        </p:spPr>
      </p:pic>
    </p:spTree>
    <p:extLst>
      <p:ext uri="{BB962C8B-B14F-4D97-AF65-F5344CB8AC3E}">
        <p14:creationId xmlns:p14="http://schemas.microsoft.com/office/powerpoint/2010/main" val="185453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23D5-7C88-A240-9AFB-5214A90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Retrieve the sales details for products with a quantity sold greater than the average quantity sold. Include products that have never been sold. Display sales information and product details.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9AEED-7E1B-CF07-AE5B-AEC0227DC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4033" y="2798809"/>
            <a:ext cx="4825158" cy="3166985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s.salesid,s.unitprice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s.quantity,p.productid,p.productname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p.supplier,productcost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from products as p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left join sales as s</a:t>
            </a: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on p.productid =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s.productid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s.quantity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&gt; (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selectavg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(quantity)from sales);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8A6038-7C26-F7B8-7996-DF21249AD1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3338004"/>
            <a:ext cx="4824412" cy="2068497"/>
          </a:xfrm>
        </p:spPr>
      </p:pic>
    </p:spTree>
    <p:extLst>
      <p:ext uri="{BB962C8B-B14F-4D97-AF65-F5344CB8AC3E}">
        <p14:creationId xmlns:p14="http://schemas.microsoft.com/office/powerpoint/2010/main" val="3568717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4B47-BC0B-8AE3-89E4-A5940BF6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766B-ACC4-826C-F20C-E896E878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686" y="3240350"/>
            <a:ext cx="9953981" cy="1722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Analyzing Walmart's dataset revealed key insights, including high-performing stores, popular products, and effective inventory management. The use of SQL queries showcased the significance of data-driven decision-making for optimizing sales strategies and enhancing overall retail operations</a:t>
            </a:r>
            <a:r>
              <a:rPr lang="en-US" sz="2000" b="1" dirty="0"/>
              <a:t>.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78492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9C27-AE0E-4E55-C78C-382AEC66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4109" y="1984323"/>
            <a:ext cx="7696940" cy="3138092"/>
          </a:xfrm>
        </p:spPr>
        <p:txBody>
          <a:bodyPr/>
          <a:lstStyle/>
          <a:p>
            <a:pPr algn="ctr"/>
            <a:r>
              <a:rPr lang="en-IN" sz="60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6000" b="1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ales in period Walmart</a:t>
            </a:r>
            <a:br>
              <a:rPr lang="en-IN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1446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6EF5-83F5-3E8B-DE5D-7242EED4D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B17D-36AD-081C-24C9-80EB5C7B1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545440"/>
            <a:ext cx="8825659" cy="1648904"/>
          </a:xfrm>
        </p:spPr>
        <p:txBody>
          <a:bodyPr/>
          <a:lstStyle/>
          <a:p>
            <a:pPr marL="0" indent="0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 Walmart's retail operations by leveraging data insights to enhance sales strategies, inventory management, and store-specific performance. Utilize SQL queries for targeted analyses, aiming for sustained success through informed decision-making in the dynamic retail market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032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9CFB-8920-92A8-17B3-7D891E85B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 Retrieve the unique store names from the "Store" table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C64B-50F6-0E56-37CA-6C5381595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3768" y="3506680"/>
            <a:ext cx="3488636" cy="1020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distinct(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storename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 inventory;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3FBAEB-C784-1AEB-FAA6-C1F563A759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54484" y="3155056"/>
            <a:ext cx="5570228" cy="2606551"/>
          </a:xfrm>
        </p:spPr>
      </p:pic>
    </p:spTree>
    <p:extLst>
      <p:ext uri="{BB962C8B-B14F-4D97-AF65-F5344CB8AC3E}">
        <p14:creationId xmlns:p14="http://schemas.microsoft.com/office/powerpoint/2010/main" val="3642519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4006-935D-B220-53F5-011EA056F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2.Retrieve the total quantity available for each product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177E6-A2C9-DF53-22CB-C9309EDEB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517" y="3429000"/>
            <a:ext cx="4083728" cy="1888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productid ,sum(quantity) as quantity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from sales</a:t>
            </a: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group by productid;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427729-8C06-DDC5-8359-2350AB59C9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53237" y="3254775"/>
            <a:ext cx="5566298" cy="2450237"/>
          </a:xfrm>
        </p:spPr>
      </p:pic>
    </p:spTree>
    <p:extLst>
      <p:ext uri="{BB962C8B-B14F-4D97-AF65-F5344CB8AC3E}">
        <p14:creationId xmlns:p14="http://schemas.microsoft.com/office/powerpoint/2010/main" val="413140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E26A-0C44-1262-886A-A09CFDA8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Retrieve the product details along with the corresponding store information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D7AC0-5CDF-4A3E-D49E-308AE7F09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1068" y="2922973"/>
            <a:ext cx="4437979" cy="3060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select p.productid,p.productname,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p.supplier,i.storeid,i.storename,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i.address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from products as p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inner join inventory as </a:t>
            </a:r>
            <a:r>
              <a:rPr lang="en-I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on p.productid = </a:t>
            </a:r>
            <a:r>
              <a:rPr lang="en-IN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i.productid</a:t>
            </a:r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</a:p>
          <a:p>
            <a:pPr marL="0" indent="0">
              <a:buNone/>
            </a:pPr>
            <a:endParaRPr lang="en-IN" sz="22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A65CE62-B79E-0A1F-E41E-3463829F8B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35851" y="3369076"/>
            <a:ext cx="5367768" cy="2334827"/>
          </a:xfrm>
        </p:spPr>
      </p:pic>
    </p:spTree>
    <p:extLst>
      <p:ext uri="{BB962C8B-B14F-4D97-AF65-F5344CB8AC3E}">
        <p14:creationId xmlns:p14="http://schemas.microsoft.com/office/powerpoint/2010/main" val="505412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E400-3353-2900-81E8-301DB9E6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Retrieve the sales details including product and store information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E91B-391C-5C01-E1F8-72EF09A59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416" y="2674521"/>
            <a:ext cx="4367814" cy="36818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p.productid,p.productname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p.supplier,p.productcost,s.salesid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s.storeid,s.unitprice,s.quantity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from products as p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inner join sales as s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inner join inventory as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i.productid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6E5FD5-6460-891F-EC77-0857845280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19566" y="3240349"/>
            <a:ext cx="5486138" cy="2219418"/>
          </a:xfrm>
        </p:spPr>
      </p:pic>
    </p:spTree>
    <p:extLst>
      <p:ext uri="{BB962C8B-B14F-4D97-AF65-F5344CB8AC3E}">
        <p14:creationId xmlns:p14="http://schemas.microsoft.com/office/powerpoint/2010/main" val="3147833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A9A78-7BDA-5536-57F1-3E6025C4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5.Find the total sales amount for each store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E91E6-0ED0-4628-1C74-A8807818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502" y="2701154"/>
            <a:ext cx="4825158" cy="3416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i.storename,i.storeid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,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sum(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s.unitprice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*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s.quantity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Totalsales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from sales as s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inner join inventory as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s.storeid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i.storied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i.storename,i.storeid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3828D2-EE2F-47CF-C6A2-09B8324E3D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3961" y="3222594"/>
            <a:ext cx="5697537" cy="2107042"/>
          </a:xfrm>
        </p:spPr>
      </p:pic>
    </p:spTree>
    <p:extLst>
      <p:ext uri="{BB962C8B-B14F-4D97-AF65-F5344CB8AC3E}">
        <p14:creationId xmlns:p14="http://schemas.microsoft.com/office/powerpoint/2010/main" val="309456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9350C-E385-284E-930A-3307B920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Find the average product cost for each supplier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48BAB-7BAA-84C5-D668-2B3FF846A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4" y="2876366"/>
            <a:ext cx="4295935" cy="2669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, supplier,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avg(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productcost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)as average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from products  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group by supplier,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productname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581840-C728-6E7F-F4B5-B76C4990E0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3009531"/>
            <a:ext cx="4824412" cy="2251860"/>
          </a:xfrm>
        </p:spPr>
      </p:pic>
    </p:spTree>
    <p:extLst>
      <p:ext uri="{BB962C8B-B14F-4D97-AF65-F5344CB8AC3E}">
        <p14:creationId xmlns:p14="http://schemas.microsoft.com/office/powerpoint/2010/main" val="3671916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92</TotalTime>
  <Words>630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Inter</vt:lpstr>
      <vt:lpstr>Söhne</vt:lpstr>
      <vt:lpstr>Wingdings 3</vt:lpstr>
      <vt:lpstr>Ion Boardroom</vt:lpstr>
      <vt:lpstr>Welcome</vt:lpstr>
      <vt:lpstr>Sales in period Walmart </vt:lpstr>
      <vt:lpstr>Objective:</vt:lpstr>
      <vt:lpstr>1 Retrieve the unique store names from the "Store" table</vt:lpstr>
      <vt:lpstr>2.Retrieve the total quantity available for each product</vt:lpstr>
      <vt:lpstr>Retrieve the product details along with the corresponding store information</vt:lpstr>
      <vt:lpstr>Retrieve the sales details including product and store information</vt:lpstr>
      <vt:lpstr>5.Find the total sales amount for each store</vt:lpstr>
      <vt:lpstr>Find the average product cost for each supplier</vt:lpstr>
      <vt:lpstr>Find the stores where the total sales amount is greater than a specified value</vt:lpstr>
      <vt:lpstr>Products based on their total sales quantity in descending order</vt:lpstr>
      <vt:lpstr> Retrieve all sales records, including those without corresponding products. Display sales details, product information, and indicate whether the product is missing (NULL) using a CASE statement.</vt:lpstr>
      <vt:lpstr>Retrieve the sales details for products with a quantity sold greater than the average quantity sold. Include products that have never been sold. Display sales information and product details.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Pranali Salgaonkar</dc:creator>
  <cp:lastModifiedBy>Pranali Salgaonkar</cp:lastModifiedBy>
  <cp:revision>4</cp:revision>
  <dcterms:created xsi:type="dcterms:W3CDTF">2023-12-19T14:39:18Z</dcterms:created>
  <dcterms:modified xsi:type="dcterms:W3CDTF">2023-12-20T13:42:09Z</dcterms:modified>
</cp:coreProperties>
</file>