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5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7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9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3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0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4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2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6FFD-0279-BFA1-D850-93C0F2D8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12" y="2743200"/>
            <a:ext cx="6846795" cy="1180729"/>
          </a:xfrm>
        </p:spPr>
        <p:txBody>
          <a:bodyPr/>
          <a:lstStyle/>
          <a:p>
            <a:pPr algn="ctr"/>
            <a:r>
              <a:rPr lang="en-US" sz="6000" b="1" dirty="0"/>
              <a:t>Welcome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717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919-50B0-4D75-1A0B-340DC6C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the stores where the total sales amount is greater than a specified value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6F7-26AC-9D8A-8775-32680B55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358" y="2967485"/>
            <a:ext cx="4500122" cy="2916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storeid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* quantity)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from sales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storied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20000;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C25A60-E600-4E07-8EA2-D30F0B8F1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1606" y="2944812"/>
            <a:ext cx="4238625" cy="2733675"/>
          </a:xfrm>
        </p:spPr>
      </p:pic>
    </p:spTree>
    <p:extLst>
      <p:ext uri="{BB962C8B-B14F-4D97-AF65-F5344CB8AC3E}">
        <p14:creationId xmlns:p14="http://schemas.microsoft.com/office/powerpoint/2010/main" val="427502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0835-BEA4-4892-73E0-A1BB807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Products based on their total sales quantity in descending order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E879-AA2B-D62D-65AD-3220FECA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603500"/>
            <a:ext cx="4825158" cy="37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p.productname,p.productid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* quantity)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left join sales as s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on p.productid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p.productname,p.productid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14C415-C022-EAF3-8E3F-BC72737C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361" y="3098308"/>
            <a:ext cx="4824412" cy="2151142"/>
          </a:xfrm>
        </p:spPr>
      </p:pic>
    </p:spTree>
    <p:extLst>
      <p:ext uri="{BB962C8B-B14F-4D97-AF65-F5344CB8AC3E}">
        <p14:creationId xmlns:p14="http://schemas.microsoft.com/office/powerpoint/2010/main" val="71374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7AF7-8954-0FD8-D2A2-2C09F868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28" y="674702"/>
            <a:ext cx="8761413" cy="1242874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 all sales records, including those without corresponding products. Display sales details, product information, and indicate whether the product is missing (NULL) using a CASE statement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16AB-56FF-337F-0949-421BE690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725" y="2665644"/>
            <a:ext cx="4825158" cy="3416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s.salesid,s.storeid,s.productid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s.unitprice,s.quantity,p.productname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p.supplier,p.productcost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when p.productid is null then "missing“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else "found“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end as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productstatus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sales s right join products as p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= p.productid;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2D61F-534C-5BED-261D-9606C89AC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824412" cy="1511425"/>
          </a:xfrm>
        </p:spPr>
      </p:pic>
    </p:spTree>
    <p:extLst>
      <p:ext uri="{BB962C8B-B14F-4D97-AF65-F5344CB8AC3E}">
        <p14:creationId xmlns:p14="http://schemas.microsoft.com/office/powerpoint/2010/main" val="1854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23D5-7C88-A240-9AFB-5214A90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 the sales details for products with a quantity sold greater than the average quantity sold. Include products that have never been sold. Display sales information and product details.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AEED-7E1B-CF07-AE5B-AEC0227D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033" y="2798809"/>
            <a:ext cx="4825158" cy="316698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s.salesid,s.unitprice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s.quantity,p.productid,p.productname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p.supplier,productcost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left join sales as s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on p.productid =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&gt;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selectavg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(quantity)from sales);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8A6038-7C26-F7B8-7996-DF21249AD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338004"/>
            <a:ext cx="4824412" cy="2068497"/>
          </a:xfrm>
        </p:spPr>
      </p:pic>
    </p:spTree>
    <p:extLst>
      <p:ext uri="{BB962C8B-B14F-4D97-AF65-F5344CB8AC3E}">
        <p14:creationId xmlns:p14="http://schemas.microsoft.com/office/powerpoint/2010/main" val="35687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4B47-BC0B-8AE3-89E4-A5940BF6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766B-ACC4-826C-F20C-E896E878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6" y="3240350"/>
            <a:ext cx="9953981" cy="1722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Analyzing Walmart's dataset revealed key insights, including high-performing stores, popular products, and effective inventory management. The use of SQL queries showcased the significance of data-driven decision-making for optimizing sales strategies and enhancing overall retail operations</a:t>
            </a:r>
            <a:r>
              <a:rPr lang="en-US" sz="2000" b="1" dirty="0"/>
              <a:t>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849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C27-AE0E-4E55-C78C-382AEC66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09" y="1984323"/>
            <a:ext cx="7696940" cy="3138092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6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ales in period Walmart</a:t>
            </a:r>
            <a:br>
              <a:rPr lang="en-IN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4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EF5-83F5-3E8B-DE5D-7242EED4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B17D-36AD-081C-24C9-80EB5C7B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545440"/>
            <a:ext cx="8825659" cy="1648904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Walmart's retail operations by leveraging data insights to enhance sales strategies, inventory management, and store-specific performance. Utilize SQL queries for targeted analyses, aiming for sustained success through informed decision-making in the dynamic retail market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3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9CFB-8920-92A8-17B3-7D891E85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 Retrieve the unique store names from the "Store" table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C64B-50F6-0E56-37CA-6C538159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768" y="3506680"/>
            <a:ext cx="3488636" cy="102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distinct(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storename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inventory;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3FBAEB-C784-1AEB-FAA6-C1F563A75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484" y="3155056"/>
            <a:ext cx="5570228" cy="2606551"/>
          </a:xfrm>
        </p:spPr>
      </p:pic>
    </p:spTree>
    <p:extLst>
      <p:ext uri="{BB962C8B-B14F-4D97-AF65-F5344CB8AC3E}">
        <p14:creationId xmlns:p14="http://schemas.microsoft.com/office/powerpoint/2010/main" val="36425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4006-935D-B220-53F5-011EA05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2.Retrieve the total quantity available for each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77E6-A2C9-DF53-22CB-C9309EDE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17" y="3429000"/>
            <a:ext cx="4083728" cy="1888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productid ,sum(quantity) as quantity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sales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group by productid;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27729-8C06-DDC5-8359-2350AB59C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3237" y="3254775"/>
            <a:ext cx="5566298" cy="2450237"/>
          </a:xfrm>
        </p:spPr>
      </p:pic>
    </p:spTree>
    <p:extLst>
      <p:ext uri="{BB962C8B-B14F-4D97-AF65-F5344CB8AC3E}">
        <p14:creationId xmlns:p14="http://schemas.microsoft.com/office/powerpoint/2010/main" val="41314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6A-0C44-1262-886A-A09CFDA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the product details along with the corresponding store information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7AC0-5CDF-4A3E-D49E-308AE7F09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068" y="2922973"/>
            <a:ext cx="4437979" cy="306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 p.productid,p.productname,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p.supplier,i.storeid,i.storename,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i.address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on p.productid = </a:t>
            </a:r>
            <a:r>
              <a:rPr lang="en-I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i.productid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5CE62-B79E-0A1F-E41E-3463829F8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851" y="3369076"/>
            <a:ext cx="5367768" cy="2334827"/>
          </a:xfrm>
        </p:spPr>
      </p:pic>
    </p:spTree>
    <p:extLst>
      <p:ext uri="{BB962C8B-B14F-4D97-AF65-F5344CB8AC3E}">
        <p14:creationId xmlns:p14="http://schemas.microsoft.com/office/powerpoint/2010/main" val="50541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400-3353-2900-81E8-301DB9E6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the sales details including product and store information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E91B-391C-5C01-E1F8-72EF09A5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416" y="2674521"/>
            <a:ext cx="4367814" cy="368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p.productid,p.productname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p.supplier,p.productcost,s.salesid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s.storeid,s.unitprice,s.quantity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inner join sales as s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6E5FD5-6460-891F-EC77-085784528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9566" y="3240349"/>
            <a:ext cx="5486138" cy="2219418"/>
          </a:xfrm>
        </p:spPr>
      </p:pic>
    </p:spTree>
    <p:extLst>
      <p:ext uri="{BB962C8B-B14F-4D97-AF65-F5344CB8AC3E}">
        <p14:creationId xmlns:p14="http://schemas.microsoft.com/office/powerpoint/2010/main" val="314783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A78-7BDA-5536-57F1-3E6025C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5.Find the total sales amount for each store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91E6-0ED0-4628-1C74-A8807818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701154"/>
            <a:ext cx="482515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i.storename,i.storeid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s.unitprice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from sales as s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i.storied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i.storename,i.storeid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3828D2-EE2F-47CF-C6A2-09B8324E3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961" y="3222594"/>
            <a:ext cx="5697537" cy="2107042"/>
          </a:xfrm>
        </p:spPr>
      </p:pic>
    </p:spTree>
    <p:extLst>
      <p:ext uri="{BB962C8B-B14F-4D97-AF65-F5344CB8AC3E}">
        <p14:creationId xmlns:p14="http://schemas.microsoft.com/office/powerpoint/2010/main" val="3094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350C-E385-284E-930A-3307B92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the average product cost for each supplier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8BAB-7BAA-84C5-D668-2B3FF846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876366"/>
            <a:ext cx="4295935" cy="2669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supplier,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avg(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productcost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)as average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from products 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supplier,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81840-C728-6E7F-F4B5-B76C4990E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009531"/>
            <a:ext cx="4824412" cy="2251860"/>
          </a:xfrm>
        </p:spPr>
      </p:pic>
    </p:spTree>
    <p:extLst>
      <p:ext uri="{BB962C8B-B14F-4D97-AF65-F5344CB8AC3E}">
        <p14:creationId xmlns:p14="http://schemas.microsoft.com/office/powerpoint/2010/main" val="367191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103</TotalTime>
  <Words>630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Inter</vt:lpstr>
      <vt:lpstr>Söhne</vt:lpstr>
      <vt:lpstr>Wingdings 3</vt:lpstr>
      <vt:lpstr>Ion Boardroom</vt:lpstr>
      <vt:lpstr>Welcome</vt:lpstr>
      <vt:lpstr>Sales in period Walmart </vt:lpstr>
      <vt:lpstr>Objective:</vt:lpstr>
      <vt:lpstr>1 Retrieve the unique store names from the "Store" table</vt:lpstr>
      <vt:lpstr>2.Retrieve the total quantity available for each product</vt:lpstr>
      <vt:lpstr>Retrieve the product details along with the corresponding store information</vt:lpstr>
      <vt:lpstr>Retrieve the sales details including product and store information</vt:lpstr>
      <vt:lpstr>5.Find the total sales amount for each store</vt:lpstr>
      <vt:lpstr>Find the average product cost for each supplier</vt:lpstr>
      <vt:lpstr>Find the stores where the total sales amount is greater than a specified value</vt:lpstr>
      <vt:lpstr>Products based on their total sales quantity in descending order</vt:lpstr>
      <vt:lpstr> Retrieve all sales records, including those without corresponding products. Display sales details, product information, and indicate whether the product is missing (NULL) using a CASE statement.</vt:lpstr>
      <vt:lpstr>Retrieve the sales details for products with a quantity sold greater than the average quantity sold. Include products that have never been sold. Display sales information and product details.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Pranali Salgaonkar</dc:creator>
  <cp:lastModifiedBy>Pranali Salgaonkar</cp:lastModifiedBy>
  <cp:revision>4</cp:revision>
  <dcterms:created xsi:type="dcterms:W3CDTF">2023-12-19T14:39:18Z</dcterms:created>
  <dcterms:modified xsi:type="dcterms:W3CDTF">2023-12-20T13:53:13Z</dcterms:modified>
</cp:coreProperties>
</file>