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6" r:id="rId2"/>
    <p:sldId id="257" r:id="rId3"/>
    <p:sldId id="258" r:id="rId4"/>
    <p:sldId id="260" r:id="rId5"/>
    <p:sldId id="264" r:id="rId6"/>
    <p:sldId id="265" r:id="rId7"/>
    <p:sldId id="267" r:id="rId8"/>
    <p:sldId id="268" r:id="rId9"/>
    <p:sldId id="289" r:id="rId10"/>
    <p:sldId id="291" r:id="rId11"/>
    <p:sldId id="290" r:id="rId12"/>
    <p:sldId id="292" r:id="rId13"/>
    <p:sldId id="299" r:id="rId14"/>
    <p:sldId id="297" r:id="rId15"/>
    <p:sldId id="298" r:id="rId16"/>
    <p:sldId id="269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3B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7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40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3080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973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8464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78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87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8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37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8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2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16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11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3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03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43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39D9-4E03-4A4F-9BB4-228E8D38E221}" type="datetimeFigureOut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88642E-33CF-4FAE-9AC1-03D1408C82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90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D5F6AF9-B773-FE4F-D52F-E3136B459B61}"/>
              </a:ext>
            </a:extLst>
          </p:cNvPr>
          <p:cNvSpPr txBox="1"/>
          <p:nvPr/>
        </p:nvSpPr>
        <p:spPr>
          <a:xfrm>
            <a:off x="3907301" y="2611287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Welcome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35284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AF66B3-F10B-B79A-7C21-C0085FD7DC9F}"/>
              </a:ext>
            </a:extLst>
          </p:cNvPr>
          <p:cNvSpPr txBox="1"/>
          <p:nvPr/>
        </p:nvSpPr>
        <p:spPr>
          <a:xfrm>
            <a:off x="4755729" y="3013501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xmlns="" val="1366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FDC981-4863-2EC0-BA49-1B7229F0EAD9}"/>
              </a:ext>
            </a:extLst>
          </p:cNvPr>
          <p:cNvSpPr txBox="1"/>
          <p:nvPr/>
        </p:nvSpPr>
        <p:spPr>
          <a:xfrm>
            <a:off x="1715678" y="697583"/>
            <a:ext cx="191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529E88-335C-D222-D6C6-8C5A86ED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0" y="1818679"/>
            <a:ext cx="9587060" cy="4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2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80A7FA-8B90-7008-7808-60110A78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1" r="11350"/>
          <a:stretch/>
        </p:blipFill>
        <p:spPr>
          <a:xfrm>
            <a:off x="1736890" y="1498221"/>
            <a:ext cx="8719794" cy="5143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C78837-2C72-9A82-A389-03FB96440DBB}"/>
              </a:ext>
            </a:extLst>
          </p:cNvPr>
          <p:cNvSpPr txBox="1"/>
          <p:nvPr/>
        </p:nvSpPr>
        <p:spPr>
          <a:xfrm>
            <a:off x="1736890" y="72030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Package </a:t>
            </a:r>
          </a:p>
        </p:txBody>
      </p:sp>
    </p:spTree>
    <p:extLst>
      <p:ext uri="{BB962C8B-B14F-4D97-AF65-F5344CB8AC3E}">
        <p14:creationId xmlns:p14="http://schemas.microsoft.com/office/powerpoint/2010/main" xmlns="" val="5533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5415695" cy="54175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Information Page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lient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1618788"/>
            <a:ext cx="7459980" cy="3446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F9CAEF0-E448-6833-60CD-13D259E6A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2" t="8686" r="12356" b="12277"/>
          <a:stretch/>
        </p:blipFill>
        <p:spPr>
          <a:xfrm>
            <a:off x="3282810" y="1885359"/>
            <a:ext cx="5561815" cy="383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7A815-47DC-6AB7-55FC-386B1F452AF4}"/>
              </a:ext>
            </a:extLst>
          </p:cNvPr>
          <p:cNvSpPr txBox="1"/>
          <p:nvPr/>
        </p:nvSpPr>
        <p:spPr>
          <a:xfrm>
            <a:off x="1753385" y="688156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</a:p>
        </p:txBody>
      </p:sp>
    </p:spTree>
    <p:extLst>
      <p:ext uri="{BB962C8B-B14F-4D97-AF65-F5344CB8AC3E}">
        <p14:creationId xmlns:p14="http://schemas.microsoft.com/office/powerpoint/2010/main" xmlns="" val="38598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7B30CF-8202-6D60-893C-98A78F2F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1" y="2321940"/>
            <a:ext cx="10011266" cy="4003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D1AD1F-E96C-1CFD-1B33-4B5C64BC6415}"/>
              </a:ext>
            </a:extLst>
          </p:cNvPr>
          <p:cNvSpPr txBox="1"/>
          <p:nvPr/>
        </p:nvSpPr>
        <p:spPr>
          <a:xfrm>
            <a:off x="1819373" y="763571"/>
            <a:ext cx="372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</a:t>
            </a:r>
          </a:p>
        </p:txBody>
      </p:sp>
    </p:spTree>
    <p:extLst>
      <p:ext uri="{BB962C8B-B14F-4D97-AF65-F5344CB8AC3E}">
        <p14:creationId xmlns:p14="http://schemas.microsoft.com/office/powerpoint/2010/main" xmlns="" val="41346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1AF6EE-DF20-D3CC-9249-B3857AD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61" y="63353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 -</a:t>
            </a:r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B1A0C6-0AB0-FC0E-F397-7FA20998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061" y="1798555"/>
            <a:ext cx="9421288" cy="2773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editors: Visual Studio Code (Version 1.77.3)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Tools: HTML, CSS, JavaScript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XAMPP(Apache)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0BB45B-90AC-8860-68ED-5F42D8A1ED2D}"/>
              </a:ext>
            </a:extLst>
          </p:cNvPr>
          <p:cNvSpPr txBox="1"/>
          <p:nvPr/>
        </p:nvSpPr>
        <p:spPr>
          <a:xfrm>
            <a:off x="1867061" y="4825968"/>
            <a:ext cx="6094428" cy="182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-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 GB 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100 GB HDD/SSD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55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70783-F34C-13B5-6821-06945D91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9916DF-A00F-67A9-FA9C-F6FCD02C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website allows the user to join the fitness gym .This software package allows storing the details of all the data related to gymnasium </a:t>
            </a:r>
            <a:r>
              <a:rPr lang="en-US" sz="2400" dirty="0"/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of the system will reduce the time as well as data entry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DE463C-50E0-CFC6-A813-E1F21E119F1B}"/>
              </a:ext>
            </a:extLst>
          </p:cNvPr>
          <p:cNvSpPr txBox="1"/>
          <p:nvPr/>
        </p:nvSpPr>
        <p:spPr>
          <a:xfrm>
            <a:off x="3655453" y="2767280"/>
            <a:ext cx="7534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700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FC339937-3A33-833E-0C55-1FE15237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B6675308-FB49-5CC7-7A24-FE27598F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3758"/>
            <a:ext cx="12192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</a:t>
            </a:r>
            <a:r>
              <a:rPr lang="en-US" altLang="en-US" sz="4000" b="1" dirty="0" smtClean="0"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Yashwantrao school of rural 					developement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Mangal" panose="02040503050203030202" pitchFamily="18" charset="0"/>
              </a:rPr>
              <a:t>Science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41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FB16D5-6D3A-B642-9928-1FDE05674107}"/>
              </a:ext>
            </a:extLst>
          </p:cNvPr>
          <p:cNvSpPr txBox="1"/>
          <p:nvPr/>
        </p:nvSpPr>
        <p:spPr>
          <a:xfrm>
            <a:off x="3116511" y="2166689"/>
            <a:ext cx="839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>
                <a:latin typeface="Baskerville Old Face" panose="02020602080505020303" pitchFamily="18" charset="0"/>
              </a:rPr>
              <a:t>Domain Specific Mini Project :-</a:t>
            </a:r>
          </a:p>
          <a:p>
            <a:endParaRPr lang="en-US" dirty="0"/>
          </a:p>
          <a:p>
            <a:r>
              <a:rPr lang="en-US" sz="4400" b="1" dirty="0">
                <a:latin typeface="Baskerville Old Face" panose="02020602080505020303" pitchFamily="18" charset="0"/>
              </a:rPr>
              <a:t>            </a:t>
            </a:r>
            <a:r>
              <a:rPr lang="en-US" sz="4400" b="1" dirty="0" smtClean="0">
                <a:latin typeface="Baskerville Old Face" panose="02020602080505020303" pitchFamily="18" charset="0"/>
              </a:rPr>
              <a:t>Fitness Gym </a:t>
            </a:r>
            <a:r>
              <a:rPr lang="en-US" sz="4400" b="1" dirty="0">
                <a:latin typeface="Baskerville Old Face" panose="02020602080505020303" pitchFamily="18" charset="0"/>
              </a:rPr>
              <a:t>Website</a:t>
            </a:r>
          </a:p>
          <a:p>
            <a:endParaRPr lang="en-US" dirty="0"/>
          </a:p>
          <a:p>
            <a:r>
              <a:rPr lang="en-US" b="1" dirty="0"/>
              <a:t>                                                                                </a:t>
            </a:r>
            <a:r>
              <a:rPr lang="en-US" b="1" dirty="0" smtClean="0">
                <a:latin typeface="Bradley Hand ITC" panose="03070402050302030203" pitchFamily="66" charset="0"/>
              </a:rPr>
              <a:t>-S.Y</a:t>
            </a:r>
            <a:r>
              <a:rPr lang="en-US" b="1" dirty="0">
                <a:latin typeface="Bradley Hand ITC" panose="03070402050302030203" pitchFamily="66" charset="0"/>
              </a:rPr>
              <a:t>. </a:t>
            </a:r>
            <a:r>
              <a:rPr lang="en-US" b="1" dirty="0" smtClean="0">
                <a:latin typeface="Bradley Hand ITC" panose="03070402050302030203" pitchFamily="66" charset="0"/>
              </a:rPr>
              <a:t>MCA </a:t>
            </a:r>
            <a:r>
              <a:rPr lang="en-US" b="1" dirty="0">
                <a:latin typeface="Bradley Hand ITC" panose="03070402050302030203" pitchFamily="66" charset="0"/>
              </a:rPr>
              <a:t>Mini Project</a:t>
            </a:r>
          </a:p>
          <a:p>
            <a:r>
              <a:rPr lang="en-US" b="1" dirty="0"/>
              <a:t>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533" y="68507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by-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80923749"/>
              </p:ext>
            </p:extLst>
          </p:nvPr>
        </p:nvGraphicFramePr>
        <p:xfrm>
          <a:off x="2475913" y="1749143"/>
          <a:ext cx="8942205" cy="1118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5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17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Sr. No.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Students Name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PRN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No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Pranali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Vikram Patil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2023071232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75914" y="4797773"/>
            <a:ext cx="894220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-Dr. Nilam Khamkar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9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43" y="506482"/>
            <a:ext cx="10018713" cy="8898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96713056"/>
              </p:ext>
            </p:extLst>
          </p:nvPr>
        </p:nvGraphicFramePr>
        <p:xfrm>
          <a:off x="3010470" y="1508776"/>
          <a:ext cx="7547020" cy="341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54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Topic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98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Diagram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Snapshots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&amp; Hardware Requirement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7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9234D-49BC-B64B-40F1-543E9A0E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304" y="1337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692B3-3092-A707-A849-30A7613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622" y="1957421"/>
            <a:ext cx="8915400" cy="37776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Gym Website is to automate the existing manual system by the help of computerized equipments and full-fledged computer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Customers can easily contact with us.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Gym management Software provides lots of functions such fees, plan, and physical fitness which help to provide good quality of services to customer from Gym managers.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260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C1EFD-C1BC-2BAA-07DF-7CF5B07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597" y="64296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2BD5E-76B8-528D-F88E-CF0B156A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043" y="1737674"/>
            <a:ext cx="8915400" cy="436146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project is a website portal, that help users to join our fitness gym.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select membership package according to their need and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 and log in the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can check his updates online anytime about fitness or diet plan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this project is about online services for a fitness club but by minimizing all those defects which are found in currently available manually file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23285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382F4-C870-BF68-3D90-17BBDF2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938" y="633536"/>
            <a:ext cx="8676571" cy="1280890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C3D59F-3CEF-1915-AE3E-8721246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83" y="1914426"/>
            <a:ext cx="8915400" cy="3777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Replace the cluttered design, poor navigation, and outdated content of the existing gym websites.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59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xmlns="" id="{FDAD9004-16DD-BCED-1D09-C9152308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8421" y="1385740"/>
            <a:ext cx="7927942" cy="53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C340B1-62E6-D165-C6C1-55B42E308843}"/>
              </a:ext>
            </a:extLst>
          </p:cNvPr>
          <p:cNvSpPr txBox="1"/>
          <p:nvPr/>
        </p:nvSpPr>
        <p:spPr>
          <a:xfrm>
            <a:off x="1706249" y="650449"/>
            <a:ext cx="428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xmlns="" val="38364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1306</TotalTime>
  <Words>344</Words>
  <Application>Microsoft Office PowerPoint</Application>
  <PresentationFormat>Custom</PresentationFormat>
  <Paragraphs>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Slide 1</vt:lpstr>
      <vt:lpstr>Slide 2</vt:lpstr>
      <vt:lpstr>Slide 3</vt:lpstr>
      <vt:lpstr>Project by-</vt:lpstr>
      <vt:lpstr>Contents</vt:lpstr>
      <vt:lpstr> Abstract :- </vt:lpstr>
      <vt:lpstr>Introduction :- </vt:lpstr>
      <vt:lpstr>Problem Statement :-</vt:lpstr>
      <vt:lpstr>Slide 9</vt:lpstr>
      <vt:lpstr>Slide 10</vt:lpstr>
      <vt:lpstr>Slide 11</vt:lpstr>
      <vt:lpstr>Slide 12</vt:lpstr>
      <vt:lpstr>Client Information Page</vt:lpstr>
      <vt:lpstr>Slide 14</vt:lpstr>
      <vt:lpstr>Slide 15</vt:lpstr>
      <vt:lpstr>Software requirement: -   </vt:lpstr>
      <vt:lpstr>Conclusion :-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pranali patil</cp:lastModifiedBy>
  <cp:revision>41</cp:revision>
  <dcterms:created xsi:type="dcterms:W3CDTF">2022-06-03T06:57:49Z</dcterms:created>
  <dcterms:modified xsi:type="dcterms:W3CDTF">2024-10-09T14:14:45Z</dcterms:modified>
</cp:coreProperties>
</file>