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65" r:id="rId6"/>
    <p:sldId id="273" r:id="rId7"/>
    <p:sldId id="274" r:id="rId8"/>
    <p:sldId id="275" r:id="rId9"/>
    <p:sldId id="276" r:id="rId10"/>
    <p:sldId id="277" r:id="rId11"/>
    <p:sldId id="281" r:id="rId12"/>
    <p:sldId id="278" r:id="rId13"/>
    <p:sldId id="279" r:id="rId14"/>
    <p:sldId id="280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95652-187A-4CC6-BDCD-8CB73DFC812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F816B-E819-4834-A9DD-82D7E825E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3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3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08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26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66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600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69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7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20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08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30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4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52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05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F717-8150-42DE-8A59-6EC6B7C1801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D4037D-B315-4717-8325-78B1D2829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10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ga-staging.portal.heretto.com/en" TargetMode="External"/><Relationship Id="rId2" Type="http://schemas.openxmlformats.org/officeDocument/2006/relationships/hyperlink" Target="https://help.heretto.com/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A41B-9783-3FD7-3E9F-0668156F0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 from DITA-CCMS Tool - </a:t>
            </a:r>
            <a:r>
              <a:rPr lang="en-IN" sz="28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Heretto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F1652-C9AA-A50E-3D48-9AE5101ED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Pranali Shivale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1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BB6D-A717-39ED-41C7-C874CD26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3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CCMS Platforms Other than </a:t>
            </a:r>
            <a:r>
              <a:rPr lang="en-IN" sz="3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Heretto</a:t>
            </a:r>
            <a:b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1E92-9B6C-84BC-2012-27898518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Paligo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Cloud-based CCMS with structured authoring and version control.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IXIASOFT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CCMS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Scalable DITA-based solution with advanced workflow management.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Adobe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Experience Manager Guides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AI-powered, enterprise-grade CCMS with seamless integration.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Vasont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CCMS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XML-based platform with workflow automation and multi-channel publishing.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SDL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Tridion Docs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AI-driven structured content management for global enterprises.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32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7E22-85D1-4FD0-56BA-0E709319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conga used hereto as CCMS?</a:t>
            </a:r>
            <a:br>
              <a:rPr lang="en-US" sz="2800" dirty="0">
                <a:latin typeface="Aptos" panose="020B0004020202020204" pitchFamily="34" charset="0"/>
              </a:rPr>
            </a:b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8492D-65F6-1089-856D-672CF23BD394}"/>
              </a:ext>
            </a:extLst>
          </p:cNvPr>
          <p:cNvSpPr txBox="1"/>
          <p:nvPr/>
        </p:nvSpPr>
        <p:spPr>
          <a:xfrm>
            <a:off x="1918741" y="2173574"/>
            <a:ext cx="6715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ptos" panose="020B0004020202020204" pitchFamily="34" charset="0"/>
              </a:rPr>
              <a:t>Conga documents were initially stored in Confluence, which also functions as a CMS. However, they were migrated to </a:t>
            </a:r>
            <a:r>
              <a:rPr lang="en-US" sz="1800" dirty="0" err="1">
                <a:latin typeface="Aptos" panose="020B0004020202020204" pitchFamily="34" charset="0"/>
              </a:rPr>
              <a:t>Heretto</a:t>
            </a:r>
            <a:r>
              <a:rPr lang="en-US" sz="1800" dirty="0">
                <a:latin typeface="Aptos" panose="020B0004020202020204" pitchFamily="34" charset="0"/>
              </a:rPr>
              <a:t> due to its superior content management and storage capabilities.</a:t>
            </a:r>
          </a:p>
          <a:p>
            <a:pPr marL="0" indent="0">
              <a:buNone/>
            </a:pPr>
            <a:endParaRPr lang="en-IN" dirty="0"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6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DF8-027F-9339-9237-794E9513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58" y="609600"/>
            <a:ext cx="8449544" cy="112925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Cases of </a:t>
            </a:r>
            <a:r>
              <a:rPr lang="en-IN" sz="3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Heretto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8041-FDD0-69DE-BA9C-9799815A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9" y="1738859"/>
            <a:ext cx="8449544" cy="430250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Conga is Used in </a:t>
            </a:r>
            <a:r>
              <a:rPr lang="en-IN" sz="7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Heretto</a:t>
            </a:r>
            <a:r>
              <a:rPr lang="en-IN" sz="7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endParaRPr lang="en-IN" sz="7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55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7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 Mapping – Conga </a:t>
            </a:r>
            <a:r>
              <a:rPr lang="en-IN" sz="7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analyzes</a:t>
            </a:r>
            <a:r>
              <a:rPr lang="en-IN" sz="7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maps existing content to DITA structures for better organization.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7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 Transformation – Converts unstructured content into structured DITA topics and components.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7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Validation &amp; Quality Check – Ensures content follows DITA standards and checks for errors.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7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Review &amp; Approval – Content is reviewed, refined, and approved through workflow management.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7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Publishing – The validated content is published across multiple formats (PDFs, websites, apps, etc.).</a:t>
            </a:r>
          </a:p>
          <a:p>
            <a:pPr marL="0" indent="0">
              <a:buNone/>
            </a:pPr>
            <a:endParaRPr lang="en-IN" sz="4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1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D68F-44BC-107A-A6BE-008DBFEC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3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 &amp; Considerations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3E44-0793-0D17-7CAD-89AFDD40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 Curve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Requires understanding of DITA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Implementation Costs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Cloud-based subscription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 Needs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API support for other tools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7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505C-664B-9E72-4021-6F30DBE7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3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b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2D5E-3977-AC44-6BA1-C091C6BC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Heretto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powerful DITA-CCMS tool for structured content management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Ideal for organizations needing scalable, reusable content solutions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Enhances efficiency, collaboration, and publishing capabilities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4409-9B57-F0AC-8877-3B585B3B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2800" dirty="0"/>
            </a:br>
            <a:r>
              <a:rPr lang="en-US" sz="2800" dirty="0"/>
              <a:t>References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76EF-8463-13D0-7806-6814DC69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https://help.heretto.com/en</a:t>
            </a:r>
            <a:endParaRPr lang="en-IN" dirty="0"/>
          </a:p>
          <a:p>
            <a:r>
              <a:rPr lang="en-IN" u="sng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https://conga-staging.portal.heretto.com/en</a:t>
            </a:r>
            <a:endParaRPr lang="en-IN" sz="18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05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E6F9-61EE-0719-8277-04D4C79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br>
              <a:rPr lang="en-IN" sz="2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3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</a:t>
            </a:r>
            <a:r>
              <a:rPr lang="en-IN" sz="3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Heretto</a:t>
            </a:r>
            <a:br>
              <a:rPr lang="en-IN" sz="3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3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br>
              <a:rPr lang="en-IN" sz="3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874A-7D39-5F80-D486-6C5E9E3D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</a:t>
            </a:r>
            <a:r>
              <a:rPr lang="en-IN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Heretto</a:t>
            </a: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b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Heretto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a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 Content Management System (CCMS) designed for structured content using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DITA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Content Creation &amp; Management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Enables efficient authoring, organizing, and reusing content.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39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AB92-3D48-674F-3BC9-68DFA4C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use </a:t>
            </a:r>
            <a:r>
              <a:rPr lang="en-IN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Heretto</a:t>
            </a: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b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5A1C-29DD-F483-646F-B4F0E7AE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Single-source content management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Multichannel publishing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Workflow and collaboration tools</a:t>
            </a: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5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1A70-26F0-F6AB-CA0D-36A164C1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3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DITA-CCMS 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5647-9AC3-62D3-AE32-FBF287EC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a CCMS?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 Content Management System (CCMS)</a:t>
            </a: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specialized system for managing structured content at a granular level. Unlike traditional CMS, which handles whole documents.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system that manages modular, reusable content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Facilitates version control, localization, and publishing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understanding what is DITA refer to https://drive.google.com/file/d/1ymaqjJkr42KE4iQfJq8SrcYLY6rqw1iq/view?usp=drive_link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7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C25CC-A914-E72E-B017-FE200665C736}"/>
              </a:ext>
            </a:extLst>
          </p:cNvPr>
          <p:cNvSpPr txBox="1"/>
          <p:nvPr/>
        </p:nvSpPr>
        <p:spPr>
          <a:xfrm>
            <a:off x="1933730" y="944380"/>
            <a:ext cx="6415790" cy="563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800" b="1" kern="1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CCMS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IN" sz="2800" b="1" kern="1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VS</a:t>
            </a:r>
            <a: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Traditional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DF24A-2949-E9C0-6FF4-93ED6926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0423"/>
              </p:ext>
            </p:extLst>
          </p:nvPr>
        </p:nvGraphicFramePr>
        <p:xfrm>
          <a:off x="2323475" y="1873773"/>
          <a:ext cx="661066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554">
                  <a:extLst>
                    <a:ext uri="{9D8B030D-6E8A-4147-A177-3AD203B41FA5}">
                      <a16:colId xmlns:a16="http://schemas.microsoft.com/office/drawing/2014/main" val="2790430625"/>
                    </a:ext>
                  </a:extLst>
                </a:gridCol>
                <a:gridCol w="2203554">
                  <a:extLst>
                    <a:ext uri="{9D8B030D-6E8A-4147-A177-3AD203B41FA5}">
                      <a16:colId xmlns:a16="http://schemas.microsoft.com/office/drawing/2014/main" val="4112169462"/>
                    </a:ext>
                  </a:extLst>
                </a:gridCol>
                <a:gridCol w="2203554">
                  <a:extLst>
                    <a:ext uri="{9D8B030D-6E8A-4147-A177-3AD203B41FA5}">
                      <a16:colId xmlns:a16="http://schemas.microsoft.com/office/drawing/2014/main" val="2898759117"/>
                    </a:ext>
                  </a:extLst>
                </a:gridCol>
              </a:tblGrid>
              <a:tr h="292753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CCMS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69697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Structure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XML-based, modular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Unstructured or semi-structured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9000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Reusability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53121"/>
                  </a:ext>
                </a:extLst>
              </a:tr>
              <a:tr h="469964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Control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version tracking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40106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Multichannel 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Web, PDF, mobile, chatbots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Mostly web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8097945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 /Role based Access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Workflow-based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collaboration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5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23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0E0E-942D-D7C7-39F6-BF1180C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14400" algn="ctr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3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 of </a:t>
            </a:r>
            <a:r>
              <a:rPr lang="en-IN" sz="3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Heretto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38F7-A554-9803-0E0B-4840F235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Structured Authoring with DITA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 Reusability &amp; Version Control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Collaboration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Multichannel Publishing (Web, PDF, Chatbots, etc.)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 Localization &amp; Translation Management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 Integrations &amp; Customization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7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EF14-7182-F8ED-8728-78868B43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Using </a:t>
            </a:r>
            <a:r>
              <a:rPr lang="en-IN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Heretto</a:t>
            </a:r>
            <a:b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2D3D-A748-CA9A-E568-A057FD20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Increases Efficiency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Write once, reuse multiple times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Improves Collaboration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Teams work together seamlessly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Enhances Content Accuracy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Version control prevents errors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Publishing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Deliver content to multiple platforms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24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FDDC-4443-0D68-9593-71A635F2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3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Heretto</a:t>
            </a:r>
            <a:r>
              <a:rPr lang="en-IN" sz="3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Workflow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CA3D-8950-F33A-8EA1-8F8DD006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 Creation: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Author content using DITA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 Management: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Store, version, and reuse content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Review &amp; Collaboration: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Assign workflows, approve, and edit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Publishing: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Deliver content across different platforms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65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5D29-B0C3-65E2-4966-232D910C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3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 Flow of </a:t>
            </a:r>
            <a:r>
              <a:rPr lang="en-IN" sz="31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IN" sz="31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eretto</a:t>
            </a:r>
            <a:br>
              <a:rPr lang="en-IN" sz="3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6532-6109-D090-E427-88CFB9269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CB4CEF-6301-CB54-6650-2F3A610B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37762"/>
            <a:ext cx="831648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3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601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Courier New</vt:lpstr>
      <vt:lpstr>Symbol</vt:lpstr>
      <vt:lpstr>Trebuchet MS</vt:lpstr>
      <vt:lpstr>Wingdings 3</vt:lpstr>
      <vt:lpstr>Facet</vt:lpstr>
      <vt:lpstr>Learning from DITA-CCMS Tool - Heretto </vt:lpstr>
      <vt:lpstr> Introduction to Heretto   </vt:lpstr>
      <vt:lpstr> Why use Heretto? </vt:lpstr>
      <vt:lpstr> Understanding DITA-CCMS  </vt:lpstr>
      <vt:lpstr>PowerPoint Presentation</vt:lpstr>
      <vt:lpstr>  Key Features of Heretto </vt:lpstr>
      <vt:lpstr> Benefits of Using Heretto </vt:lpstr>
      <vt:lpstr> Heretto Workflow </vt:lpstr>
      <vt:lpstr> Work Flow of Heretto </vt:lpstr>
      <vt:lpstr> CCMS Platforms Other than Heretto </vt:lpstr>
      <vt:lpstr> Why conga used hereto as CCMS? </vt:lpstr>
      <vt:lpstr>Use Cases of Heretto    </vt:lpstr>
      <vt:lpstr> Challenges &amp; Considerations </vt:lpstr>
      <vt:lpstr> Conclusion </vt:lpstr>
      <vt:lpstr>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Pranali Shivale</dc:creator>
  <cp:lastModifiedBy>Pranali Shivale</cp:lastModifiedBy>
  <cp:revision>9</cp:revision>
  <dcterms:created xsi:type="dcterms:W3CDTF">2025-02-25T09:50:20Z</dcterms:created>
  <dcterms:modified xsi:type="dcterms:W3CDTF">2025-02-27T05:54:12Z</dcterms:modified>
</cp:coreProperties>
</file>