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62" r:id="rId2"/>
    <p:sldId id="258" r:id="rId3"/>
    <p:sldId id="259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906755B-8545-477E-ACD2-B8377739B40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415F948-ADF8-4254-AFB8-0A197B49B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600200"/>
            <a:ext cx="7086600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Responsive Website to  create meme template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3886200"/>
            <a:ext cx="2833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Name:-Pranali Shivale.</a:t>
            </a:r>
          </a:p>
          <a:p>
            <a:r>
              <a:rPr lang="en-US" dirty="0" smtClean="0"/>
              <a:t>College:-Trinity academy of engineering pune.</a:t>
            </a:r>
          </a:p>
          <a:p>
            <a:r>
              <a:rPr lang="en-US" dirty="0" smtClean="0"/>
              <a:t>Branch:-computer</a:t>
            </a:r>
          </a:p>
          <a:p>
            <a:r>
              <a:rPr lang="en-US" dirty="0" smtClean="0"/>
              <a:t>Year:-Third year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1600" b="1" u="sng" dirty="0" smtClean="0"/>
              <a:t>1. INTRODUCTION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meme 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Today memes plays very important role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daily lives.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Basically,  memes  are  cultural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norms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packed into little nuggets of information and shared from person to person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seconds.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3.Memes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duplicate, grow and arguably shape certain corners of the online world.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4.It is very easy to access and  catches  attention in less  time.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u="sng" dirty="0" smtClean="0"/>
              <a:t>REQUIREMENTS</a:t>
            </a:r>
            <a:endParaRPr lang="en-US" sz="1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 in building website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1.Html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2.Css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3.Javascript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used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 studio code</a:t>
            </a: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b="1" u="sng" dirty="0" smtClean="0"/>
              <a:t>WORKING </a:t>
            </a:r>
            <a:endParaRPr lang="en-US" sz="1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 used  In  website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 this website we can accept an image add text to its upper part and lower part.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2.Generate  and  meme and  download it.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We can share that generated memes  to other people.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u="sng" dirty="0" smtClean="0"/>
              <a:t>implementation</a:t>
            </a:r>
            <a:endParaRPr lang="en-US" sz="16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696200" cy="4366113"/>
          </a:xfrm>
        </p:spPr>
      </p:pic>
    </p:spTree>
    <p:extLst>
      <p:ext uri="{BB962C8B-B14F-4D97-AF65-F5344CB8AC3E}">
        <p14:creationId xmlns:p14="http://schemas.microsoft.com/office/powerpoint/2010/main" val="34550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CONCLUSION</a:t>
            </a: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helps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memes.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given templates you  can add text and humor and make funny memes according to that. here is also most trending memes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share it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your close people.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215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PowerPoint Presentation</vt:lpstr>
      <vt:lpstr>1. INTRODUCTION.</vt:lpstr>
      <vt:lpstr>REQUIREMENTS</vt:lpstr>
      <vt:lpstr>WORKING </vt:lpstr>
      <vt:lpstr>implementation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2021-09-20T17:21:21Z</dcterms:created>
  <dcterms:modified xsi:type="dcterms:W3CDTF">2021-09-28T10:46:05Z</dcterms:modified>
</cp:coreProperties>
</file>