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PizzaSalesReport_17443037189120/PizzaSalesReport" TargetMode="External"/><Relationship Id="rId2" Type="http://schemas.openxmlformats.org/officeDocument/2006/relationships/hyperlink" Target="https://public.tableau.com/views/PizzaSalesReport_17443037189120/BestWorstSeller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5183206-8378-4C4D-A91E-273010456C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          </a:t>
            </a:r>
            <a:r>
              <a:rPr lang="en-us" dirty="0">
                <a:highlight>
                  <a:srgbClr val="FFFF00"/>
                </a:highlight>
              </a:rPr>
              <a:t>Pizza Sales Report</a:t>
            </a:r>
            <a:br>
              <a:rPr lang="en-us" dirty="0"/>
            </a:br>
            <a:r>
              <a:rPr lang="en-US" sz="2200" dirty="0">
                <a:hlinkClick r:id="rId2"/>
              </a:rPr>
              <a:t>Dashboard 2 </a:t>
            </a:r>
            <a:br>
              <a:rPr lang="en-US" sz="2200" dirty="0"/>
            </a:br>
            <a:r>
              <a:rPr lang="en-US" sz="2200" dirty="0">
                <a:hlinkClick r:id="rId3"/>
              </a:rPr>
              <a:t>Dashboard1</a:t>
            </a:r>
            <a:endParaRPr lang="en-us" sz="2200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25463D6-1629-4EEA-8D95-3D06188F2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4/11/2025 12:43:27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izza Sales Report">
            <a:extLst>
              <a:ext uri="{FF2B5EF4-FFF2-40B4-BE49-F238E27FC236}">
                <a16:creationId xmlns:a16="http://schemas.microsoft.com/office/drawing/2014/main" id="{9B64D3F8-7E40-4D2F-AE8F-45AD90701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4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Best/ Worst Sellers">
            <a:extLst>
              <a:ext uri="{FF2B5EF4-FFF2-40B4-BE49-F238E27FC236}">
                <a16:creationId xmlns:a16="http://schemas.microsoft.com/office/drawing/2014/main" id="{1B3F1FCA-A488-4D1A-BB2A-91A6CDD94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         Pizza Sales Report Dashboard 2  Dashboard1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Pranali</dc:creator>
  <cp:lastModifiedBy>pranali patil</cp:lastModifiedBy>
  <cp:revision>2</cp:revision>
  <dcterms:created xsi:type="dcterms:W3CDTF">2025-04-11T12:43:28Z</dcterms:created>
  <dcterms:modified xsi:type="dcterms:W3CDTF">2025-04-11T17:15:23Z</dcterms:modified>
</cp:coreProperties>
</file>