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8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9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8A73BE-F9EC-4A9C-9034-E6E6126CB2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5A9F5B-2C58-440A-86BA-91CFD0103E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C7E-0705-46AC-A0F9-37BB7CEEE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/>
              <a:t>Play Store 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CD9CF-A4B3-44DE-BF77-26C5B496B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1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B1F4-D919-4D4C-BE3C-F04AD2D3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2980-A1A9-46B6-9980-0ADE6757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Android Application developed</a:t>
            </a:r>
          </a:p>
          <a:p>
            <a:r>
              <a:rPr lang="en-US" sz="2400" dirty="0"/>
              <a:t>Selection of category, genre, and type (Paid or free)</a:t>
            </a:r>
          </a:p>
          <a:p>
            <a:r>
              <a:rPr lang="en-US" sz="2400" dirty="0"/>
              <a:t>Best Category to select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5FFF-CE8F-445C-A77C-4BC26C34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D9FB-CA23-4571-AB60-09A375F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Panda</a:t>
            </a:r>
          </a:p>
          <a:p>
            <a:r>
              <a:rPr lang="en-US" sz="2400" dirty="0"/>
              <a:t>Matplotlib / Seaborn</a:t>
            </a:r>
          </a:p>
          <a:p>
            <a:r>
              <a:rPr lang="en-US" sz="2400" dirty="0"/>
              <a:t>R package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2F70-4BE6-4E7C-9177-FB666D86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data view – Rating vs Relative Rating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B23B9D-B322-40E2-859D-EB9364687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726" y="1875246"/>
            <a:ext cx="4076700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30936-FC33-4A64-882D-990C1A0D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84" y="1681994"/>
            <a:ext cx="4000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005E-9D0C-40ED-828B-4C46ECA7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Data view –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EA9E6-33FE-4EFA-81AB-6127F943C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69" y="2058969"/>
            <a:ext cx="2425365" cy="3638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24EB94-BEEA-41CD-A388-B6DAC1EE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21" y="2058969"/>
            <a:ext cx="4252840" cy="3260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143AF-2E77-499B-8BFE-6AFC4037B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8969"/>
            <a:ext cx="3079303" cy="3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AC80-8D99-4094-B3E1-E9468909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Categories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56C9-B562-4784-8EF4-D7E87A76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correlation between variables</a:t>
            </a:r>
          </a:p>
          <a:p>
            <a:r>
              <a:rPr lang="en-US" sz="2400" dirty="0"/>
              <a:t>Results were unpromising.</a:t>
            </a:r>
          </a:p>
        </p:txBody>
      </p:sp>
    </p:spTree>
    <p:extLst>
      <p:ext uri="{BB962C8B-B14F-4D97-AF65-F5344CB8AC3E}">
        <p14:creationId xmlns:p14="http://schemas.microsoft.com/office/powerpoint/2010/main" val="176759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C6A4-ABD1-483B-85AA-444B8FAE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B0F-23AB-4168-9F64-FF85EC7D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work needed find variables that </a:t>
            </a:r>
            <a:r>
              <a:rPr lang="en-US"/>
              <a:t>correlate better</a:t>
            </a:r>
            <a:endParaRPr lang="en-US" dirty="0"/>
          </a:p>
          <a:p>
            <a:r>
              <a:rPr lang="en-US" dirty="0"/>
              <a:t>Temporary findings – Paid: Education, Free: Games</a:t>
            </a:r>
          </a:p>
        </p:txBody>
      </p:sp>
    </p:spTree>
    <p:extLst>
      <p:ext uri="{BB962C8B-B14F-4D97-AF65-F5344CB8AC3E}">
        <p14:creationId xmlns:p14="http://schemas.microsoft.com/office/powerpoint/2010/main" val="2394219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76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Google Play Store Apps</vt:lpstr>
      <vt:lpstr>Overview</vt:lpstr>
      <vt:lpstr>Tools</vt:lpstr>
      <vt:lpstr>Empirical data view – Rating vs Relative Rating</vt:lpstr>
      <vt:lpstr>Empirical Data view – Type</vt:lpstr>
      <vt:lpstr>Correlation between Categories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Jadav, Pranali P.</dc:creator>
  <cp:lastModifiedBy>Jadav, Pranali P.</cp:lastModifiedBy>
  <cp:revision>16</cp:revision>
  <dcterms:created xsi:type="dcterms:W3CDTF">2019-04-18T10:58:40Z</dcterms:created>
  <dcterms:modified xsi:type="dcterms:W3CDTF">2019-04-18T15:41:22Z</dcterms:modified>
</cp:coreProperties>
</file>