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59" r:id="rId9"/>
    <p:sldId id="265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C47-EA43-4C20-A483-36AF574E2455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DF57-A7B8-4909-A1A7-EA3442040CC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29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C47-EA43-4C20-A483-36AF574E2455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DF57-A7B8-4909-A1A7-EA3442040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C47-EA43-4C20-A483-36AF574E2455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DF57-A7B8-4909-A1A7-EA3442040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9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C47-EA43-4C20-A483-36AF574E2455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DF57-A7B8-4909-A1A7-EA3442040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7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C47-EA43-4C20-A483-36AF574E2455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DF57-A7B8-4909-A1A7-EA3442040CC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89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C47-EA43-4C20-A483-36AF574E2455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DF57-A7B8-4909-A1A7-EA3442040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05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C47-EA43-4C20-A483-36AF574E2455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DF57-A7B8-4909-A1A7-EA3442040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86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C47-EA43-4C20-A483-36AF574E2455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DF57-A7B8-4909-A1A7-EA3442040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28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C47-EA43-4C20-A483-36AF574E2455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DF57-A7B8-4909-A1A7-EA3442040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34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A88C47-EA43-4C20-A483-36AF574E2455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FCDF57-A7B8-4909-A1A7-EA3442040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80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C47-EA43-4C20-A483-36AF574E2455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DF57-A7B8-4909-A1A7-EA3442040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00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A88C47-EA43-4C20-A483-36AF574E2455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FCDF57-A7B8-4909-A1A7-EA3442040CC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52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E836-B1D4-4B07-BD43-4C1B94B98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03473"/>
          </a:xfrm>
        </p:spPr>
        <p:txBody>
          <a:bodyPr>
            <a:normAutofit/>
          </a:bodyPr>
          <a:lstStyle/>
          <a:p>
            <a:r>
              <a:rPr lang="en-IN" sz="6000" dirty="0"/>
              <a:t>Assignment 3: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E287F-5221-4248-A320-5CA98A58A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4410074"/>
            <a:ext cx="5546693" cy="1990726"/>
          </a:xfrm>
        </p:spPr>
        <p:txBody>
          <a:bodyPr>
            <a:noAutofit/>
          </a:bodyPr>
          <a:lstStyle/>
          <a:p>
            <a:r>
              <a:rPr lang="en-IN" sz="1600" b="1" u="sng" dirty="0">
                <a:solidFill>
                  <a:schemeClr val="tx1"/>
                </a:solidFill>
              </a:rPr>
              <a:t>Team Name:</a:t>
            </a:r>
            <a:r>
              <a:rPr lang="en-IN" sz="1600" b="1" dirty="0">
                <a:solidFill>
                  <a:schemeClr val="tx1"/>
                </a:solidFill>
              </a:rPr>
              <a:t>   	Group 2</a:t>
            </a:r>
          </a:p>
          <a:p>
            <a:r>
              <a:rPr lang="en-IN" sz="1600" b="1" u="sng" dirty="0">
                <a:solidFill>
                  <a:schemeClr val="tx1"/>
                </a:solidFill>
              </a:rPr>
              <a:t>Team members</a:t>
            </a:r>
            <a:r>
              <a:rPr lang="en-IN" sz="1600" b="1" dirty="0">
                <a:solidFill>
                  <a:schemeClr val="tx1"/>
                </a:solidFill>
              </a:rPr>
              <a:t>:	Pranali Kanade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		Ankita Patidar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		</a:t>
            </a:r>
            <a:r>
              <a:rPr lang="en-IN" sz="1600" b="1" dirty="0" err="1">
                <a:solidFill>
                  <a:schemeClr val="tx1"/>
                </a:solidFill>
              </a:rPr>
              <a:t>Pranjal</a:t>
            </a:r>
            <a:r>
              <a:rPr lang="en-IN" sz="1600" b="1" dirty="0">
                <a:solidFill>
                  <a:schemeClr val="tx1"/>
                </a:solidFill>
              </a:rPr>
              <a:t> Srivastava</a:t>
            </a:r>
          </a:p>
        </p:txBody>
      </p:sp>
    </p:spTree>
    <p:extLst>
      <p:ext uri="{BB962C8B-B14F-4D97-AF65-F5344CB8AC3E}">
        <p14:creationId xmlns:p14="http://schemas.microsoft.com/office/powerpoint/2010/main" val="42834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D74E-F28D-47AA-9230-29EA0B67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5E6D-B60B-4648-814E-605E3EF7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Finding 1:</a:t>
            </a:r>
            <a:r>
              <a:rPr lang="en-IN" dirty="0"/>
              <a:t> UKRAINE is the country with maximum overweight and BANGLADESH with minimum overweight with average as 26.5 and 0.9625 respectively.</a:t>
            </a:r>
          </a:p>
          <a:p>
            <a:endParaRPr lang="en-IN" dirty="0"/>
          </a:p>
          <a:p>
            <a:r>
              <a:rPr lang="en-IN" b="1" dirty="0"/>
              <a:t>Finding 2: </a:t>
            </a:r>
            <a:r>
              <a:rPr lang="en-IN" dirty="0"/>
              <a:t>AUSTRALIA has least underweight and BANGLADESH has maximum underweight with average of 0.1 and 46.26667 respectively.</a:t>
            </a:r>
          </a:p>
          <a:p>
            <a:endParaRPr lang="en-IN" b="1" dirty="0"/>
          </a:p>
          <a:p>
            <a:r>
              <a:rPr lang="en-IN" b="1" dirty="0"/>
              <a:t>Finding 3: </a:t>
            </a:r>
            <a:r>
              <a:rPr lang="en-IN" dirty="0"/>
              <a:t>Wastage of food is minimum in AUSTRALIA and maximum in SOUTH SUDAN with average of 0 and 23.65 respectively and average of severe wastage is 0 and 11.4.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63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D74E-F28D-47AA-9230-29EA0B67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5E6D-B60B-4648-814E-605E3EF7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Finding 4: </a:t>
            </a:r>
            <a:r>
              <a:rPr lang="en-IN" dirty="0"/>
              <a:t>Year</a:t>
            </a:r>
            <a:r>
              <a:rPr lang="en-IN" b="1" dirty="0"/>
              <a:t> </a:t>
            </a:r>
            <a:r>
              <a:rPr lang="en-IN" dirty="0"/>
              <a:t>2000 had maximum overweight in ALBANIA and minimum overweight from </a:t>
            </a:r>
            <a:r>
              <a:rPr lang="en-US" dirty="0"/>
              <a:t>DEMOCRATIC PEOPLE'S REP. OF KOREA (THE) for year with estimate as 30.1 and 0 respectively.</a:t>
            </a:r>
          </a:p>
          <a:p>
            <a:endParaRPr lang="en-US" dirty="0"/>
          </a:p>
          <a:p>
            <a:r>
              <a:rPr lang="en-US" b="1" dirty="0"/>
              <a:t>Finding 5:</a:t>
            </a:r>
            <a:r>
              <a:rPr lang="en-US" dirty="0"/>
              <a:t> </a:t>
            </a:r>
            <a:r>
              <a:rPr lang="en-IN" dirty="0"/>
              <a:t>AUSTRALIA during year 1995 had minimum underweight with estimate of 0 and BANGLADESH had maximum underweight with estimate of 66.8 during 1986.</a:t>
            </a:r>
          </a:p>
          <a:p>
            <a:endParaRPr lang="en-IN" dirty="0"/>
          </a:p>
          <a:p>
            <a:r>
              <a:rPr lang="en-IN" b="1" dirty="0"/>
              <a:t>Finding 6: </a:t>
            </a:r>
            <a:r>
              <a:rPr lang="en-IN" dirty="0"/>
              <a:t>For 1995 and 2007 AUSTRALIA had minimum wasting with estimate of 0. NIGER (THE) had maximum wastage of 25.3 during 1985.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50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DE58-B2E6-43D3-8B9C-7075263D5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697" y="2599183"/>
            <a:ext cx="5250254" cy="1305839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178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C2EE-2373-4F53-8E81-5CD51392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Dataset: Malnutrition 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BBD0F6-67D3-42BF-9A1B-EABD7E963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368" y="1846263"/>
            <a:ext cx="720359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2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DEB-90AE-45D4-845D-4D299FE3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Dataset: Country wise Average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653878-B7DE-4B20-A69F-B87B23155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293" y="1846263"/>
            <a:ext cx="680974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8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E6FB-7F28-44FA-AD1D-FAE965A6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Both Dataset joined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0DEECB-A36F-4E78-BA2A-205F77F08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32" y="1846263"/>
            <a:ext cx="779986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0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D74E-F28D-47AA-9230-29EA0B67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Severe wasting per country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23F439-9107-46CB-B9D3-DDF843F4BE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398" y="1846263"/>
            <a:ext cx="744152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7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D74E-F28D-47AA-9230-29EA0B67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Underweight and Overweight per Year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F528C-AC63-46D3-BCA9-DA1D38FF77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824" y="1855788"/>
            <a:ext cx="746051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8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D74E-F28D-47AA-9230-29EA0B67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Wasting and Income Classification per Country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86A4E6-4816-4BCF-BA8E-8F3A0F53F8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830" y="1846263"/>
            <a:ext cx="74186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1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758-1BD7-456A-A83E-8A8EF1E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Overweight per country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497B90-10EF-48BE-B701-B65C3362B1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550" y="1846263"/>
            <a:ext cx="84072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2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D74E-F28D-47AA-9230-29EA0B67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Overweight, Underweight and wasting per Survey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F7CED-B285-4E24-BD06-796CB348B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916" y="1846263"/>
            <a:ext cx="518449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327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214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Assignment 3: Data Visualization</vt:lpstr>
      <vt:lpstr>Dataset: Malnutrition Dataset</vt:lpstr>
      <vt:lpstr>Dataset: Country wise Average</vt:lpstr>
      <vt:lpstr>Both Dataset joined</vt:lpstr>
      <vt:lpstr>Severe wasting per country</vt:lpstr>
      <vt:lpstr>Underweight and Overweight per Year</vt:lpstr>
      <vt:lpstr>Wasting and Income Classification per Country</vt:lpstr>
      <vt:lpstr>Overweight per country</vt:lpstr>
      <vt:lpstr>Overweight, Underweight and wasting per Survey Year</vt:lpstr>
      <vt:lpstr>Key Findings </vt:lpstr>
      <vt:lpstr>Key Findings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3: Data Visualization</dc:title>
  <dc:creator>Pranali Kanade</dc:creator>
  <cp:lastModifiedBy>Pranali Kanade</cp:lastModifiedBy>
  <cp:revision>19</cp:revision>
  <dcterms:created xsi:type="dcterms:W3CDTF">2020-06-10T02:44:09Z</dcterms:created>
  <dcterms:modified xsi:type="dcterms:W3CDTF">2020-06-10T05:15:26Z</dcterms:modified>
</cp:coreProperties>
</file>