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62" r:id="rId4"/>
    <p:sldId id="268" r:id="rId5"/>
    <p:sldId id="263" r:id="rId6"/>
    <p:sldId id="257" r:id="rId7"/>
    <p:sldId id="259" r:id="rId8"/>
    <p:sldId id="261" r:id="rId9"/>
    <p:sldId id="264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4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0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5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6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7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0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3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1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5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say48.com/case/22246-Chinese-Pharmaceuticals-HK-Limited-Effective-Forecasting-for-Optimal-Inventory-Management-Case-Solution" TargetMode="External"/><Relationship Id="rId2" Type="http://schemas.openxmlformats.org/officeDocument/2006/relationships/hyperlink" Target="https://hbsp.harvard.edu/product/ST5-PDF-E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se48.com/case-solution/22246-Chinese-Pharmaceuticals-HK-Limited-Effective-Forecasting-for-Optimal-Inventory-Managem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urred public library with bookshelves">
            <a:extLst>
              <a:ext uri="{FF2B5EF4-FFF2-40B4-BE49-F238E27FC236}">
                <a16:creationId xmlns:a16="http://schemas.microsoft.com/office/drawing/2014/main" id="{5752E5A2-0B1F-43A1-B9CB-D3126FB12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" b="1442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030D2-AC60-44F7-9F53-88773AF21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Time Series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2C6E8-2C5F-48F0-A029-E310503B2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Name: Pranali Kanade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78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B373-7055-4D4C-BB32-573EC51A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forecast sheet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B4C7-B653-4E1B-8848-1EEC1852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Inbuilt Excel forecast sheet model accuracy:</a:t>
            </a:r>
          </a:p>
          <a:p>
            <a:r>
              <a:rPr lang="en-US" dirty="0"/>
              <a:t>Alpha: 0.67</a:t>
            </a:r>
          </a:p>
          <a:p>
            <a:r>
              <a:rPr lang="en-US" dirty="0"/>
              <a:t>RMSE: 448.79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0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0786-E3B1-4818-A4CE-C824A0E6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0599-CB51-4562-BC50-120E3E733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Make advertisement in Hong Kong to promote Noto37 as 95% of market share is there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Plan Increased inventory and purchase of Notoginseng for winter season as sales increase by up to 50%.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Reduce inventory and purchase of Notoginseng for spring season and bring it to moderation during summer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Implementation of forecast model for sales and inventory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Offer sales on product during spring season to boost the sales of product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9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D844-C5A8-41B6-8ADD-A8714F95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F764-F2BF-4158-AE86-24DF67D2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31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https://hbsp.harvard.edu/product/ST5-PDF-ENG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19431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19431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https://www.essay48.com/case/22246-Chinese-Pharmaceuticals-HK-Limited-Effective-Forecasting-for-Optimal-Inventory-Management-Case-Solution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194310" marR="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hlinkClick r:id="rId4"/>
              </a:rPr>
              <a:t>https://www.case48.com/case-solution/22246-Chinese-Pharmaceuticals-HK-Limited-Effective-Forecasting-for-Optimal-Inventory-Management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0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26CF-3486-467A-A873-80F22B9E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3E0C-0ACF-4E0E-AE88-091DD391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Chinese pharma is dominating in market with its product Noto37 targeting cholesterol/blood pressure market segment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Hong Kong market accounts 95% of company’s sale.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Noto37 capturing 40% of market share for its market segment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Increased Awareness of major health issues via media, TV and internet in Honk Kong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Notoginseng main ingredient of Noto37 available at cheaper price in spring and winter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Peak sales during winter months by up to 50% and decrease during spring by up to 50%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Inventory management utilizing leased based storage space</a:t>
            </a:r>
          </a:p>
        </p:txBody>
      </p:sp>
    </p:spTree>
    <p:extLst>
      <p:ext uri="{BB962C8B-B14F-4D97-AF65-F5344CB8AC3E}">
        <p14:creationId xmlns:p14="http://schemas.microsoft.com/office/powerpoint/2010/main" val="14544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162A-AC42-4367-BE0B-9BFC958F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C684-0E6F-44AD-93CC-D5B4B4EF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Forecasting of company sales for better planning of inventory management, raw material and testing to increase overall revenue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Avoiding stock out Noto37 during peak winter sales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Unhappy retailers because of frequent stock outs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Possibility of reduced market demand because of increased competition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25AE-4387-4BC0-AB5D-F03B5EB6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avoid stock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11CE-B522-45ED-947A-26CBE7D0A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Request purchasing manager to inform about possible stock out in advance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 case of stock out possibility speed up the testing process and get faster deliver of Notoginseng for small quantity to deliver product faster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Automate processes for faster processing of order, testing and deliveries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Manage inventory by varying the contract duration for peak season and slow season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3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7FB6-D22E-4086-8C89-8BA36383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solution for sales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F68EB-CB7B-4A41-BB20-EC50ACB15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Time series problem with sales details from Jul 2009 to June 2012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Exponential smoothening a time series forecasting for predicting company sales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𝑎𝑙𝑝h𝑎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29260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Forecast sales</a:t>
                </a:r>
              </a:p>
              <a:p>
                <a:pPr marL="292608" lvl="1" indent="0">
                  <a:buNone/>
                </a:pPr>
                <a:r>
                  <a:rPr lang="en-US" dirty="0"/>
                  <a:t>t   = period</a:t>
                </a:r>
              </a:p>
              <a:p>
                <a:pPr marL="29260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= Actual sales for period 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F68EB-CB7B-4A41-BB20-EC50ACB15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69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C7F0-2A53-4AD9-8741-ECBE6FD2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Sales forecasting result for alpha 0.4 and 0.2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213E8-7804-47E2-A578-EE23819EB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192" y="2015435"/>
            <a:ext cx="6374538" cy="4266096"/>
          </a:xfrm>
        </p:spPr>
      </p:pic>
    </p:spTree>
    <p:extLst>
      <p:ext uri="{BB962C8B-B14F-4D97-AF65-F5344CB8AC3E}">
        <p14:creationId xmlns:p14="http://schemas.microsoft.com/office/powerpoint/2010/main" val="361695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74B9-A997-43A3-967C-244E7165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Sales forecasting result for alpha 0.4, 0.2 and 0.9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A40F4D-1845-4B19-8BC2-9BF935314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375" y="2531269"/>
            <a:ext cx="5743575" cy="2914650"/>
          </a:xfrm>
        </p:spPr>
      </p:pic>
    </p:spTree>
    <p:extLst>
      <p:ext uri="{BB962C8B-B14F-4D97-AF65-F5344CB8AC3E}">
        <p14:creationId xmlns:p14="http://schemas.microsoft.com/office/powerpoint/2010/main" val="321708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06F7-32E8-402A-B070-8C08E651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Exponential Smoothening Model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28C1-D250-4C43-8F2A-DFE4D04C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u="sng" dirty="0"/>
              <a:t> Model 1:</a:t>
            </a:r>
          </a:p>
          <a:p>
            <a:r>
              <a:rPr lang="en-US" dirty="0"/>
              <a:t>Alpha=0.4</a:t>
            </a:r>
          </a:p>
          <a:p>
            <a:r>
              <a:rPr lang="en-US" dirty="0"/>
              <a:t>MSE=862.96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/>
              <a:t> Model 2:</a:t>
            </a:r>
          </a:p>
          <a:p>
            <a:r>
              <a:rPr lang="en-US" dirty="0"/>
              <a:t>Alpha=0.2</a:t>
            </a:r>
          </a:p>
          <a:p>
            <a:r>
              <a:rPr lang="en-US" dirty="0"/>
              <a:t>1120.49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/>
              <a:t> Model 3:</a:t>
            </a:r>
          </a:p>
          <a:p>
            <a:r>
              <a:rPr lang="en-US" dirty="0"/>
              <a:t>Alpha=0.9</a:t>
            </a:r>
          </a:p>
          <a:p>
            <a:r>
              <a:rPr lang="en-US" dirty="0"/>
              <a:t>579.13</a:t>
            </a:r>
          </a:p>
        </p:txBody>
      </p:sp>
    </p:spTree>
    <p:extLst>
      <p:ext uri="{BB962C8B-B14F-4D97-AF65-F5344CB8AC3E}">
        <p14:creationId xmlns:p14="http://schemas.microsoft.com/office/powerpoint/2010/main" val="105355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E23E-5AAC-42A1-86F0-1B898C17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sheet using Excel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647D77-80D7-4133-9152-6E916B046D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3383" y="2121648"/>
            <a:ext cx="8314568" cy="3342861"/>
          </a:xfrm>
        </p:spPr>
      </p:pic>
    </p:spTree>
    <p:extLst>
      <p:ext uri="{BB962C8B-B14F-4D97-AF65-F5344CB8AC3E}">
        <p14:creationId xmlns:p14="http://schemas.microsoft.com/office/powerpoint/2010/main" val="26115287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8E6"/>
      </a:lt2>
      <a:accent1>
        <a:srgbClr val="CC90A0"/>
      </a:accent1>
      <a:accent2>
        <a:srgbClr val="C18377"/>
      </a:accent2>
      <a:accent3>
        <a:srgbClr val="C09F74"/>
      </a:accent3>
      <a:accent4>
        <a:srgbClr val="A8A768"/>
      </a:accent4>
      <a:accent5>
        <a:srgbClr val="96AB78"/>
      </a:accent5>
      <a:accent6>
        <a:srgbClr val="7AB16D"/>
      </a:accent6>
      <a:hlink>
        <a:srgbClr val="568F80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461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Garamond</vt:lpstr>
      <vt:lpstr>Wingdings</vt:lpstr>
      <vt:lpstr>RetrospectVTI</vt:lpstr>
      <vt:lpstr>Time Series case study</vt:lpstr>
      <vt:lpstr>Case study</vt:lpstr>
      <vt:lpstr>Problem statement</vt:lpstr>
      <vt:lpstr>Strategies to avoid stock out</vt:lpstr>
      <vt:lpstr>Forecasting solution for sales</vt:lpstr>
      <vt:lpstr>Sales forecasting result for alpha 0.4 and 0.2</vt:lpstr>
      <vt:lpstr>Sales forecasting result for alpha 0.4, 0.2 and 0.9</vt:lpstr>
      <vt:lpstr>Exponential Smoothening Model accuracy </vt:lpstr>
      <vt:lpstr>Forecast sheet using Excel</vt:lpstr>
      <vt:lpstr>Excel forecast sheet result</vt:lpstr>
      <vt:lpstr>Recommendation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FedEx case study</dc:title>
  <dc:creator>Pranali Kanade</dc:creator>
  <cp:lastModifiedBy>Pranali Kanade</cp:lastModifiedBy>
  <cp:revision>35</cp:revision>
  <dcterms:created xsi:type="dcterms:W3CDTF">2021-04-15T04:56:49Z</dcterms:created>
  <dcterms:modified xsi:type="dcterms:W3CDTF">2021-05-30T20:57:40Z</dcterms:modified>
</cp:coreProperties>
</file>