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6074" y="1485900"/>
            <a:ext cx="8915399" cy="2262781"/>
          </a:xfrm>
        </p:spPr>
        <p:txBody>
          <a:bodyPr>
            <a:noAutofit/>
          </a:bodyPr>
          <a:lstStyle/>
          <a:p>
            <a:r>
              <a:rPr lang="en-IN" sz="7200" dirty="0"/>
              <a:t>Constructor and it's types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2885" y="4777379"/>
            <a:ext cx="3371727" cy="1126283"/>
          </a:xfrm>
        </p:spPr>
        <p:txBody>
          <a:bodyPr/>
          <a:lstStyle/>
          <a:p>
            <a:r>
              <a:rPr lang="en-US" dirty="0" smtClean="0"/>
              <a:t>-Pranali </a:t>
            </a:r>
            <a:r>
              <a:rPr lang="en-US" dirty="0" err="1" smtClean="0"/>
              <a:t>chougule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82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82815" y="668214"/>
            <a:ext cx="830873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class Car {</a:t>
            </a:r>
          </a:p>
          <a:p>
            <a:r>
              <a:rPr lang="en-IN" sz="1600" dirty="0"/>
              <a:t>    String model;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int</a:t>
            </a:r>
            <a:r>
              <a:rPr lang="en-IN" sz="1600" dirty="0"/>
              <a:t> year;</a:t>
            </a:r>
          </a:p>
          <a:p>
            <a:r>
              <a:rPr lang="en-IN" sz="1600" dirty="0" smtClean="0"/>
              <a:t> </a:t>
            </a:r>
            <a:r>
              <a:rPr lang="en-IN" sz="1600" dirty="0"/>
              <a:t>// Default constructor</a:t>
            </a:r>
          </a:p>
          <a:p>
            <a:r>
              <a:rPr lang="en-IN" sz="1600" dirty="0"/>
              <a:t>    Car()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this.model</a:t>
            </a:r>
            <a:r>
              <a:rPr lang="en-IN" sz="1600" dirty="0"/>
              <a:t> = "Unknown";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this.year</a:t>
            </a:r>
            <a:r>
              <a:rPr lang="en-IN" sz="1600" dirty="0"/>
              <a:t> = 0;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  // Parameterized constructor</a:t>
            </a:r>
          </a:p>
          <a:p>
            <a:r>
              <a:rPr lang="en-IN" sz="1600" dirty="0"/>
              <a:t>    Car(String model, </a:t>
            </a:r>
            <a:r>
              <a:rPr lang="en-IN" sz="1600" dirty="0" err="1"/>
              <a:t>int</a:t>
            </a:r>
            <a:r>
              <a:rPr lang="en-IN" sz="1600" dirty="0"/>
              <a:t> year)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this.model</a:t>
            </a:r>
            <a:r>
              <a:rPr lang="en-IN" sz="1600" dirty="0"/>
              <a:t> = model;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this.year</a:t>
            </a:r>
            <a:r>
              <a:rPr lang="en-IN" sz="1600" dirty="0"/>
              <a:t> = year;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 smtClean="0"/>
              <a:t>}</a:t>
            </a:r>
            <a:endParaRPr lang="en-IN" sz="1600" dirty="0"/>
          </a:p>
          <a:p>
            <a:r>
              <a:rPr lang="en-IN" sz="1600" dirty="0"/>
              <a:t>public class Main {</a:t>
            </a:r>
          </a:p>
          <a:p>
            <a:r>
              <a:rPr lang="en-IN" sz="1600" dirty="0"/>
              <a:t>  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Car </a:t>
            </a:r>
            <a:r>
              <a:rPr lang="en-IN" sz="1600" dirty="0" err="1"/>
              <a:t>defaultCar</a:t>
            </a:r>
            <a:r>
              <a:rPr lang="en-IN" sz="1600" dirty="0"/>
              <a:t> = new Car();  // Invokes default constructor</a:t>
            </a:r>
          </a:p>
          <a:p>
            <a:r>
              <a:rPr lang="en-IN" sz="1600" dirty="0"/>
              <a:t>        Car </a:t>
            </a:r>
            <a:r>
              <a:rPr lang="en-IN" sz="1600" dirty="0" err="1"/>
              <a:t>specificCar</a:t>
            </a:r>
            <a:r>
              <a:rPr lang="en-IN" sz="1600" dirty="0"/>
              <a:t> = new Car("Honda", 2018);  // Invokes parameterized </a:t>
            </a:r>
            <a:r>
              <a:rPr lang="en-IN" sz="1600" dirty="0" smtClean="0"/>
              <a:t>constructor</a:t>
            </a:r>
            <a:endParaRPr lang="en-IN" sz="1600" dirty="0"/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defaultCar.model</a:t>
            </a:r>
            <a:r>
              <a:rPr lang="en-IN" sz="1600" dirty="0"/>
              <a:t> + " " + </a:t>
            </a:r>
            <a:r>
              <a:rPr lang="en-IN" sz="1600" dirty="0" err="1"/>
              <a:t>defaultCar.year</a:t>
            </a:r>
            <a:r>
              <a:rPr lang="en-IN" sz="1600" dirty="0"/>
              <a:t>);  // Output: Unknown 0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specificCar.model</a:t>
            </a:r>
            <a:r>
              <a:rPr lang="en-IN" sz="1600" dirty="0"/>
              <a:t> + " " + </a:t>
            </a:r>
            <a:r>
              <a:rPr lang="en-IN" sz="1600" dirty="0" err="1"/>
              <a:t>specificCar.year</a:t>
            </a:r>
            <a:r>
              <a:rPr lang="en-IN" sz="1600" dirty="0"/>
              <a:t>);  // Output: Honda 2018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6199" y="202196"/>
            <a:ext cx="442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of </a:t>
            </a:r>
            <a:r>
              <a:rPr lang="en-US" dirty="0" smtClean="0"/>
              <a:t> constructor Overloading 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00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Constructor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Constructor in java is used to create the instance of the class. </a:t>
            </a:r>
            <a:endParaRPr lang="en-US" sz="2000" dirty="0" smtClean="0"/>
          </a:p>
          <a:p>
            <a:r>
              <a:rPr lang="en-US" sz="2000" dirty="0" smtClean="0"/>
              <a:t>Constructors </a:t>
            </a:r>
            <a:r>
              <a:rPr lang="en-US" sz="2000" dirty="0"/>
              <a:t>are almost similar to methods except for two things </a:t>
            </a:r>
            <a:r>
              <a:rPr lang="en-US" sz="2000" dirty="0" smtClean="0"/>
              <a:t>–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its </a:t>
            </a:r>
            <a:r>
              <a:rPr lang="en-US" sz="2000" dirty="0"/>
              <a:t>name is the same as the class name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/>
              <a:t>it has no return type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cannot be abstract, static, final, and synchronized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Sometimes constructors are also referred to as special methods to initialize an object</a:t>
            </a:r>
            <a:r>
              <a:rPr lang="en-US" sz="2000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84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2086" y="553916"/>
            <a:ext cx="10093568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Whenever we use new keyword to create an instance of a class, the constructor is invoked and the object of the class is returned. </a:t>
            </a:r>
            <a:endParaRPr lang="en-US" altLang="en-US" dirty="0" smtClean="0">
              <a:latin typeface="+mj-lt"/>
            </a:endParaRP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en-US" dirty="0" smtClean="0">
              <a:latin typeface="+mj-lt"/>
            </a:endParaRP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+mj-lt"/>
              </a:rPr>
              <a:t>Since </a:t>
            </a:r>
            <a:r>
              <a:rPr lang="en-US" altLang="en-US" dirty="0">
                <a:latin typeface="+mj-lt"/>
              </a:rPr>
              <a:t>constructor can only return the object to class, it’s implicitly done by java runtime and we are not supposed to add a return type to it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en-US" dirty="0" smtClean="0">
              <a:latin typeface="+mj-lt"/>
            </a:endParaRP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If we add a return type to a constructor, then it will become a method of the class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en-US" dirty="0" smtClean="0">
              <a:latin typeface="+mj-lt"/>
            </a:endParaRP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This is the way java runtime distinguish between a normal method and a </a:t>
            </a:r>
            <a:r>
              <a:rPr lang="en-US" altLang="en-US" dirty="0" smtClean="0">
                <a:latin typeface="+mj-lt"/>
              </a:rPr>
              <a:t>constructor.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+mj-lt"/>
            </a:endParaRPr>
          </a:p>
          <a:p>
            <a:pPr lvl="0"/>
            <a:r>
              <a:rPr lang="en-IN" b="1" u="sng" dirty="0"/>
              <a:t>Types of </a:t>
            </a:r>
            <a:r>
              <a:rPr lang="en-IN" b="1" u="sng" dirty="0" smtClean="0"/>
              <a:t>constructor:</a:t>
            </a:r>
          </a:p>
          <a:p>
            <a:pPr lvl="0"/>
            <a:endParaRPr lang="en-IN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Default Constructor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No-</a:t>
            </a:r>
            <a:r>
              <a:rPr lang="en-IN" dirty="0" err="1"/>
              <a:t>Args</a:t>
            </a:r>
            <a:r>
              <a:rPr lang="en-IN" dirty="0"/>
              <a:t> constructor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Parameterized constructor</a:t>
            </a:r>
          </a:p>
          <a:p>
            <a:endParaRPr lang="en-IN" dirty="0"/>
          </a:p>
          <a:p>
            <a:pPr lvl="0"/>
            <a:endParaRPr lang="en-IN" dirty="0" smtClean="0"/>
          </a:p>
          <a:p>
            <a:pPr lvl="0"/>
            <a:endParaRPr lang="en-US" alt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5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762" y="1732085"/>
            <a:ext cx="9741876" cy="445770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we don’t provide a constructor, then java provides default constructor implementation for us to use</a:t>
            </a:r>
            <a:r>
              <a:rPr lang="en-US" dirty="0" smtClean="0"/>
              <a:t>.</a:t>
            </a:r>
          </a:p>
          <a:p>
            <a:pPr lvl="0"/>
            <a:r>
              <a:rPr lang="en-US" altLang="en-US" dirty="0" smtClean="0">
                <a:latin typeface="+mj-lt"/>
              </a:rPr>
              <a:t>It </a:t>
            </a:r>
            <a:r>
              <a:rPr lang="en-US" altLang="en-US" dirty="0">
                <a:latin typeface="+mj-lt"/>
              </a:rPr>
              <a:t>initializes object members to their default values (null for objects, 0 for integers, false for </a:t>
            </a:r>
            <a:r>
              <a:rPr lang="en-US" altLang="en-US" dirty="0" err="1">
                <a:latin typeface="+mj-lt"/>
              </a:rPr>
              <a:t>booleans</a:t>
            </a:r>
            <a:r>
              <a:rPr lang="en-US" altLang="en-US" dirty="0">
                <a:latin typeface="+mj-lt"/>
              </a:rPr>
              <a:t>, etc.).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/>
              <a:t>Default constructor only role is to initialize the object and return it to the calling code.</a:t>
            </a:r>
          </a:p>
          <a:p>
            <a:r>
              <a:rPr lang="en-US" dirty="0"/>
              <a:t>Default constructor is always without argument and provided by java compiler only when there is no existing constructor defined.</a:t>
            </a:r>
          </a:p>
          <a:p>
            <a:r>
              <a:rPr lang="en-US" dirty="0"/>
              <a:t>Most of the time we are fine with default constructor itself as other properties can be accessed and initialized through getter setter methods.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64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No-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/>
              <a:t>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Constructor without any argument is called a no-</a:t>
            </a:r>
            <a:r>
              <a:rPr lang="en-US" sz="2400" dirty="0" err="1"/>
              <a:t>args</a:t>
            </a:r>
            <a:r>
              <a:rPr lang="en-US" sz="2400" dirty="0"/>
              <a:t> constructor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It’s like overriding the default constructor and used to do some pre-initialization stuff such as checking resources, network connections, logging, </a:t>
            </a:r>
            <a:r>
              <a:rPr lang="en-US" sz="2400" dirty="0" err="1"/>
              <a:t>etc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465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192" y="967154"/>
            <a:ext cx="371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Default constructor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436132" y="953403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of No 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/>
              <a:t>constructor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828801" y="1573823"/>
            <a:ext cx="3956538" cy="40268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class Car {</a:t>
            </a:r>
          </a:p>
          <a:p>
            <a:r>
              <a:rPr lang="en-IN"/>
              <a:t>    // No constructor defined, so Java provides a default one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r>
              <a:rPr lang="en-IN"/>
              <a:t>public class Main {</a:t>
            </a:r>
          </a:p>
          <a:p>
            <a:r>
              <a:rPr lang="en-IN"/>
              <a:t>    public static void main(String[] args) {</a:t>
            </a:r>
          </a:p>
          <a:p>
            <a:r>
              <a:rPr lang="en-IN"/>
              <a:t>        Car myCar = new Car();  // Invokes default constructor</a:t>
            </a:r>
          </a:p>
          <a:p>
            <a:r>
              <a:rPr lang="en-IN"/>
              <a:t>    }</a:t>
            </a:r>
          </a:p>
          <a:p>
            <a:r>
              <a:rPr lang="en-IN"/>
              <a:t>}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875585" y="1477109"/>
            <a:ext cx="4044461" cy="40180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public class Data {</a:t>
            </a:r>
          </a:p>
          <a:p>
            <a:r>
              <a:rPr lang="en-IN"/>
              <a:t>        //no-args constructor</a:t>
            </a:r>
          </a:p>
          <a:p>
            <a:r>
              <a:rPr lang="en-IN"/>
              <a:t>	public Data() {</a:t>
            </a:r>
          </a:p>
          <a:p>
            <a:r>
              <a:rPr lang="en-IN"/>
              <a:t>		System.out.println("No-Args Constructor");</a:t>
            </a:r>
          </a:p>
          <a:p>
            <a:r>
              <a:rPr lang="en-IN"/>
              <a:t>	}</a:t>
            </a:r>
          </a:p>
          <a:p>
            <a:r>
              <a:rPr lang="en-IN"/>
              <a:t>	public static void main(String[] args) {</a:t>
            </a:r>
          </a:p>
          <a:p>
            <a:r>
              <a:rPr lang="en-IN"/>
              <a:t>		Data d = new Data();</a:t>
            </a:r>
          </a:p>
          <a:p>
            <a:r>
              <a:rPr lang="en-IN"/>
              <a:t>	}</a:t>
            </a:r>
          </a:p>
          <a:p>
            <a:r>
              <a:rPr lang="en-IN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4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162" y="808892"/>
            <a:ext cx="8717450" cy="1096108"/>
          </a:xfrm>
        </p:spPr>
        <p:txBody>
          <a:bodyPr/>
          <a:lstStyle/>
          <a:p>
            <a:r>
              <a:rPr lang="en-IN" dirty="0"/>
              <a:t>Parameterized </a:t>
            </a:r>
            <a:r>
              <a:rPr lang="en-IN" dirty="0" smtClean="0"/>
              <a:t>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796826" cy="29923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parameterized constructor in Java allows you to initialize objects with specific values by passing parameters to the constructor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helps to set different values for the object's fields when it's created.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14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943601" y="237393"/>
            <a:ext cx="5424854" cy="63128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public class Data {</a:t>
            </a:r>
          </a:p>
          <a:p>
            <a:endParaRPr lang="en-IN"/>
          </a:p>
          <a:p>
            <a:r>
              <a:rPr lang="en-IN"/>
              <a:t>	private String name;</a:t>
            </a:r>
          </a:p>
          <a:p>
            <a:endParaRPr lang="en-IN"/>
          </a:p>
          <a:p>
            <a:r>
              <a:rPr lang="en-IN"/>
              <a:t>	public Data(String n) {</a:t>
            </a:r>
          </a:p>
          <a:p>
            <a:r>
              <a:rPr lang="en-IN"/>
              <a:t>		System.out.println("Parameterized Constructor");</a:t>
            </a:r>
          </a:p>
          <a:p>
            <a:r>
              <a:rPr lang="en-IN"/>
              <a:t>		this.name = n;</a:t>
            </a:r>
          </a:p>
          <a:p>
            <a:r>
              <a:rPr lang="en-IN"/>
              <a:t>	}</a:t>
            </a:r>
          </a:p>
          <a:p>
            <a:endParaRPr lang="en-IN"/>
          </a:p>
          <a:p>
            <a:r>
              <a:rPr lang="en-IN"/>
              <a:t>	public String getName() {</a:t>
            </a:r>
          </a:p>
          <a:p>
            <a:r>
              <a:rPr lang="en-IN"/>
              <a:t>		return name;</a:t>
            </a:r>
          </a:p>
          <a:p>
            <a:r>
              <a:rPr lang="en-IN"/>
              <a:t>	}</a:t>
            </a:r>
          </a:p>
          <a:p>
            <a:endParaRPr lang="en-IN"/>
          </a:p>
          <a:p>
            <a:r>
              <a:rPr lang="en-IN"/>
              <a:t>	public static void main(String[] args) {</a:t>
            </a:r>
          </a:p>
          <a:p>
            <a:r>
              <a:rPr lang="en-IN"/>
              <a:t>		Data d = new Data("Java");</a:t>
            </a:r>
          </a:p>
          <a:p>
            <a:r>
              <a:rPr lang="en-IN"/>
              <a:t>		System.out.println(d.getName());</a:t>
            </a:r>
          </a:p>
          <a:p>
            <a:r>
              <a:rPr lang="en-IN"/>
              <a:t>	}</a:t>
            </a:r>
          </a:p>
          <a:p>
            <a:endParaRPr lang="en-IN"/>
          </a:p>
          <a:p>
            <a:r>
              <a:rPr lang="en-IN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20009" y="2268415"/>
            <a:ext cx="3217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of </a:t>
            </a:r>
            <a:r>
              <a:rPr lang="en-US" dirty="0" err="1" smtClean="0"/>
              <a:t>Parametarized</a:t>
            </a:r>
            <a:r>
              <a:rPr lang="en-US" dirty="0" smtClean="0"/>
              <a:t> constructor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8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Constructor </a:t>
            </a:r>
            <a:r>
              <a:rPr lang="en-IN" sz="4800" dirty="0" smtClean="0"/>
              <a:t>Overloading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8357212" cy="98766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Constructor overloading in Java allows a class to have more than one constructor with different parameter lists. </a:t>
            </a:r>
            <a:endParaRPr lang="en-US" sz="9600" dirty="0" smtClean="0"/>
          </a:p>
          <a:p>
            <a:r>
              <a:rPr lang="en-US" sz="9600" dirty="0" smtClean="0"/>
              <a:t>This </a:t>
            </a:r>
            <a:r>
              <a:rPr lang="en-US" sz="9600" dirty="0"/>
              <a:t>is useful when you want to create objects in different ways</a:t>
            </a:r>
            <a:r>
              <a:rPr lang="en-US" sz="9600" dirty="0" smtClean="0"/>
              <a:t>.</a:t>
            </a:r>
          </a:p>
          <a:p>
            <a:r>
              <a:rPr lang="en-US" sz="9600" dirty="0" smtClean="0"/>
              <a:t> </a:t>
            </a:r>
            <a:r>
              <a:rPr lang="en-US" sz="9600" dirty="0"/>
              <a:t>Each constructor must have a unique signature (i.e., a different number or type of parameters).</a:t>
            </a:r>
            <a:endParaRPr lang="en-IN" sz="5600" dirty="0"/>
          </a:p>
          <a:p>
            <a:endParaRPr lang="en-IN" sz="5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5555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606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Constructor and it's types</vt:lpstr>
      <vt:lpstr>Constructor</vt:lpstr>
      <vt:lpstr>PowerPoint Presentation</vt:lpstr>
      <vt:lpstr>Default Constructor </vt:lpstr>
      <vt:lpstr>No-args constructor</vt:lpstr>
      <vt:lpstr>PowerPoint Presentation</vt:lpstr>
      <vt:lpstr>Parameterized Constructor</vt:lpstr>
      <vt:lpstr>PowerPoint Presentation</vt:lpstr>
      <vt:lpstr>Constructor Overloading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</cp:revision>
  <dcterms:created xsi:type="dcterms:W3CDTF">2024-10-15T09:05:27Z</dcterms:created>
  <dcterms:modified xsi:type="dcterms:W3CDTF">2024-10-16T05:36:40Z</dcterms:modified>
</cp:coreProperties>
</file>