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3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4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187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228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0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538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17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03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6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9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5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6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4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1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864" y="749808"/>
            <a:ext cx="6729984" cy="3886200"/>
          </a:xfrm>
        </p:spPr>
        <p:txBody>
          <a:bodyPr/>
          <a:lstStyle/>
          <a:p>
            <a:r>
              <a:rPr lang="en-US" sz="7200" dirty="0"/>
              <a:t>Command of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> </a:t>
            </a:r>
            <a:r>
              <a:rPr lang="en-US" sz="7200" dirty="0" smtClean="0"/>
              <a:t> Git tools part-2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4809" y="4809745"/>
            <a:ext cx="4613500" cy="729410"/>
          </a:xfrm>
        </p:spPr>
        <p:txBody>
          <a:bodyPr>
            <a:normAutofit/>
          </a:bodyPr>
          <a:lstStyle/>
          <a:p>
            <a:r>
              <a:rPr lang="en-IN" dirty="0" smtClean="0"/>
              <a:t>-Pranali 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81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576" y="1042416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1. BASIC SETUP COMMANDS </a:t>
            </a:r>
            <a:endParaRPr lang="en-US" dirty="0" smtClean="0"/>
          </a:p>
          <a:p>
            <a:r>
              <a:rPr lang="en-US" u="sng" dirty="0" smtClean="0"/>
              <a:t>For Setting  global username and email: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git </a:t>
            </a:r>
            <a:r>
              <a:rPr lang="en-US" dirty="0"/>
              <a:t>config --global user.name "Your Name"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git </a:t>
            </a:r>
            <a:r>
              <a:rPr lang="en-US" dirty="0"/>
              <a:t>config --global user.email </a:t>
            </a:r>
            <a:r>
              <a:rPr lang="en-US" dirty="0" smtClean="0"/>
              <a:t>youremail@example.com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IN" u="sng" dirty="0" smtClean="0"/>
              <a:t>For Checking </a:t>
            </a:r>
            <a:r>
              <a:rPr lang="en-IN" u="sng" dirty="0"/>
              <a:t>configuration</a:t>
            </a:r>
            <a:r>
              <a:rPr lang="en-IN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config </a:t>
            </a:r>
            <a:r>
              <a:rPr lang="en-IN" dirty="0" smtClean="0"/>
              <a:t>–list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u="sng" dirty="0"/>
          </a:p>
          <a:p>
            <a:r>
              <a:rPr lang="en-IN" b="1" dirty="0" smtClean="0"/>
              <a:t>2. REPOSITORY COMMANDS</a:t>
            </a:r>
          </a:p>
          <a:p>
            <a:r>
              <a:rPr lang="en-US" u="sng" dirty="0" smtClean="0"/>
              <a:t>For initializing  </a:t>
            </a:r>
            <a:r>
              <a:rPr lang="en-US" u="sng" dirty="0"/>
              <a:t>a new Git repository in a directory</a:t>
            </a:r>
            <a:r>
              <a:rPr lang="en-US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</a:t>
            </a:r>
            <a:r>
              <a:rPr lang="en-IN" dirty="0" smtClean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u="sng" dirty="0" smtClean="0"/>
              <a:t>For </a:t>
            </a:r>
            <a:r>
              <a:rPr lang="en-US" u="sng" dirty="0" smtClean="0"/>
              <a:t>cloning </a:t>
            </a:r>
            <a:r>
              <a:rPr lang="en-US" u="sng" dirty="0"/>
              <a:t>a repository from a remote server (e.g., GitHub</a:t>
            </a:r>
            <a:r>
              <a:rPr lang="en-US" u="sng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clone &lt;repository-url&gt;</a:t>
            </a:r>
          </a:p>
          <a:p>
            <a:endParaRPr lang="en-IN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85516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153" y="769152"/>
            <a:ext cx="7269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3. FILE MANAGEMENT COMMANDS</a:t>
            </a:r>
            <a:endParaRPr lang="en-IN" b="1" dirty="0"/>
          </a:p>
          <a:p>
            <a:r>
              <a:rPr lang="en-US" u="sng" dirty="0" smtClean="0"/>
              <a:t>For checking  </a:t>
            </a:r>
            <a:r>
              <a:rPr lang="en-US" u="sng" dirty="0"/>
              <a:t>the status of your working directory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</a:t>
            </a:r>
            <a:r>
              <a:rPr lang="en-IN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u="sng" dirty="0" smtClean="0"/>
              <a:t>For </a:t>
            </a:r>
            <a:r>
              <a:rPr lang="en-US" u="sng" dirty="0" smtClean="0"/>
              <a:t>a</a:t>
            </a:r>
            <a:r>
              <a:rPr lang="en-US" altLang="en-US" u="sng" dirty="0" smtClean="0"/>
              <a:t>dding </a:t>
            </a:r>
            <a:r>
              <a:rPr lang="en-US" altLang="en-US" u="sng" dirty="0"/>
              <a:t>a specific file to the staging area</a:t>
            </a:r>
            <a:r>
              <a:rPr lang="en-US" altLang="en-US" b="1" u="sng" dirty="0">
                <a:latin typeface="Arial" panose="020B0604020202020204" pitchFamily="34" charset="0"/>
              </a:rPr>
              <a:t>:</a:t>
            </a:r>
            <a:endParaRPr lang="en-US" altLang="en-US" sz="1000" u="sng" dirty="0">
              <a:latin typeface="Arial Unicode MS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add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adding </a:t>
            </a:r>
            <a:r>
              <a:rPr lang="en-US" altLang="en-US" u="sng" dirty="0">
                <a:latin typeface="+mj-lt"/>
              </a:rPr>
              <a:t>all files to the staging area: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add 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removing  </a:t>
            </a:r>
            <a:r>
              <a:rPr lang="en-US" altLang="en-US" u="sng" dirty="0">
                <a:latin typeface="+mj-lt"/>
              </a:rPr>
              <a:t>a file from the working directory and stage the deletion: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rm &lt;file&gt;</a:t>
            </a:r>
          </a:p>
          <a:p>
            <a:r>
              <a:rPr lang="en-IN" dirty="0" smtClean="0"/>
              <a:t> </a:t>
            </a:r>
            <a:endParaRPr lang="en-IN" dirty="0"/>
          </a:p>
          <a:p>
            <a:r>
              <a:rPr lang="en-IN" b="1" dirty="0" smtClean="0"/>
              <a:t>4. COMMITTING CHANGES</a:t>
            </a:r>
          </a:p>
          <a:p>
            <a:r>
              <a:rPr lang="en-US" u="sng" dirty="0" smtClean="0"/>
              <a:t>For Commit </a:t>
            </a:r>
            <a:r>
              <a:rPr lang="en-US" u="sng" dirty="0"/>
              <a:t>changes with a message</a:t>
            </a:r>
            <a:r>
              <a:rPr lang="en-US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-m "Your commit message"</a:t>
            </a:r>
          </a:p>
          <a:p>
            <a:endParaRPr lang="en-IN" b="1" dirty="0" smtClean="0"/>
          </a:p>
          <a:p>
            <a:r>
              <a:rPr lang="en-IN" dirty="0" smtClean="0"/>
              <a:t>For</a:t>
            </a:r>
            <a:r>
              <a:rPr lang="en-IN" b="1" dirty="0" smtClean="0"/>
              <a:t> </a:t>
            </a:r>
            <a:r>
              <a:rPr lang="en-IN" dirty="0" smtClean="0"/>
              <a:t>amending </a:t>
            </a:r>
            <a:r>
              <a:rPr lang="en-IN" dirty="0"/>
              <a:t>the last commit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commit --amend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035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864" y="932689"/>
            <a:ext cx="7406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5. BRANCHING AND MERGING</a:t>
            </a:r>
          </a:p>
          <a:p>
            <a:r>
              <a:rPr lang="en-IN" u="sng" dirty="0" smtClean="0"/>
              <a:t>For listing </a:t>
            </a:r>
            <a:r>
              <a:rPr lang="en-IN" u="sng" dirty="0"/>
              <a:t>all branches</a:t>
            </a:r>
            <a:r>
              <a:rPr lang="en-IN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</a:t>
            </a:r>
            <a:r>
              <a:rPr lang="en-IN" dirty="0" smtClean="0"/>
              <a:t>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u="sng" dirty="0" smtClean="0"/>
              <a:t>For Creating </a:t>
            </a:r>
            <a:r>
              <a:rPr lang="en-IN" u="sng" dirty="0"/>
              <a:t>a new branch</a:t>
            </a:r>
            <a:r>
              <a:rPr lang="en-IN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branch &lt;new-branch-name</a:t>
            </a:r>
            <a:r>
              <a:rPr lang="en-IN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u="sng" dirty="0"/>
              <a:t>For </a:t>
            </a:r>
            <a:r>
              <a:rPr lang="en-IN" u="sng" dirty="0" smtClean="0"/>
              <a:t>switching </a:t>
            </a:r>
            <a:r>
              <a:rPr lang="en-IN" u="sng" dirty="0"/>
              <a:t>to another branch</a:t>
            </a:r>
            <a:r>
              <a:rPr lang="en-IN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&lt;branch-name</a:t>
            </a:r>
            <a:r>
              <a:rPr lang="en-IN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u="sng" dirty="0" smtClean="0"/>
              <a:t>For </a:t>
            </a:r>
            <a:r>
              <a:rPr lang="en-US" u="sng" dirty="0" smtClean="0"/>
              <a:t>Creating </a:t>
            </a:r>
            <a:r>
              <a:rPr lang="en-US" u="sng" dirty="0"/>
              <a:t>and switch to a new branch</a:t>
            </a:r>
            <a:r>
              <a:rPr lang="en-US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-b &lt;new-branch-name</a:t>
            </a:r>
            <a:r>
              <a:rPr lang="en-IN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u="sng" dirty="0" smtClean="0"/>
              <a:t>For </a:t>
            </a:r>
            <a:r>
              <a:rPr lang="en-US" u="sng" dirty="0"/>
              <a:t>m</a:t>
            </a:r>
            <a:r>
              <a:rPr lang="en-US" u="sng" dirty="0" smtClean="0"/>
              <a:t>erging </a:t>
            </a:r>
            <a:r>
              <a:rPr lang="en-US" u="sng" dirty="0"/>
              <a:t>a branch into the current branch</a:t>
            </a:r>
            <a:r>
              <a:rPr lang="en-US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merge &lt;branch-name&gt;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604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6286" y="949569"/>
            <a:ext cx="8450972" cy="488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6.REMOTE REPOSITORY COMMANDS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adding </a:t>
            </a:r>
            <a:r>
              <a:rPr lang="en-US" altLang="en-US" u="sng" dirty="0">
                <a:latin typeface="+mj-lt"/>
              </a:rPr>
              <a:t>a remote repository</a:t>
            </a:r>
            <a:r>
              <a:rPr lang="en-US" altLang="en-US" u="sng" dirty="0" smtClean="0">
                <a:latin typeface="+mj-lt"/>
              </a:rPr>
              <a:t>:</a:t>
            </a:r>
            <a:endParaRPr lang="en-US" altLang="en-US" u="sng" dirty="0">
              <a:latin typeface="+mj-lt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git remote add origin &lt;remote-repo-url&gt;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u="sng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listing </a:t>
            </a:r>
            <a:r>
              <a:rPr lang="en-US" altLang="en-US" u="sng" dirty="0">
                <a:latin typeface="+mj-lt"/>
              </a:rPr>
              <a:t>all remote repositories: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remote -v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pushing </a:t>
            </a:r>
            <a:r>
              <a:rPr lang="en-US" altLang="en-US" u="sng" dirty="0">
                <a:latin typeface="+mj-lt"/>
              </a:rPr>
              <a:t>changes to a remote repository </a:t>
            </a:r>
            <a:r>
              <a:rPr lang="en-US" altLang="en-US" u="sng" dirty="0" smtClean="0">
                <a:latin typeface="+mj-lt"/>
              </a:rPr>
              <a:t>:</a:t>
            </a:r>
            <a:endParaRPr lang="en-US" altLang="en-US" u="sng" dirty="0">
              <a:latin typeface="+mj-lt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git push -u origin master </a:t>
            </a:r>
            <a:endParaRPr lang="en-US" alt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pushing </a:t>
            </a:r>
            <a:r>
              <a:rPr lang="en-US" altLang="en-US" u="sng" dirty="0">
                <a:latin typeface="+mj-lt"/>
              </a:rPr>
              <a:t>changes to a specific branch: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push origin &lt;branch-name&gt;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pulling </a:t>
            </a:r>
            <a:r>
              <a:rPr lang="en-US" altLang="en-US" u="sng" dirty="0">
                <a:latin typeface="+mj-lt"/>
              </a:rPr>
              <a:t>changes from a remote repository</a:t>
            </a:r>
            <a:r>
              <a:rPr lang="en-US" altLang="en-US" u="sng" dirty="0" smtClean="0">
                <a:latin typeface="+mj-lt"/>
              </a:rPr>
              <a:t>:</a:t>
            </a:r>
            <a:endParaRPr lang="en-US" altLang="en-US" dirty="0">
              <a:latin typeface="+mj-lt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git pull origin &lt;branch-name&gt;</a:t>
            </a:r>
          </a:p>
          <a:p>
            <a:endParaRPr lang="en-IN" dirty="0" smtClean="0">
              <a:latin typeface="+mj-lt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768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0439" y="738554"/>
            <a:ext cx="8379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7. </a:t>
            </a:r>
            <a:r>
              <a:rPr lang="en-US" altLang="en-US" b="1" dirty="0" smtClean="0">
                <a:latin typeface="+mj-lt"/>
              </a:rPr>
              <a:t>UNDOING CHANGES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undoing  </a:t>
            </a:r>
            <a:r>
              <a:rPr lang="en-US" altLang="en-US" u="sng" dirty="0">
                <a:latin typeface="+mj-lt"/>
              </a:rPr>
              <a:t>changes in your working directory (reset to last commit):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checkout -- &lt;file&gt; </a:t>
            </a:r>
            <a:endParaRPr lang="en-US" alt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u="sng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unstaging </a:t>
            </a:r>
            <a:r>
              <a:rPr lang="en-US" altLang="en-US" u="sng" dirty="0">
                <a:latin typeface="+mj-lt"/>
              </a:rPr>
              <a:t>a file (keep changes but remove it from the staging area):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reset &lt;file&gt;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u="sng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reverting </a:t>
            </a:r>
            <a:r>
              <a:rPr lang="en-US" altLang="en-US" u="sng" dirty="0">
                <a:latin typeface="+mj-lt"/>
              </a:rPr>
              <a:t>to a previous commit (keep history, but add a new commit to undo)</a:t>
            </a:r>
            <a:r>
              <a:rPr lang="en-US" altLang="en-US" dirty="0">
                <a:latin typeface="+mj-lt"/>
              </a:rPr>
              <a:t>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revert &lt;commit-hash&gt;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u="sng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reseting </a:t>
            </a:r>
            <a:r>
              <a:rPr lang="en-US" altLang="en-US" u="sng" dirty="0">
                <a:latin typeface="+mj-lt"/>
              </a:rPr>
              <a:t>to a specific commit (destructive, be cautious):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reset --hard &lt;commit-hash&gt;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+mj-lt"/>
              </a:rPr>
              <a:t>8</a:t>
            </a:r>
            <a:r>
              <a:rPr lang="en-US" altLang="en-US" b="1" dirty="0">
                <a:latin typeface="+mj-lt"/>
              </a:rPr>
              <a:t>. </a:t>
            </a:r>
            <a:r>
              <a:rPr lang="en-US" altLang="en-US" b="1" dirty="0" smtClean="0">
                <a:latin typeface="+mj-lt"/>
              </a:rPr>
              <a:t>VIEWING HISTORY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viewing  </a:t>
            </a:r>
            <a:r>
              <a:rPr lang="en-US" altLang="en-US" u="sng" dirty="0">
                <a:latin typeface="+mj-lt"/>
              </a:rPr>
              <a:t>commit history: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log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viewing </a:t>
            </a:r>
            <a:r>
              <a:rPr lang="en-US" altLang="en-US" u="sng" dirty="0">
                <a:latin typeface="+mj-lt"/>
              </a:rPr>
              <a:t>a simplified commit history (one line per commit):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log --oneline </a:t>
            </a:r>
          </a:p>
          <a:p>
            <a:r>
              <a:rPr lang="en-IN" dirty="0" smtClean="0">
                <a:latin typeface="+mj-lt"/>
              </a:rPr>
              <a:t>  </a:t>
            </a:r>
            <a:endParaRPr lang="en-IN" dirty="0"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74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49571" y="738554"/>
            <a:ext cx="83966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9. </a:t>
            </a:r>
            <a:r>
              <a:rPr lang="en-US" altLang="en-US" b="1" dirty="0" smtClean="0">
                <a:latin typeface="+mj-lt"/>
              </a:rPr>
              <a:t>TAGGING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creating </a:t>
            </a:r>
            <a:r>
              <a:rPr lang="en-US" altLang="en-US" u="sng" dirty="0">
                <a:latin typeface="+mj-lt"/>
              </a:rPr>
              <a:t>a new tag</a:t>
            </a:r>
            <a:r>
              <a:rPr lang="en-US" altLang="en-US" u="sng" dirty="0" smtClean="0">
                <a:latin typeface="+mj-lt"/>
              </a:rPr>
              <a:t>:</a:t>
            </a:r>
            <a:endParaRPr lang="en-US" altLang="en-US" u="sng" dirty="0">
              <a:latin typeface="+mj-lt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tag &lt;tag-name&gt;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listing </a:t>
            </a:r>
            <a:r>
              <a:rPr lang="en-US" altLang="en-US" u="sng" dirty="0">
                <a:latin typeface="+mj-lt"/>
              </a:rPr>
              <a:t>all tags: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tag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pushin</a:t>
            </a:r>
            <a:r>
              <a:rPr lang="en-US" altLang="en-US" u="sng" dirty="0">
                <a:latin typeface="+mj-lt"/>
              </a:rPr>
              <a:t>g</a:t>
            </a:r>
            <a:r>
              <a:rPr lang="en-US" altLang="en-US" u="sng" dirty="0" smtClean="0">
                <a:latin typeface="+mj-lt"/>
              </a:rPr>
              <a:t> </a:t>
            </a:r>
            <a:r>
              <a:rPr lang="en-US" altLang="en-US" u="sng" dirty="0">
                <a:latin typeface="+mj-lt"/>
              </a:rPr>
              <a:t>a tag to the remote repository: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push origin &lt;tag-name&gt;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+mj-lt"/>
              </a:rPr>
              <a:t>10</a:t>
            </a:r>
            <a:r>
              <a:rPr lang="en-US" altLang="en-US" b="1" dirty="0">
                <a:latin typeface="+mj-lt"/>
              </a:rPr>
              <a:t>. </a:t>
            </a:r>
            <a:r>
              <a:rPr lang="en-US" altLang="en-US" b="1" dirty="0" smtClean="0">
                <a:latin typeface="+mj-lt"/>
              </a:rPr>
              <a:t>STASHING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saving </a:t>
            </a:r>
            <a:r>
              <a:rPr lang="en-US" altLang="en-US" u="sng" dirty="0">
                <a:latin typeface="+mj-lt"/>
              </a:rPr>
              <a:t>changes without committing: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stash </a:t>
            </a:r>
            <a:endParaRPr lang="en-US" alt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listing </a:t>
            </a:r>
            <a:r>
              <a:rPr lang="en-US" altLang="en-US" u="sng" dirty="0">
                <a:latin typeface="+mj-lt"/>
              </a:rPr>
              <a:t>all stashed changes: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stash list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 smtClean="0">
                <a:latin typeface="+mj-lt"/>
              </a:rPr>
              <a:t>For applying </a:t>
            </a:r>
            <a:r>
              <a:rPr lang="en-US" altLang="en-US" u="sng" dirty="0">
                <a:latin typeface="+mj-lt"/>
              </a:rPr>
              <a:t>stashed changes: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git </a:t>
            </a:r>
            <a:r>
              <a:rPr lang="en-US" altLang="en-US" dirty="0">
                <a:latin typeface="+mj-lt"/>
              </a:rPr>
              <a:t>stash apply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6109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</TotalTime>
  <Words>471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Garamond</vt:lpstr>
      <vt:lpstr>Organic</vt:lpstr>
      <vt:lpstr>Command of    Git tools part-2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of Git tools part-2</dc:title>
  <dc:creator>HP</dc:creator>
  <cp:lastModifiedBy>HP</cp:lastModifiedBy>
  <cp:revision>9</cp:revision>
  <dcterms:created xsi:type="dcterms:W3CDTF">2024-10-04T06:54:32Z</dcterms:created>
  <dcterms:modified xsi:type="dcterms:W3CDTF">2024-10-04T09:46:58Z</dcterms:modified>
</cp:coreProperties>
</file>