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E15E-998E-4B73-BC69-56955B23B491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5015-F0F5-4425-8DE3-737F182D0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41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E15E-998E-4B73-BC69-56955B23B491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5015-F0F5-4425-8DE3-737F182D0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5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E15E-998E-4B73-BC69-56955B23B491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5015-F0F5-4425-8DE3-737F182D0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489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E15E-998E-4B73-BC69-56955B23B491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5015-F0F5-4425-8DE3-737F182D0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940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E15E-998E-4B73-BC69-56955B23B491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5015-F0F5-4425-8DE3-737F182D0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490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E15E-998E-4B73-BC69-56955B23B491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5015-F0F5-4425-8DE3-737F182D0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961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E15E-998E-4B73-BC69-56955B23B491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5015-F0F5-4425-8DE3-737F182D0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058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E15E-998E-4B73-BC69-56955B23B491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5015-F0F5-4425-8DE3-737F182D0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314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E15E-998E-4B73-BC69-56955B23B491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5015-F0F5-4425-8DE3-737F182D0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30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E15E-998E-4B73-BC69-56955B23B491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ADD5015-F0F5-4425-8DE3-737F182D0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18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E15E-998E-4B73-BC69-56955B23B491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5015-F0F5-4425-8DE3-737F182D0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71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E15E-998E-4B73-BC69-56955B23B491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5015-F0F5-4425-8DE3-737F182D0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83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E15E-998E-4B73-BC69-56955B23B491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5015-F0F5-4425-8DE3-737F182D0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50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E15E-998E-4B73-BC69-56955B23B491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5015-F0F5-4425-8DE3-737F182D0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950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E15E-998E-4B73-BC69-56955B23B491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5015-F0F5-4425-8DE3-737F182D0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23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E15E-998E-4B73-BC69-56955B23B491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5015-F0F5-4425-8DE3-737F182D0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03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E15E-998E-4B73-BC69-56955B23B491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5015-F0F5-4425-8DE3-737F182D0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01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B4E15E-998E-4B73-BC69-56955B23B491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DD5015-F0F5-4425-8DE3-737F182D0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73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7738" y="70338"/>
            <a:ext cx="9375285" cy="3925929"/>
          </a:xfrm>
        </p:spPr>
        <p:txBody>
          <a:bodyPr>
            <a:normAutofit/>
          </a:bodyPr>
          <a:lstStyle/>
          <a:p>
            <a:r>
              <a:rPr lang="en-IN" sz="8000" dirty="0" smtClean="0">
                <a:latin typeface="Algerian" panose="04020705040A02060702" pitchFamily="82" charset="0"/>
              </a:rPr>
              <a:t>PROBLEM SOLVING TECHNIQUES </a:t>
            </a:r>
            <a:endParaRPr lang="en-IN" sz="80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6600" dirty="0" smtClean="0">
                <a:latin typeface="Algerian" panose="04020705040A02060702" pitchFamily="82" charset="0"/>
              </a:rPr>
              <a:t>PART:1</a:t>
            </a:r>
            <a:endParaRPr lang="en-IN" sz="6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08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949" y="870438"/>
            <a:ext cx="10018713" cy="1752599"/>
          </a:xfrm>
        </p:spPr>
        <p:txBody>
          <a:bodyPr>
            <a:normAutofit/>
          </a:bodyPr>
          <a:lstStyle/>
          <a:p>
            <a:r>
              <a:rPr lang="en-IN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Problem?</a:t>
            </a:r>
            <a:endParaRPr lang="en-IN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7638" y="2013439"/>
            <a:ext cx="10175385" cy="3777762"/>
          </a:xfrm>
        </p:spPr>
        <p:txBody>
          <a:bodyPr/>
          <a:lstStyle/>
          <a:p>
            <a:r>
              <a:rPr lang="en-US" dirty="0">
                <a:latin typeface="+mj-lt"/>
                <a:cs typeface="Calibri" panose="020F0502020204030204" pitchFamily="34" charset="0"/>
              </a:rPr>
              <a:t>A problem is something that gets in the way of what you’re trying to do or achieve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.</a:t>
            </a:r>
          </a:p>
          <a:p>
            <a:r>
              <a:rPr lang="en-US" dirty="0" smtClean="0">
                <a:latin typeface="+mj-lt"/>
                <a:cs typeface="Calibri" panose="020F0502020204030204" pitchFamily="34" charset="0"/>
              </a:rPr>
              <a:t> </a:t>
            </a:r>
            <a:r>
              <a:rPr lang="en-US" dirty="0">
                <a:latin typeface="+mj-lt"/>
                <a:cs typeface="Calibri" panose="020F0502020204030204" pitchFamily="34" charset="0"/>
              </a:rPr>
              <a:t>It could be an obstacle, a mistake, or a situation that needs to be fixed or solved.</a:t>
            </a:r>
            <a:endParaRPr lang="en-IN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46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meant by Problem-Solving?</a:t>
            </a:r>
            <a:endParaRPr lang="en-IN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365131"/>
            <a:ext cx="10018712" cy="3426070"/>
          </a:xfrm>
        </p:spPr>
        <p:txBody>
          <a:bodyPr/>
          <a:lstStyle/>
          <a:p>
            <a:r>
              <a:rPr lang="en-US" dirty="0"/>
              <a:t>Problem-solving is a way to find and fix issues or obstacles that come up during a project.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involves a clear process: first, you figure out what the problem is, then find out why it’s happening, come up with possible solutions, test them out, and check if they work.</a:t>
            </a:r>
          </a:p>
          <a:p>
            <a:r>
              <a:rPr lang="en-US" dirty="0"/>
              <a:t>Good problem-solving helps teams handle unexpected challenges and keeps projects on track, reducing the chance of things going wrong.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1236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Steps Of Problem Solving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206869"/>
            <a:ext cx="10018712" cy="3584331"/>
          </a:xfrm>
        </p:spPr>
        <p:txBody>
          <a:bodyPr/>
          <a:lstStyle/>
          <a:p>
            <a:r>
              <a:rPr lang="en-IN" dirty="0"/>
              <a:t>Identify the </a:t>
            </a:r>
            <a:r>
              <a:rPr lang="en-IN" dirty="0" smtClean="0"/>
              <a:t>Problem</a:t>
            </a:r>
          </a:p>
          <a:p>
            <a:r>
              <a:rPr lang="en-US" dirty="0" smtClean="0"/>
              <a:t>Analyze the Problem</a:t>
            </a:r>
          </a:p>
          <a:p>
            <a:r>
              <a:rPr lang="en-IN" dirty="0"/>
              <a:t>Generate alternative </a:t>
            </a:r>
            <a:r>
              <a:rPr lang="en-IN" dirty="0" smtClean="0"/>
              <a:t>solutions</a:t>
            </a:r>
          </a:p>
          <a:p>
            <a:r>
              <a:rPr lang="en-IN" dirty="0" smtClean="0"/>
              <a:t>Evaluate and select correct solution</a:t>
            </a:r>
          </a:p>
          <a:p>
            <a:r>
              <a:rPr lang="en-US" dirty="0" smtClean="0"/>
              <a:t>Implement that Solution</a:t>
            </a:r>
          </a:p>
          <a:p>
            <a:r>
              <a:rPr lang="en-IN" dirty="0"/>
              <a:t>Monitor and </a:t>
            </a:r>
            <a:r>
              <a:rPr lang="en-IN" dirty="0" smtClean="0"/>
              <a:t>Evaluate that implementation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299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769" y="404446"/>
            <a:ext cx="11766793" cy="2033953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  of  Problem Solving </a:t>
            </a:r>
            <a:endParaRPr lang="en-IN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562" y="1740877"/>
            <a:ext cx="10087461" cy="4050324"/>
          </a:xfrm>
        </p:spPr>
        <p:txBody>
          <a:bodyPr/>
          <a:lstStyle/>
          <a:p>
            <a:r>
              <a:rPr lang="en-US" dirty="0"/>
              <a:t>Analytical Problem </a:t>
            </a:r>
            <a:r>
              <a:rPr lang="en-US" dirty="0" smtClean="0"/>
              <a:t>Solving</a:t>
            </a:r>
          </a:p>
          <a:p>
            <a:r>
              <a:rPr lang="en-US" dirty="0" smtClean="0"/>
              <a:t>Creative </a:t>
            </a:r>
            <a:r>
              <a:rPr lang="en-US" dirty="0"/>
              <a:t>Problem </a:t>
            </a:r>
            <a:r>
              <a:rPr lang="en-US" dirty="0" smtClean="0"/>
              <a:t>Solving</a:t>
            </a:r>
          </a:p>
          <a:p>
            <a:r>
              <a:rPr lang="en-US" dirty="0" smtClean="0"/>
              <a:t>Collaborative </a:t>
            </a:r>
            <a:r>
              <a:rPr lang="en-US" dirty="0"/>
              <a:t>Problem </a:t>
            </a:r>
            <a:r>
              <a:rPr lang="en-US" dirty="0" smtClean="0"/>
              <a:t>Solving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47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Need Of Problem Solving Techniques</a:t>
            </a:r>
            <a:endParaRPr lang="en-IN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1"/>
            <a:ext cx="10131423" cy="350520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Efficient Issue </a:t>
            </a:r>
            <a:r>
              <a:rPr lang="en-IN" dirty="0" smtClean="0"/>
              <a:t>Resolution</a:t>
            </a:r>
          </a:p>
          <a:p>
            <a:r>
              <a:rPr lang="en-IN" dirty="0"/>
              <a:t>Innovation and </a:t>
            </a:r>
            <a:r>
              <a:rPr lang="en-IN" dirty="0" smtClean="0"/>
              <a:t>Development</a:t>
            </a:r>
          </a:p>
          <a:p>
            <a:r>
              <a:rPr lang="en-IN" dirty="0"/>
              <a:t>Cost </a:t>
            </a:r>
            <a:r>
              <a:rPr lang="en-IN" dirty="0" smtClean="0"/>
              <a:t>Reduction</a:t>
            </a:r>
          </a:p>
          <a:p>
            <a:r>
              <a:rPr lang="en-IN" dirty="0"/>
              <a:t>Scalability and Performance </a:t>
            </a:r>
            <a:r>
              <a:rPr lang="en-IN" dirty="0" smtClean="0"/>
              <a:t>Optimization</a:t>
            </a:r>
          </a:p>
          <a:p>
            <a:r>
              <a:rPr lang="en-IN" dirty="0" smtClean="0"/>
              <a:t>Security</a:t>
            </a:r>
          </a:p>
          <a:p>
            <a:r>
              <a:rPr lang="en-IN" dirty="0"/>
              <a:t>Customer </a:t>
            </a:r>
            <a:r>
              <a:rPr lang="en-IN" dirty="0" smtClean="0"/>
              <a:t>Satisfaction</a:t>
            </a:r>
          </a:p>
          <a:p>
            <a:r>
              <a:rPr lang="en-IN" dirty="0"/>
              <a:t>Collaboration and Team Efficiency</a:t>
            </a:r>
          </a:p>
        </p:txBody>
      </p:sp>
    </p:spTree>
    <p:extLst>
      <p:ext uri="{BB962C8B-B14F-4D97-AF65-F5344CB8AC3E}">
        <p14:creationId xmlns:p14="http://schemas.microsoft.com/office/powerpoint/2010/main" val="2219196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2083777"/>
            <a:ext cx="9902823" cy="4009292"/>
          </a:xfrm>
        </p:spPr>
        <p:txBody>
          <a:bodyPr/>
          <a:lstStyle/>
          <a:p>
            <a:r>
              <a:rPr lang="en-IN" dirty="0"/>
              <a:t>Root Cause Analysis </a:t>
            </a:r>
          </a:p>
          <a:p>
            <a:r>
              <a:rPr lang="en-IN" dirty="0"/>
              <a:t>Divide and </a:t>
            </a:r>
            <a:r>
              <a:rPr lang="en-IN" dirty="0" smtClean="0"/>
              <a:t>Conquer</a:t>
            </a:r>
          </a:p>
          <a:p>
            <a:r>
              <a:rPr lang="en-IN" dirty="0"/>
              <a:t>Rollback and </a:t>
            </a:r>
            <a:r>
              <a:rPr lang="en-IN" dirty="0" smtClean="0"/>
              <a:t>Revert</a:t>
            </a:r>
          </a:p>
          <a:p>
            <a:r>
              <a:rPr lang="en-IN" dirty="0"/>
              <a:t>Automation and </a:t>
            </a:r>
            <a:r>
              <a:rPr lang="en-IN" dirty="0" smtClean="0"/>
              <a:t>Scripting</a:t>
            </a:r>
          </a:p>
          <a:p>
            <a:r>
              <a:rPr lang="en-IN" dirty="0"/>
              <a:t>Data-Driven Decision </a:t>
            </a:r>
            <a:r>
              <a:rPr lang="en-IN" dirty="0" smtClean="0"/>
              <a:t>Making</a:t>
            </a:r>
          </a:p>
          <a:p>
            <a:r>
              <a:rPr lang="en-IN" dirty="0"/>
              <a:t>Agile Retrospectives</a:t>
            </a:r>
          </a:p>
        </p:txBody>
      </p:sp>
    </p:spTree>
    <p:extLst>
      <p:ext uri="{BB962C8B-B14F-4D97-AF65-F5344CB8AC3E}">
        <p14:creationId xmlns:p14="http://schemas.microsoft.com/office/powerpoint/2010/main" val="2621828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666</TotalTime>
  <Words>214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Arial</vt:lpstr>
      <vt:lpstr>Calibri</vt:lpstr>
      <vt:lpstr>Corbel</vt:lpstr>
      <vt:lpstr>Parallax</vt:lpstr>
      <vt:lpstr>PROBLEM SOLVING TECHNIQUES </vt:lpstr>
      <vt:lpstr>What is Problem?</vt:lpstr>
      <vt:lpstr>What is meant by Problem-Solving?</vt:lpstr>
      <vt:lpstr>Steps Of Problem Solving</vt:lpstr>
      <vt:lpstr>Types  of  Problem Solving </vt:lpstr>
      <vt:lpstr>Need Of Problem Solving Techniques</vt:lpstr>
      <vt:lpstr>Problem Solving Techniques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TECHNIQUES </dc:title>
  <dc:creator>HP</dc:creator>
  <cp:lastModifiedBy>HP</cp:lastModifiedBy>
  <cp:revision>8</cp:revision>
  <dcterms:created xsi:type="dcterms:W3CDTF">2024-09-30T10:47:48Z</dcterms:created>
  <dcterms:modified xsi:type="dcterms:W3CDTF">2024-10-01T14:29:24Z</dcterms:modified>
</cp:coreProperties>
</file>