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0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7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10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8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01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11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1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5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4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323617-4B2D-4C69-8E94-D7A275CFF4E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EA0845-43ED-4007-B1AF-A10C98A7C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2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970" y="633046"/>
            <a:ext cx="9639054" cy="3363221"/>
          </a:xfrm>
        </p:spPr>
        <p:txBody>
          <a:bodyPr>
            <a:normAutofit/>
          </a:bodyPr>
          <a:lstStyle/>
          <a:p>
            <a:r>
              <a:rPr lang="en-IN" sz="7200" dirty="0" smtClean="0"/>
              <a:t>Problem </a:t>
            </a:r>
            <a:r>
              <a:rPr lang="en-IN" sz="7200" dirty="0"/>
              <a:t>solving </a:t>
            </a:r>
            <a:r>
              <a:rPr lang="en-IN" sz="7200" dirty="0" smtClean="0"/>
              <a:t>techniques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9878" y="3996267"/>
            <a:ext cx="6699738" cy="253641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(Algorithm ,Flowchart , Pseudocode)</a:t>
            </a:r>
          </a:p>
          <a:p>
            <a:endParaRPr lang="en-IN" dirty="0"/>
          </a:p>
          <a:p>
            <a:r>
              <a:rPr lang="en-IN" dirty="0" smtClean="0"/>
              <a:t>-Pranali Chougule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17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167054"/>
            <a:ext cx="10245724" cy="2271345"/>
          </a:xfrm>
        </p:spPr>
        <p:txBody>
          <a:bodyPr/>
          <a:lstStyle/>
          <a:p>
            <a:r>
              <a:rPr lang="en-IN" dirty="0" smtClean="0"/>
              <a:t>Comparison between algorithm,flowchart,pseudoc0de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2423" y="2132353"/>
            <a:ext cx="7730199" cy="36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Algorithm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84311" y="2154115"/>
            <a:ext cx="10139120" cy="3982916"/>
          </a:xfrm>
        </p:spPr>
        <p:txBody>
          <a:bodyPr>
            <a:normAutofit lnSpcReduction="10000"/>
          </a:bodyPr>
          <a:lstStyle/>
          <a:p>
            <a:r>
              <a:rPr lang="en-US" sz="2800" cap="none" dirty="0" smtClean="0"/>
              <a:t>An algorithm is a step-by-step procedure or formula for solving a problem.</a:t>
            </a:r>
          </a:p>
          <a:p>
            <a:r>
              <a:rPr lang="en-US" sz="2800" cap="none" dirty="0" smtClean="0"/>
              <a:t>It describes the sequence of actions to be executed to achieve a result.</a:t>
            </a:r>
          </a:p>
          <a:p>
            <a:r>
              <a:rPr lang="en-US" sz="2800" cap="none" dirty="0" smtClean="0"/>
              <a:t>An algorithm basically means how to solve a problem. </a:t>
            </a:r>
          </a:p>
          <a:p>
            <a:r>
              <a:rPr lang="en-US" sz="2800" cap="none" dirty="0" smtClean="0"/>
              <a:t>First, we need to learn a few analytical or problem-solving skills to write an algorithm.</a:t>
            </a:r>
            <a:endParaRPr lang="en-IN" sz="2800" cap="none" dirty="0"/>
          </a:p>
        </p:txBody>
      </p:sp>
    </p:spTree>
    <p:extLst>
      <p:ext uri="{BB962C8B-B14F-4D97-AF65-F5344CB8AC3E}">
        <p14:creationId xmlns:p14="http://schemas.microsoft.com/office/powerpoint/2010/main" val="69760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16" y="175846"/>
            <a:ext cx="11638084" cy="2584939"/>
          </a:xfrm>
        </p:spPr>
        <p:txBody>
          <a:bodyPr>
            <a:normAutofit/>
          </a:bodyPr>
          <a:lstStyle/>
          <a:p>
            <a:r>
              <a:rPr lang="en-IN" sz="4800" dirty="0" smtClean="0"/>
              <a:t>Basic Requirements for algorithm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55077" y="2092569"/>
            <a:ext cx="10902461" cy="5231423"/>
          </a:xfrm>
        </p:spPr>
        <p:txBody>
          <a:bodyPr>
            <a:normAutofit/>
          </a:bodyPr>
          <a:lstStyle/>
          <a:p>
            <a:r>
              <a:rPr lang="en-US" dirty="0"/>
              <a:t>Finiteness: </a:t>
            </a:r>
            <a:r>
              <a:rPr lang="en-US" cap="none" dirty="0" smtClean="0"/>
              <a:t>Must terminate after a finite number of steps.</a:t>
            </a:r>
          </a:p>
          <a:p>
            <a:r>
              <a:rPr lang="en-US" dirty="0" smtClean="0"/>
              <a:t>Definiteness</a:t>
            </a:r>
            <a:r>
              <a:rPr lang="en-US" dirty="0"/>
              <a:t>: </a:t>
            </a:r>
            <a:r>
              <a:rPr lang="en-US" cap="none" dirty="0" smtClean="0"/>
              <a:t>Every step is precisely defined.</a:t>
            </a:r>
          </a:p>
          <a:p>
            <a:r>
              <a:rPr lang="en-US" dirty="0" smtClean="0"/>
              <a:t>Input</a:t>
            </a:r>
            <a:r>
              <a:rPr lang="en-US" dirty="0"/>
              <a:t>: </a:t>
            </a:r>
            <a:r>
              <a:rPr lang="en-US" cap="none" dirty="0" smtClean="0"/>
              <a:t>Takes zero or more inputs.</a:t>
            </a:r>
          </a:p>
          <a:p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cap="none" dirty="0" smtClean="0"/>
              <a:t>Produces at least one output.</a:t>
            </a:r>
          </a:p>
          <a:p>
            <a:r>
              <a:rPr lang="en-US" dirty="0" smtClean="0"/>
              <a:t>Effectiveness</a:t>
            </a:r>
            <a:r>
              <a:rPr lang="en-US" dirty="0"/>
              <a:t>: </a:t>
            </a:r>
            <a:r>
              <a:rPr lang="en-US" cap="none" dirty="0" smtClean="0"/>
              <a:t>Each step is simple and executable.</a:t>
            </a:r>
          </a:p>
          <a:p>
            <a:r>
              <a:rPr lang="en-US" dirty="0" smtClean="0"/>
              <a:t>Correctness</a:t>
            </a:r>
            <a:r>
              <a:rPr lang="en-US" dirty="0"/>
              <a:t>: </a:t>
            </a:r>
            <a:r>
              <a:rPr lang="en-US" cap="none" dirty="0" smtClean="0"/>
              <a:t>The algorithm solves the problem correctly.</a:t>
            </a:r>
          </a:p>
          <a:p>
            <a:r>
              <a:rPr lang="en-US" dirty="0" smtClean="0"/>
              <a:t>Generality</a:t>
            </a:r>
            <a:r>
              <a:rPr lang="en-US" dirty="0"/>
              <a:t>: </a:t>
            </a:r>
            <a:r>
              <a:rPr lang="en-US" cap="none" dirty="0" smtClean="0"/>
              <a:t>It applies to a wide range of problems or inputs.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09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3723" y="105508"/>
            <a:ext cx="12276747" cy="2332892"/>
          </a:xfrm>
        </p:spPr>
        <p:txBody>
          <a:bodyPr/>
          <a:lstStyle/>
          <a:p>
            <a:r>
              <a:rPr lang="en-IN" dirty="0" smtClean="0"/>
              <a:t>Example of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49669" y="1863969"/>
            <a:ext cx="9988064" cy="4730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Problem</a:t>
            </a:r>
            <a:r>
              <a:rPr lang="en-US" sz="2600" dirty="0"/>
              <a:t>: </a:t>
            </a:r>
            <a:r>
              <a:rPr lang="en-US" sz="2600" cap="none" dirty="0" smtClean="0"/>
              <a:t>Find the largest number in a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/>
              <a:t>Start.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/>
              <a:t>Assume the first number in the list is the largest.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/>
              <a:t>Compare this number with the next number in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/>
              <a:t>If the next number is larger, update the largest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/>
              <a:t>Repeat the process until the entire list is traversed.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/>
              <a:t>Output the largest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none" dirty="0" smtClean="0"/>
              <a:t>Stop.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84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Flowchart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669" y="2214694"/>
            <a:ext cx="11060723" cy="4168522"/>
          </a:xfrm>
        </p:spPr>
        <p:txBody>
          <a:bodyPr>
            <a:normAutofit lnSpcReduction="10000"/>
          </a:bodyPr>
          <a:lstStyle/>
          <a:p>
            <a:r>
              <a:rPr lang="en-US" sz="2400" cap="none" dirty="0" smtClean="0"/>
              <a:t>A flowchart is a diagrammatic representation of an algorithm. </a:t>
            </a:r>
          </a:p>
          <a:p>
            <a:r>
              <a:rPr lang="en-GB" sz="2400" cap="none" dirty="0" smtClean="0"/>
              <a:t>As series of interrelated functional blocks, each of which corresponds to the implementation one or more actions.</a:t>
            </a:r>
          </a:p>
          <a:p>
            <a:r>
              <a:rPr lang="en-US" sz="2400" b="1" dirty="0" smtClean="0"/>
              <a:t>Flowchart </a:t>
            </a:r>
            <a:r>
              <a:rPr lang="en-US" sz="2400" b="1" dirty="0"/>
              <a:t>Symbols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                      Oval</a:t>
            </a:r>
            <a:r>
              <a:rPr lang="en-US" sz="2400" dirty="0"/>
              <a:t>: </a:t>
            </a:r>
            <a:r>
              <a:rPr lang="en-US" sz="2400" cap="none" dirty="0" smtClean="0"/>
              <a:t>Start/end</a:t>
            </a:r>
          </a:p>
          <a:p>
            <a:pPr marL="0" indent="0">
              <a:buNone/>
            </a:pPr>
            <a:r>
              <a:rPr lang="en-US" sz="2400" b="1" dirty="0" smtClean="0"/>
              <a:t>                      </a:t>
            </a:r>
            <a:r>
              <a:rPr lang="en-US" sz="2400" b="1" dirty="0" smtClean="0"/>
              <a:t>Rectangle</a:t>
            </a:r>
            <a:r>
              <a:rPr lang="en-US" sz="2400" dirty="0"/>
              <a:t>: </a:t>
            </a:r>
            <a:r>
              <a:rPr lang="en-US" sz="2400" cap="none" dirty="0" smtClean="0"/>
              <a:t>Process (e.g., Calculations)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                      </a:t>
            </a:r>
            <a:r>
              <a:rPr lang="en-US" sz="2400" b="1" dirty="0" smtClean="0"/>
              <a:t>Diamond</a:t>
            </a:r>
            <a:r>
              <a:rPr lang="en-US" sz="2400" cap="none" dirty="0" smtClean="0"/>
              <a:t>: Decision (e.g., Yes/no)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                       Arrow</a:t>
            </a:r>
            <a:r>
              <a:rPr lang="en-US" sz="2400" dirty="0"/>
              <a:t>: </a:t>
            </a:r>
            <a:r>
              <a:rPr lang="en-US" sz="2400" cap="none" dirty="0" smtClean="0"/>
              <a:t>Flow of control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38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Flowchart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84309" y="2666999"/>
            <a:ext cx="10323759" cy="3971193"/>
          </a:xfrm>
        </p:spPr>
        <p:txBody>
          <a:bodyPr>
            <a:normAutofit/>
          </a:bodyPr>
          <a:lstStyle/>
          <a:p>
            <a:r>
              <a:rPr lang="en-US" sz="2400" b="1" dirty="0"/>
              <a:t>Document </a:t>
            </a:r>
            <a:r>
              <a:rPr lang="en-US" sz="2400" b="1" dirty="0" smtClean="0"/>
              <a:t>flowcharts</a:t>
            </a:r>
            <a:r>
              <a:rPr lang="en-US" sz="2400" dirty="0" smtClean="0"/>
              <a:t>: </a:t>
            </a:r>
            <a:r>
              <a:rPr lang="en-US" sz="2400" cap="none" dirty="0" smtClean="0"/>
              <a:t>Showing controls over a document-flow through a system</a:t>
            </a:r>
          </a:p>
          <a:p>
            <a:r>
              <a:rPr lang="en-US" sz="2400" b="1" dirty="0" smtClean="0"/>
              <a:t>Data </a:t>
            </a:r>
            <a:r>
              <a:rPr lang="en-US" sz="2400" b="1" dirty="0" smtClean="0"/>
              <a:t>flowcharts</a:t>
            </a:r>
            <a:r>
              <a:rPr lang="en-US" sz="2400" dirty="0" smtClean="0"/>
              <a:t>: </a:t>
            </a:r>
            <a:r>
              <a:rPr lang="en-US" sz="2400" cap="none" dirty="0" smtClean="0"/>
              <a:t>Showing controls over a data-flow in a system</a:t>
            </a:r>
          </a:p>
          <a:p>
            <a:r>
              <a:rPr lang="en-US" sz="2400" b="1" dirty="0" smtClean="0"/>
              <a:t>System </a:t>
            </a:r>
            <a:r>
              <a:rPr lang="en-US" sz="2400" b="1" dirty="0" smtClean="0"/>
              <a:t>flowcharts </a:t>
            </a:r>
            <a:r>
              <a:rPr lang="en-US" sz="2400" dirty="0" smtClean="0"/>
              <a:t>: </a:t>
            </a:r>
            <a:r>
              <a:rPr lang="en-US" sz="2400" cap="none" dirty="0" smtClean="0"/>
              <a:t>Showing controls at a physical or resource level</a:t>
            </a:r>
          </a:p>
          <a:p>
            <a:r>
              <a:rPr lang="en-US" sz="2400" b="1" dirty="0" smtClean="0"/>
              <a:t>Program </a:t>
            </a:r>
            <a:r>
              <a:rPr lang="en-US" sz="2400" b="1" dirty="0" smtClean="0"/>
              <a:t>flowchart</a:t>
            </a:r>
            <a:r>
              <a:rPr lang="en-US" sz="2400" dirty="0" smtClean="0"/>
              <a:t>: </a:t>
            </a:r>
            <a:r>
              <a:rPr lang="en-US" sz="2400" cap="none" dirty="0" smtClean="0"/>
              <a:t>Showing the controls in a program within a system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371339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178927" cy="1752599"/>
          </a:xfrm>
        </p:spPr>
        <p:txBody>
          <a:bodyPr/>
          <a:lstStyle/>
          <a:p>
            <a:r>
              <a:rPr lang="en-IN" dirty="0" smtClean="0"/>
              <a:t>Example of Flowchart</a:t>
            </a:r>
            <a:endParaRPr lang="en-IN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b="1" dirty="0" smtClean="0"/>
              <a:t>Problem</a:t>
            </a:r>
            <a:r>
              <a:rPr lang="en-IN" dirty="0" smtClean="0"/>
              <a:t>: </a:t>
            </a:r>
            <a:r>
              <a:rPr lang="en-US" sz="2800" cap="none" dirty="0" smtClean="0"/>
              <a:t>Find the largest number</a:t>
            </a:r>
          </a:p>
          <a:p>
            <a:pPr marL="0" indent="0">
              <a:buNone/>
            </a:pPr>
            <a:r>
              <a:rPr lang="en-US" sz="2800" cap="none" dirty="0" smtClean="0"/>
              <a:t> In two numbers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Flowchart: Terminator 2"/>
          <p:cNvSpPr/>
          <p:nvPr/>
        </p:nvSpPr>
        <p:spPr>
          <a:xfrm>
            <a:off x="7979633" y="1299428"/>
            <a:ext cx="1714500" cy="55977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8836883" y="1859205"/>
            <a:ext cx="4396" cy="492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7953256" y="2325197"/>
            <a:ext cx="1767254" cy="50995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Get </a:t>
            </a:r>
            <a:r>
              <a:rPr lang="en-US" dirty="0" err="1"/>
              <a:t>a,b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8836883" y="2835151"/>
            <a:ext cx="0" cy="492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8037882" y="3316531"/>
            <a:ext cx="1598002" cy="13628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(a&gt;b)</a:t>
            </a:r>
            <a:endParaRPr lang="en-IN" dirty="0"/>
          </a:p>
        </p:txBody>
      </p:sp>
      <p:cxnSp>
        <p:nvCxnSpPr>
          <p:cNvPr id="23" name="Straight Connector 22"/>
          <p:cNvCxnSpPr>
            <a:stCxn id="21" idx="1"/>
          </p:cNvCxnSpPr>
          <p:nvPr/>
        </p:nvCxnSpPr>
        <p:spPr>
          <a:xfrm flipH="1" flipV="1">
            <a:off x="7320209" y="3993540"/>
            <a:ext cx="717673" cy="4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3"/>
          </p:cNvCxnSpPr>
          <p:nvPr/>
        </p:nvCxnSpPr>
        <p:spPr>
          <a:xfrm flipV="1">
            <a:off x="9635884" y="3993540"/>
            <a:ext cx="654413" cy="4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0297" y="3993540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21921" y="3993540"/>
            <a:ext cx="0" cy="55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6131920" y="4556247"/>
            <a:ext cx="2242039" cy="70338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is greatest</a:t>
            </a:r>
            <a:endParaRPr lang="en-IN" dirty="0"/>
          </a:p>
        </p:txBody>
      </p:sp>
      <p:sp>
        <p:nvSpPr>
          <p:cNvPr id="38" name="Flowchart: Data 37"/>
          <p:cNvSpPr/>
          <p:nvPr/>
        </p:nvSpPr>
        <p:spPr>
          <a:xfrm>
            <a:off x="9352332" y="4514119"/>
            <a:ext cx="2279892" cy="7554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greatest</a:t>
            </a:r>
            <a:endParaRPr lang="en-IN" dirty="0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7298961" y="5274479"/>
            <a:ext cx="760168" cy="8227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8" idx="4"/>
          </p:cNvCxnSpPr>
          <p:nvPr/>
        </p:nvCxnSpPr>
        <p:spPr>
          <a:xfrm rot="5400000">
            <a:off x="9634341" y="5161864"/>
            <a:ext cx="750277" cy="9655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8090442" y="5787171"/>
            <a:ext cx="1436237" cy="5623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7534218" y="359673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9773848" y="363043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18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84310" y="2277208"/>
            <a:ext cx="10018713" cy="3842237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Pseudocode is an informal way to describe the steps of an algorithm in plain language or structured code-like syntax. </a:t>
            </a:r>
          </a:p>
          <a:p>
            <a:r>
              <a:rPr lang="en-US" sz="2400" cap="none" dirty="0" smtClean="0"/>
              <a:t>Pseudocode generally does not actually obey the syntax rules of any particular language; there is no systematic standard form.</a:t>
            </a:r>
          </a:p>
          <a:p>
            <a:r>
              <a:rPr lang="en-US" sz="2400" cap="none" dirty="0" smtClean="0"/>
              <a:t>It's meant to be human-readable and is not a strict programming language.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198257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77108"/>
          </a:xfrm>
        </p:spPr>
        <p:txBody>
          <a:bodyPr/>
          <a:lstStyle/>
          <a:p>
            <a:r>
              <a:rPr lang="en-IN" dirty="0" smtClean="0"/>
              <a:t>Example of Pseudocode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1646" y="2162910"/>
            <a:ext cx="11330354" cy="43082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dirty="0"/>
              <a:t>Problem</a:t>
            </a:r>
            <a:r>
              <a:rPr lang="en-US" sz="3800" dirty="0"/>
              <a:t> </a:t>
            </a:r>
            <a:r>
              <a:rPr lang="en-US" sz="3800" dirty="0" smtClean="0"/>
              <a:t>:</a:t>
            </a:r>
            <a:r>
              <a:rPr lang="en-IN" sz="3800" cap="none" dirty="0" smtClean="0"/>
              <a:t>Finding the largest number</a:t>
            </a:r>
          </a:p>
          <a:p>
            <a:pPr marL="0" indent="0">
              <a:buNone/>
            </a:pPr>
            <a:r>
              <a:rPr lang="en-US" sz="3200" dirty="0" smtClean="0"/>
              <a:t>Start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Set largest = first element of the list</a:t>
            </a:r>
          </a:p>
          <a:p>
            <a:pPr marL="0" indent="0">
              <a:buNone/>
            </a:pPr>
            <a:r>
              <a:rPr lang="en-US" sz="3200" dirty="0"/>
              <a:t>For each element in the list</a:t>
            </a:r>
          </a:p>
          <a:p>
            <a:pPr marL="0" indent="0">
              <a:buNone/>
            </a:pPr>
            <a:r>
              <a:rPr lang="en-US" sz="3200" dirty="0"/>
              <a:t>    If element &gt; largest</a:t>
            </a:r>
          </a:p>
          <a:p>
            <a:pPr marL="0" indent="0">
              <a:buNone/>
            </a:pPr>
            <a:r>
              <a:rPr lang="en-US" sz="3200" dirty="0"/>
              <a:t>        Set largest = element</a:t>
            </a:r>
          </a:p>
          <a:p>
            <a:pPr marL="0" indent="0">
              <a:buNone/>
            </a:pPr>
            <a:r>
              <a:rPr lang="en-US" sz="3200" dirty="0"/>
              <a:t>    End If</a:t>
            </a:r>
          </a:p>
          <a:p>
            <a:pPr marL="0" indent="0">
              <a:buNone/>
            </a:pPr>
            <a:r>
              <a:rPr lang="en-US" sz="3200" dirty="0"/>
              <a:t>End For</a:t>
            </a:r>
          </a:p>
          <a:p>
            <a:pPr marL="0" indent="0">
              <a:buNone/>
            </a:pPr>
            <a:r>
              <a:rPr lang="en-US" sz="3200" dirty="0"/>
              <a:t>Print largest</a:t>
            </a:r>
          </a:p>
          <a:p>
            <a:pPr marL="0" indent="0">
              <a:buNone/>
            </a:pPr>
            <a:r>
              <a:rPr lang="en-US" sz="3200" dirty="0"/>
              <a:t>End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5954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148</TotalTime>
  <Words>416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Problem solving techniques</vt:lpstr>
      <vt:lpstr>Algorithm</vt:lpstr>
      <vt:lpstr>Basic Requirements for algorithm</vt:lpstr>
      <vt:lpstr>Example of Algorithm</vt:lpstr>
      <vt:lpstr>Flowchart</vt:lpstr>
      <vt:lpstr>Types Of Flowchart</vt:lpstr>
      <vt:lpstr>Example of Flowchart</vt:lpstr>
      <vt:lpstr>Pseudocode</vt:lpstr>
      <vt:lpstr>Example of Pseudocode</vt:lpstr>
      <vt:lpstr>Comparison between algorithm,flowchart,pseudoc0de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HP</dc:creator>
  <cp:lastModifiedBy>HP</cp:lastModifiedBy>
  <cp:revision>12</cp:revision>
  <dcterms:created xsi:type="dcterms:W3CDTF">2024-10-02T03:33:17Z</dcterms:created>
  <dcterms:modified xsi:type="dcterms:W3CDTF">2024-10-03T06:07:39Z</dcterms:modified>
</cp:coreProperties>
</file>