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55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20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0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1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59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47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1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69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58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83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03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623" y="738554"/>
            <a:ext cx="10225454" cy="3297115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4900" dirty="0"/>
              <a:t/>
            </a:r>
            <a:br>
              <a:rPr lang="en-US" sz="4900" dirty="0"/>
            </a:br>
            <a:r>
              <a:rPr lang="en-US" sz="4900" dirty="0" smtClean="0"/>
              <a:t>Source  Code </a:t>
            </a:r>
            <a:r>
              <a:rPr lang="en-US" sz="4900" dirty="0"/>
              <a:t>Management tools, </a:t>
            </a:r>
            <a:r>
              <a:rPr lang="en-US" sz="4900" dirty="0" err="1"/>
              <a:t>Git</a:t>
            </a:r>
            <a:r>
              <a:rPr lang="en-US" sz="4900" dirty="0"/>
              <a:t>, GitHub and Software Setup, Command of </a:t>
            </a:r>
            <a:r>
              <a:rPr lang="en-US" sz="4900" dirty="0" err="1"/>
              <a:t>Git</a:t>
            </a:r>
            <a:r>
              <a:rPr lang="en-US" sz="4900" dirty="0"/>
              <a:t> </a:t>
            </a:r>
            <a:r>
              <a:rPr lang="en-US" sz="4900" dirty="0" smtClean="0"/>
              <a:t> tools </a:t>
            </a:r>
            <a:r>
              <a:rPr lang="en-US" sz="4900" dirty="0"/>
              <a:t>part-1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5830" y="3727939"/>
            <a:ext cx="2312377" cy="659424"/>
          </a:xfrm>
        </p:spPr>
        <p:txBody>
          <a:bodyPr/>
          <a:lstStyle/>
          <a:p>
            <a:r>
              <a:rPr lang="en-US" cap="none" dirty="0" smtClean="0"/>
              <a:t>- Pranali </a:t>
            </a:r>
            <a:r>
              <a:rPr lang="en-US" cap="none" dirty="0" err="1" smtClean="0"/>
              <a:t>chougule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93210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30923"/>
            <a:ext cx="9603275" cy="622831"/>
          </a:xfrm>
        </p:spPr>
        <p:txBody>
          <a:bodyPr/>
          <a:lstStyle/>
          <a:p>
            <a:r>
              <a:rPr lang="en-IN" dirty="0"/>
              <a:t>Key Features of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847" y="2015732"/>
            <a:ext cx="9736008" cy="3971830"/>
          </a:xfrm>
        </p:spPr>
        <p:txBody>
          <a:bodyPr>
            <a:normAutofit/>
          </a:bodyPr>
          <a:lstStyle/>
          <a:p>
            <a:r>
              <a:rPr lang="en-IN" dirty="0"/>
              <a:t>Git Repository </a:t>
            </a:r>
            <a:r>
              <a:rPr lang="en-IN" dirty="0" smtClean="0"/>
              <a:t>Hosting</a:t>
            </a:r>
          </a:p>
          <a:p>
            <a:r>
              <a:rPr lang="en-IN" dirty="0"/>
              <a:t>Collaboration via Pull </a:t>
            </a:r>
            <a:r>
              <a:rPr lang="en-IN" dirty="0" smtClean="0"/>
              <a:t>Requests</a:t>
            </a:r>
          </a:p>
          <a:p>
            <a:r>
              <a:rPr lang="en-IN" dirty="0"/>
              <a:t>Branching and </a:t>
            </a:r>
            <a:r>
              <a:rPr lang="en-IN" dirty="0" smtClean="0"/>
              <a:t>Merging</a:t>
            </a:r>
          </a:p>
          <a:p>
            <a:r>
              <a:rPr lang="en-IN" dirty="0"/>
              <a:t>Issue </a:t>
            </a:r>
            <a:r>
              <a:rPr lang="en-IN" dirty="0" smtClean="0"/>
              <a:t>Tracking</a:t>
            </a:r>
          </a:p>
          <a:p>
            <a:r>
              <a:rPr lang="en-IN" dirty="0"/>
              <a:t>GitHub Actions (CI/CD</a:t>
            </a:r>
            <a:r>
              <a:rPr lang="en-IN" dirty="0" smtClean="0"/>
              <a:t>)</a:t>
            </a:r>
          </a:p>
          <a:p>
            <a:r>
              <a:rPr lang="en-IN" dirty="0"/>
              <a:t>Project Management </a:t>
            </a:r>
            <a:r>
              <a:rPr lang="en-IN" dirty="0" smtClean="0"/>
              <a:t>Tools</a:t>
            </a:r>
          </a:p>
          <a:p>
            <a:r>
              <a:rPr lang="en-IN" dirty="0"/>
              <a:t>GitHub </a:t>
            </a:r>
            <a:r>
              <a:rPr lang="en-IN" dirty="0" smtClean="0"/>
              <a:t>Pages</a:t>
            </a:r>
          </a:p>
          <a:p>
            <a:r>
              <a:rPr lang="en-IN" dirty="0"/>
              <a:t>GitHub Marketplace</a:t>
            </a:r>
          </a:p>
        </p:txBody>
      </p:sp>
    </p:spTree>
    <p:extLst>
      <p:ext uri="{BB962C8B-B14F-4D97-AF65-F5344CB8AC3E}">
        <p14:creationId xmlns:p14="http://schemas.microsoft.com/office/powerpoint/2010/main" val="220161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1414433"/>
            <a:ext cx="10147964" cy="45006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255" y="360485"/>
            <a:ext cx="7404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Setup </a:t>
            </a:r>
            <a:r>
              <a:rPr lang="en-IN" dirty="0" err="1" smtClean="0"/>
              <a:t>Github</a:t>
            </a:r>
            <a:r>
              <a:rPr lang="en-IN" dirty="0" smtClean="0"/>
              <a:t> </a:t>
            </a:r>
            <a:r>
              <a:rPr lang="en-IN" dirty="0"/>
              <a:t>for </a:t>
            </a:r>
            <a:r>
              <a:rPr lang="en-IN" dirty="0" smtClean="0"/>
              <a:t>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Create </a:t>
            </a:r>
            <a:r>
              <a:rPr lang="en-IN" dirty="0"/>
              <a:t>a GitHub </a:t>
            </a:r>
            <a:r>
              <a:rPr lang="en-IN" dirty="0" smtClean="0"/>
              <a:t>Account on </a:t>
            </a:r>
            <a:r>
              <a:rPr lang="en-IN" dirty="0" err="1" smtClean="0"/>
              <a:t>github</a:t>
            </a:r>
            <a:r>
              <a:rPr lang="en-IN" dirty="0" smtClean="0"/>
              <a:t>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7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187" y="1292469"/>
            <a:ext cx="9665668" cy="561285"/>
          </a:xfrm>
        </p:spPr>
        <p:txBody>
          <a:bodyPr/>
          <a:lstStyle/>
          <a:p>
            <a:r>
              <a:rPr lang="en-IN" dirty="0" smtClean="0"/>
              <a:t>Basic git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185" y="1853754"/>
            <a:ext cx="10524391" cy="441516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: Initialize a new </a:t>
            </a:r>
            <a:r>
              <a:rPr lang="en-US" dirty="0" err="1"/>
              <a:t>Git</a:t>
            </a:r>
            <a:r>
              <a:rPr lang="en-US" dirty="0"/>
              <a:t> repository.</a:t>
            </a:r>
          </a:p>
          <a:p>
            <a:r>
              <a:rPr lang="en-US" dirty="0" err="1"/>
              <a:t>git</a:t>
            </a:r>
            <a:r>
              <a:rPr lang="en-US" dirty="0"/>
              <a:t> clone [</a:t>
            </a:r>
            <a:r>
              <a:rPr lang="en-US" dirty="0" err="1"/>
              <a:t>url</a:t>
            </a:r>
            <a:r>
              <a:rPr lang="en-US" dirty="0"/>
              <a:t>]: Clone an existing repository from a remote source.</a:t>
            </a:r>
          </a:p>
          <a:p>
            <a:r>
              <a:rPr lang="en-US" dirty="0" err="1"/>
              <a:t>git</a:t>
            </a:r>
            <a:r>
              <a:rPr lang="en-US" dirty="0"/>
              <a:t> status: Check the status of files in the working directory and staging area.</a:t>
            </a:r>
          </a:p>
          <a:p>
            <a:r>
              <a:rPr lang="en-US" dirty="0" err="1"/>
              <a:t>git</a:t>
            </a:r>
            <a:r>
              <a:rPr lang="en-US" dirty="0"/>
              <a:t> add [file]: Add changes in a file to the staging area.</a:t>
            </a:r>
          </a:p>
          <a:p>
            <a:r>
              <a:rPr lang="en-US" dirty="0" err="1"/>
              <a:t>git</a:t>
            </a:r>
            <a:r>
              <a:rPr lang="en-US" dirty="0"/>
              <a:t> commit -m "message": Commit the staged changes with a descriptive message.</a:t>
            </a:r>
          </a:p>
          <a:p>
            <a:r>
              <a:rPr lang="en-US" dirty="0" err="1"/>
              <a:t>git</a:t>
            </a:r>
            <a:r>
              <a:rPr lang="en-US" dirty="0"/>
              <a:t> push: Push the committed changes to a remote repository.</a:t>
            </a:r>
          </a:p>
          <a:p>
            <a:r>
              <a:rPr lang="en-US" dirty="0" err="1"/>
              <a:t>git</a:t>
            </a:r>
            <a:r>
              <a:rPr lang="en-US" dirty="0"/>
              <a:t> pull: Fetch the latest changes from a remote repository and merge them.</a:t>
            </a:r>
          </a:p>
          <a:p>
            <a:r>
              <a:rPr lang="en-US" dirty="0" err="1"/>
              <a:t>git</a:t>
            </a:r>
            <a:r>
              <a:rPr lang="en-US" dirty="0"/>
              <a:t> branch: List, create, or delete branches.</a:t>
            </a:r>
          </a:p>
          <a:p>
            <a:r>
              <a:rPr lang="en-US" dirty="0" err="1"/>
              <a:t>git</a:t>
            </a:r>
            <a:r>
              <a:rPr lang="en-US" dirty="0"/>
              <a:t> checkout [branch]: Switch to a different branch.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log: View the commit history. </a:t>
            </a: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4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1055077"/>
            <a:ext cx="9380544" cy="1081454"/>
          </a:xfrm>
        </p:spPr>
        <p:txBody>
          <a:bodyPr/>
          <a:lstStyle/>
          <a:p>
            <a:r>
              <a:rPr lang="en-US" dirty="0" smtClean="0"/>
              <a:t>What is Source code Management  Tools?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Management (SCM) tools are systems used to track changes in software </a:t>
            </a:r>
            <a:r>
              <a:rPr lang="en-US" dirty="0" smtClean="0"/>
              <a:t>code. </a:t>
            </a:r>
          </a:p>
          <a:p>
            <a:r>
              <a:rPr lang="en-US" dirty="0" smtClean="0"/>
              <a:t>They </a:t>
            </a:r>
            <a:r>
              <a:rPr lang="en-US" dirty="0"/>
              <a:t>are essential in managing and maintaining a codebase, particularly in collaborative development environments where multiple developers are working on the same </a:t>
            </a:r>
            <a:r>
              <a:rPr lang="en-US" dirty="0" smtClean="0"/>
              <a:t>project.</a:t>
            </a:r>
          </a:p>
          <a:p>
            <a:r>
              <a:rPr lang="en-US" dirty="0" smtClean="0"/>
              <a:t>SCM </a:t>
            </a:r>
            <a:r>
              <a:rPr lang="en-US" dirty="0"/>
              <a:t>tools facilitate version control, collaboration, and maintain a history of changes made to the code over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30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 of  SCM 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28930"/>
          </a:xfrm>
        </p:spPr>
        <p:txBody>
          <a:bodyPr/>
          <a:lstStyle/>
          <a:p>
            <a:r>
              <a:rPr lang="en-IN" dirty="0"/>
              <a:t>Version </a:t>
            </a:r>
            <a:r>
              <a:rPr lang="en-IN" dirty="0" smtClean="0"/>
              <a:t>Control</a:t>
            </a:r>
          </a:p>
          <a:p>
            <a:r>
              <a:rPr lang="en-IN" dirty="0" smtClean="0"/>
              <a:t>Collaboration</a:t>
            </a:r>
          </a:p>
          <a:p>
            <a:r>
              <a:rPr lang="en-IN" dirty="0"/>
              <a:t>Branching and </a:t>
            </a:r>
            <a:r>
              <a:rPr lang="en-IN" dirty="0" smtClean="0"/>
              <a:t>Merging</a:t>
            </a:r>
          </a:p>
          <a:p>
            <a:r>
              <a:rPr lang="en-IN" dirty="0"/>
              <a:t>Change </a:t>
            </a:r>
            <a:r>
              <a:rPr lang="en-IN" dirty="0" smtClean="0"/>
              <a:t>Tracking</a:t>
            </a:r>
          </a:p>
          <a:p>
            <a:r>
              <a:rPr lang="en-IN" dirty="0"/>
              <a:t>Backup and </a:t>
            </a:r>
            <a:r>
              <a:rPr lang="en-IN" dirty="0" smtClean="0"/>
              <a:t>Recovery</a:t>
            </a:r>
          </a:p>
          <a:p>
            <a:r>
              <a:rPr lang="en-IN" dirty="0"/>
              <a:t>Continuous Integration/Continuous Deployment (CI/CD) Support</a:t>
            </a:r>
          </a:p>
        </p:txBody>
      </p:sp>
    </p:spTree>
    <p:extLst>
      <p:ext uri="{BB962C8B-B14F-4D97-AF65-F5344CB8AC3E}">
        <p14:creationId xmlns:p14="http://schemas.microsoft.com/office/powerpoint/2010/main" val="225198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654" y="1037492"/>
            <a:ext cx="9516200" cy="1151793"/>
          </a:xfrm>
        </p:spPr>
        <p:txBody>
          <a:bodyPr/>
          <a:lstStyle/>
          <a:p>
            <a:r>
              <a:rPr lang="en-US" dirty="0" err="1" smtClean="0"/>
              <a:t>Populer</a:t>
            </a:r>
            <a:r>
              <a:rPr lang="en-US" dirty="0" smtClean="0"/>
              <a:t> Source code management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732" y="1934309"/>
            <a:ext cx="8932984" cy="3982914"/>
          </a:xfrm>
        </p:spPr>
        <p:txBody>
          <a:bodyPr>
            <a:normAutofit/>
          </a:bodyPr>
          <a:lstStyle/>
          <a:p>
            <a:r>
              <a:rPr lang="en-US" b="1" dirty="0" smtClean="0"/>
              <a:t>GitHub :</a:t>
            </a:r>
            <a:r>
              <a:rPr lang="en-US" dirty="0" smtClean="0"/>
              <a:t> </a:t>
            </a:r>
            <a:r>
              <a:rPr lang="en-US" dirty="0"/>
              <a:t>A web-based platform built on </a:t>
            </a:r>
            <a:r>
              <a:rPr lang="en-US" dirty="0" err="1"/>
              <a:t>Git</a:t>
            </a:r>
            <a:r>
              <a:rPr lang="en-US" dirty="0"/>
              <a:t>, providing version control and collaboration. It integrates with various tools for project management, CI/CD, and more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Bitbucket</a:t>
            </a:r>
            <a:r>
              <a:rPr lang="en-US" b="1" dirty="0" smtClean="0"/>
              <a:t> :</a:t>
            </a:r>
            <a:r>
              <a:rPr lang="en-US" dirty="0" smtClean="0"/>
              <a:t> </a:t>
            </a:r>
            <a:r>
              <a:rPr lang="en-US" dirty="0"/>
              <a:t>A version control hosting service from </a:t>
            </a:r>
            <a:r>
              <a:rPr lang="en-US" dirty="0" err="1"/>
              <a:t>Atlassian</a:t>
            </a:r>
            <a:r>
              <a:rPr lang="en-US" dirty="0"/>
              <a:t> that supports </a:t>
            </a:r>
            <a:r>
              <a:rPr lang="en-US" dirty="0" err="1"/>
              <a:t>Git</a:t>
            </a:r>
            <a:r>
              <a:rPr lang="en-US" dirty="0"/>
              <a:t> and Mercurial. It integrates well with Jira, Trello, and Slack</a:t>
            </a:r>
            <a:r>
              <a:rPr lang="en-US" dirty="0" smtClean="0"/>
              <a:t>.</a:t>
            </a:r>
          </a:p>
          <a:p>
            <a:r>
              <a:rPr lang="en-IN" b="1" dirty="0"/>
              <a:t>Azure DevOps </a:t>
            </a:r>
            <a:r>
              <a:rPr lang="en-IN" b="1" dirty="0" smtClean="0"/>
              <a:t>: </a:t>
            </a:r>
            <a:r>
              <a:rPr lang="en-IN" dirty="0" smtClean="0"/>
              <a:t> </a:t>
            </a:r>
            <a:r>
              <a:rPr lang="en-IN" dirty="0"/>
              <a:t>A Microsoft platform combining version control, project management, and CI/CD. Supports Git and TFVC.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:</a:t>
            </a:r>
            <a:r>
              <a:rPr lang="en-US" dirty="0" smtClean="0"/>
              <a:t>  A </a:t>
            </a:r>
            <a:r>
              <a:rPr lang="en-US" dirty="0"/>
              <a:t>decentralized, open-source version control system. It allows distributed collaboration and is highly customizable.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21" y="1934309"/>
            <a:ext cx="1107833" cy="1061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038" y="3086102"/>
            <a:ext cx="2646485" cy="892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0" y="4149969"/>
            <a:ext cx="3295666" cy="6324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716" y="5058062"/>
            <a:ext cx="1898469" cy="8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6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69377"/>
            <a:ext cx="9820159" cy="684377"/>
          </a:xfrm>
        </p:spPr>
        <p:txBody>
          <a:bodyPr/>
          <a:lstStyle/>
          <a:p>
            <a:r>
              <a:rPr lang="en-US" dirty="0" err="1"/>
              <a:t>Populer</a:t>
            </a:r>
            <a:r>
              <a:rPr lang="en-US" dirty="0"/>
              <a:t> Source code management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15" y="2110153"/>
            <a:ext cx="8475785" cy="3912577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GitLab</a:t>
            </a:r>
            <a:r>
              <a:rPr lang="en-US" b="1" dirty="0" smtClean="0"/>
              <a:t> :</a:t>
            </a:r>
            <a:r>
              <a:rPr lang="en-US" dirty="0" smtClean="0"/>
              <a:t> </a:t>
            </a:r>
            <a:r>
              <a:rPr lang="en-US" dirty="0"/>
              <a:t>A web-based </a:t>
            </a:r>
            <a:r>
              <a:rPr lang="en-US" dirty="0" err="1"/>
              <a:t>Git</a:t>
            </a:r>
            <a:r>
              <a:rPr lang="en-US" dirty="0"/>
              <a:t> repository manager that offers CI/CD, code review, and project management. </a:t>
            </a:r>
            <a:r>
              <a:rPr lang="en-US" dirty="0" err="1"/>
              <a:t>GitLab</a:t>
            </a:r>
            <a:r>
              <a:rPr lang="en-US" dirty="0"/>
              <a:t> CI is integrated for continuous delivery</a:t>
            </a:r>
            <a:r>
              <a:rPr lang="en-US" dirty="0" smtClean="0"/>
              <a:t>.</a:t>
            </a:r>
          </a:p>
          <a:p>
            <a:r>
              <a:rPr lang="en-US" b="1" dirty="0"/>
              <a:t>Apache Subversion (SVN</a:t>
            </a:r>
            <a:r>
              <a:rPr lang="en-US" b="1" dirty="0" smtClean="0"/>
              <a:t>) :</a:t>
            </a:r>
            <a:r>
              <a:rPr lang="en-US" dirty="0" smtClean="0"/>
              <a:t> </a:t>
            </a:r>
            <a:r>
              <a:rPr lang="en-US" dirty="0"/>
              <a:t>An open-source, centralized version control system known for handling large codebases and collaboration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Mercurial :</a:t>
            </a:r>
            <a:r>
              <a:rPr lang="en-US" dirty="0" smtClean="0"/>
              <a:t> </a:t>
            </a:r>
            <a:r>
              <a:rPr lang="en-US" dirty="0"/>
              <a:t>A distributed version control system like </a:t>
            </a:r>
            <a:r>
              <a:rPr lang="en-US" dirty="0" err="1"/>
              <a:t>Git</a:t>
            </a:r>
            <a:r>
              <a:rPr lang="en-US" dirty="0"/>
              <a:t>, known for handling large projects and efficient branching</a:t>
            </a:r>
            <a:r>
              <a:rPr lang="en-US" dirty="0" smtClean="0"/>
              <a:t>.</a:t>
            </a:r>
          </a:p>
          <a:p>
            <a:r>
              <a:rPr lang="en-US" b="1" dirty="0"/>
              <a:t>IBM Rational </a:t>
            </a:r>
            <a:r>
              <a:rPr lang="en-US" b="1" dirty="0" err="1" smtClean="0"/>
              <a:t>ClearCase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A commercial SCM tool supporting large and complex projects, known for handling large binary files and offering robust security.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48" y="1925863"/>
            <a:ext cx="1450729" cy="913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88" y="2911094"/>
            <a:ext cx="1186959" cy="1013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772" y="3997005"/>
            <a:ext cx="923190" cy="1099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914" y="5168149"/>
            <a:ext cx="1268933" cy="10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1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225296"/>
            <a:ext cx="9454654" cy="628458"/>
          </a:xfrm>
        </p:spPr>
        <p:txBody>
          <a:bodyPr/>
          <a:lstStyle/>
          <a:p>
            <a:r>
              <a:rPr lang="en-IN" dirty="0" smtClean="0"/>
              <a:t>Git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1580" y="2015733"/>
            <a:ext cx="8773874" cy="306622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Git</a:t>
            </a:r>
            <a:r>
              <a:rPr lang="en-US" dirty="0"/>
              <a:t> is a free, open-source, distributed version control system (DVCS) designed to handle everything from small to very large projects with speed and efficiency. </a:t>
            </a:r>
            <a:endParaRPr lang="en-US" dirty="0" smtClean="0"/>
          </a:p>
          <a:p>
            <a:r>
              <a:rPr lang="en-US" dirty="0" smtClean="0"/>
              <a:t>Created </a:t>
            </a:r>
            <a:r>
              <a:rPr lang="en-US" dirty="0"/>
              <a:t>by </a:t>
            </a:r>
            <a:r>
              <a:rPr lang="en-US" b="1" dirty="0"/>
              <a:t>Linus Torvalds</a:t>
            </a:r>
            <a:r>
              <a:rPr lang="en-US" dirty="0"/>
              <a:t> in 2005 to manage the development of the Linux kernel, </a:t>
            </a:r>
            <a:r>
              <a:rPr lang="en-US" dirty="0" err="1"/>
              <a:t>Git</a:t>
            </a:r>
            <a:r>
              <a:rPr lang="en-US" dirty="0"/>
              <a:t> is now widely used in both open-source and commercial projects for managing source code and enabling collaboration among developers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used to tracking changes in the source code, enabling multiple developers to work together on non-linear development. 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Hosting platforms are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GitLab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62" y="4745165"/>
            <a:ext cx="4023269" cy="18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1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1252728"/>
            <a:ext cx="9603274" cy="601026"/>
          </a:xfrm>
        </p:spPr>
        <p:txBody>
          <a:bodyPr>
            <a:normAutofit fontScale="90000"/>
          </a:bodyPr>
          <a:lstStyle/>
          <a:p>
            <a:r>
              <a:rPr lang="en-IN" dirty="0"/>
              <a:t>Key Features of </a:t>
            </a:r>
            <a:r>
              <a:rPr lang="en-IN" dirty="0" err="1" smtClean="0"/>
              <a:t>GiT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9512076" cy="3781564"/>
          </a:xfrm>
        </p:spPr>
        <p:txBody>
          <a:bodyPr>
            <a:normAutofit/>
          </a:bodyPr>
          <a:lstStyle/>
          <a:p>
            <a:r>
              <a:rPr lang="en-IN" dirty="0"/>
              <a:t>Distributed Version </a:t>
            </a:r>
            <a:r>
              <a:rPr lang="en-IN" dirty="0" smtClean="0"/>
              <a:t>Control</a:t>
            </a:r>
          </a:p>
          <a:p>
            <a:r>
              <a:rPr lang="en-IN" dirty="0"/>
              <a:t>Branching and </a:t>
            </a:r>
            <a:r>
              <a:rPr lang="en-IN" dirty="0" smtClean="0"/>
              <a:t>Merging</a:t>
            </a:r>
          </a:p>
          <a:p>
            <a:r>
              <a:rPr lang="en-IN" dirty="0"/>
              <a:t>Commit </a:t>
            </a:r>
            <a:r>
              <a:rPr lang="en-IN" dirty="0" smtClean="0"/>
              <a:t>Tracking</a:t>
            </a:r>
          </a:p>
          <a:p>
            <a:r>
              <a:rPr lang="en-IN" dirty="0"/>
              <a:t>Staging </a:t>
            </a:r>
            <a:r>
              <a:rPr lang="en-IN" dirty="0" smtClean="0"/>
              <a:t>Area</a:t>
            </a:r>
          </a:p>
          <a:p>
            <a:r>
              <a:rPr lang="en-IN" dirty="0"/>
              <a:t>Distributed </a:t>
            </a:r>
            <a:r>
              <a:rPr lang="en-IN" dirty="0" smtClean="0"/>
              <a:t>Workflows</a:t>
            </a:r>
          </a:p>
          <a:p>
            <a:r>
              <a:rPr lang="en-IN" dirty="0"/>
              <a:t>Fast </a:t>
            </a:r>
            <a:r>
              <a:rPr lang="en-IN" dirty="0" smtClean="0"/>
              <a:t>Performance</a:t>
            </a:r>
          </a:p>
          <a:p>
            <a:r>
              <a:rPr lang="en-IN" dirty="0"/>
              <a:t>Integrity and Security</a:t>
            </a:r>
          </a:p>
        </p:txBody>
      </p:sp>
    </p:spTree>
    <p:extLst>
      <p:ext uri="{BB962C8B-B14F-4D97-AF65-F5344CB8AC3E}">
        <p14:creationId xmlns:p14="http://schemas.microsoft.com/office/powerpoint/2010/main" val="11611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32" y="600917"/>
            <a:ext cx="5187460" cy="43315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732" y="659424"/>
            <a:ext cx="6734814" cy="31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Setup Git for Windows</a:t>
            </a:r>
            <a:endParaRPr lang="en-US" altLang="en-US" dirty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</a:rPr>
              <a:t>Download the latest version of </a:t>
            </a:r>
            <a:r>
              <a:rPr lang="en-US" altLang="en-US" dirty="0" err="1">
                <a:latin typeface="+mj-lt"/>
              </a:rPr>
              <a:t>Git</a:t>
            </a:r>
            <a:r>
              <a:rPr lang="en-US" altLang="en-US" dirty="0">
                <a:latin typeface="+mj-lt"/>
              </a:rPr>
              <a:t> from the official website: </a:t>
            </a:r>
            <a:r>
              <a:rPr lang="en-US" altLang="en-US" dirty="0" err="1">
                <a:latin typeface="+mj-lt"/>
              </a:rPr>
              <a:t>Git</a:t>
            </a:r>
            <a:r>
              <a:rPr lang="en-US" altLang="en-US" dirty="0">
                <a:latin typeface="+mj-lt"/>
              </a:rPr>
              <a:t> for </a:t>
            </a:r>
            <a:r>
              <a:rPr lang="en-US" altLang="en-US" dirty="0" smtClean="0">
                <a:latin typeface="+mj-lt"/>
              </a:rPr>
              <a:t>Windows</a:t>
            </a:r>
            <a:endParaRPr lang="en-US" altLang="en-US" dirty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</a:rPr>
              <a:t>Run the installer and follow the instructions.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</a:rPr>
              <a:t>During the installation, you can choose options like: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</a:rPr>
              <a:t>Adjusting your PATH environment.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</a:rPr>
              <a:t>Choosing a text editor (e.g., Vim, Notepad++, </a:t>
            </a:r>
            <a:r>
              <a:rPr lang="en-US" altLang="en-US" dirty="0" err="1">
                <a:latin typeface="+mj-lt"/>
              </a:rPr>
              <a:t>VSCode</a:t>
            </a:r>
            <a:r>
              <a:rPr lang="en-US" altLang="en-US" dirty="0">
                <a:latin typeface="+mj-lt"/>
              </a:rPr>
              <a:t>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</a:rPr>
              <a:t>Setting up </a:t>
            </a:r>
            <a:r>
              <a:rPr lang="en-US" altLang="en-US" dirty="0" err="1">
                <a:latin typeface="+mj-lt"/>
              </a:rPr>
              <a:t>Git</a:t>
            </a:r>
            <a:r>
              <a:rPr lang="en-US" altLang="en-US" dirty="0">
                <a:latin typeface="+mj-lt"/>
              </a:rPr>
              <a:t> Bash as your command line interface.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</a:rPr>
              <a:t>After installation, open </a:t>
            </a:r>
            <a:r>
              <a:rPr lang="en-US" altLang="en-US" dirty="0" err="1">
                <a:latin typeface="+mj-lt"/>
              </a:rPr>
              <a:t>Git</a:t>
            </a:r>
            <a:r>
              <a:rPr lang="en-US" altLang="en-US" dirty="0">
                <a:latin typeface="+mj-lt"/>
              </a:rPr>
              <a:t> Bash (or Command Prompt/PowerShell) to use </a:t>
            </a:r>
            <a:r>
              <a:rPr lang="en-US" altLang="en-US" dirty="0" err="1">
                <a:latin typeface="+mj-lt"/>
              </a:rPr>
              <a:t>Git</a:t>
            </a:r>
            <a:r>
              <a:rPr lang="en-US" altLang="en-US" dirty="0">
                <a:latin typeface="+mj-lt"/>
              </a:rPr>
              <a:t> commands. 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4" y="3968471"/>
            <a:ext cx="5791702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8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43584"/>
            <a:ext cx="9603275" cy="610170"/>
          </a:xfrm>
        </p:spPr>
        <p:txBody>
          <a:bodyPr/>
          <a:lstStyle/>
          <a:p>
            <a:r>
              <a:rPr lang="en-IN" dirty="0" smtClean="0"/>
              <a:t>GitHub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 a web-based platform built on top of the </a:t>
            </a:r>
            <a:r>
              <a:rPr lang="en-US" dirty="0" err="1"/>
              <a:t>Git</a:t>
            </a:r>
            <a:r>
              <a:rPr lang="en-US" dirty="0"/>
              <a:t> version control system, designed for developers to manage, collaborate, and share their code. </a:t>
            </a:r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/>
              <a:t>one of the most popular platforms for open-source and private software projects, offering tools for version control, issue tracking, project management, and continuous integration and deployment (CI/CD). </a:t>
            </a:r>
            <a:endParaRPr lang="en-US" dirty="0" smtClean="0"/>
          </a:p>
          <a:p>
            <a:r>
              <a:rPr lang="en-US" dirty="0" smtClean="0"/>
              <a:t>GitHub </a:t>
            </a:r>
            <a:r>
              <a:rPr lang="en-US" dirty="0"/>
              <a:t>has become a central hub for millions of developers and teams worldwide, enabling seamless collaboration and the sharing of code.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54" y="4677508"/>
            <a:ext cx="1913216" cy="183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376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221</TotalTime>
  <Words>744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  Source  Code Management tools, Git, GitHub and Software Setup, Command of Git  tools part-1 </vt:lpstr>
      <vt:lpstr>What is Source code Management  Tools?</vt:lpstr>
      <vt:lpstr>Benefits  of  SCM  Tools</vt:lpstr>
      <vt:lpstr>Populer Source code management tools</vt:lpstr>
      <vt:lpstr>Populer Source code management tools</vt:lpstr>
      <vt:lpstr>Git</vt:lpstr>
      <vt:lpstr>Key Features of GiT </vt:lpstr>
      <vt:lpstr>PowerPoint Presentation</vt:lpstr>
      <vt:lpstr>GitHub</vt:lpstr>
      <vt:lpstr>Key Features of GitHub</vt:lpstr>
      <vt:lpstr>PowerPoint Presentation</vt:lpstr>
      <vt:lpstr>Basic git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 Code Management tools, Git, GitHub and Software Setup, Command of Git  tools part-1</dc:title>
  <dc:creator>HP</dc:creator>
  <cp:lastModifiedBy>HP</cp:lastModifiedBy>
  <cp:revision>12</cp:revision>
  <dcterms:created xsi:type="dcterms:W3CDTF">2024-10-03T06:43:17Z</dcterms:created>
  <dcterms:modified xsi:type="dcterms:W3CDTF">2024-10-04T06:53:56Z</dcterms:modified>
</cp:coreProperties>
</file>