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Java </a:t>
            </a:r>
            <a:r>
              <a:rPr lang="en-US" sz="4800" dirty="0" err="1" smtClean="0"/>
              <a:t>Arrays:what</a:t>
            </a:r>
            <a:r>
              <a:rPr lang="en-US" sz="4800" dirty="0" smtClean="0"/>
              <a:t> </a:t>
            </a:r>
            <a:r>
              <a:rPr lang="en-US" sz="4800" dirty="0"/>
              <a:t>is the index concept in an array? How to create and initialize an array? Types of arrays with examples?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-Pranali 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3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Jagged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302"/>
            <a:ext cx="8596668" cy="4294858"/>
          </a:xfrm>
        </p:spPr>
        <p:txBody>
          <a:bodyPr>
            <a:normAutofit/>
          </a:bodyPr>
          <a:lstStyle/>
          <a:p>
            <a:r>
              <a:rPr lang="en-US" dirty="0"/>
              <a:t>In Java, a jagged array is a type of multi-dimensional array where the inner arrays have different lengths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Unlike </a:t>
            </a:r>
            <a:r>
              <a:rPr lang="en-US" dirty="0"/>
              <a:t>a standard 2D array, where all rows have the same length, each row in a jagged array can have a different number of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type of array can be useful when working with data that varies in size per row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39715" y="3736731"/>
            <a:ext cx="6849207" cy="29630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int[][] jaggedArray = new int[3][];</a:t>
            </a:r>
          </a:p>
          <a:p>
            <a:r>
              <a:rPr lang="en-IN" dirty="0">
                <a:solidFill>
                  <a:schemeClr val="tx1"/>
                </a:solidFill>
              </a:rPr>
              <a:t>jaggedArray[0] = new int[]{1, 2};         // First row has 2 elements</a:t>
            </a:r>
          </a:p>
          <a:p>
            <a:r>
              <a:rPr lang="en-IN" dirty="0">
                <a:solidFill>
                  <a:schemeClr val="tx1"/>
                </a:solidFill>
              </a:rPr>
              <a:t>jaggedArray[1] = new int[]{3, 4, 5};      // Second row has 3 elements</a:t>
            </a:r>
          </a:p>
          <a:p>
            <a:r>
              <a:rPr lang="en-IN" dirty="0">
                <a:solidFill>
                  <a:schemeClr val="tx1"/>
                </a:solidFill>
              </a:rPr>
              <a:t>jaggedArray[2] = new int[]{6, 7, 8, 9};   // Third row has 4 elements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System.out.println(jaggedArray[2][3]);    // Accessing element in the third row, fourth column - Output: 9</a:t>
            </a:r>
          </a:p>
        </p:txBody>
      </p:sp>
    </p:spTree>
    <p:extLst>
      <p:ext uri="{BB962C8B-B14F-4D97-AF65-F5344CB8AC3E}">
        <p14:creationId xmlns:p14="http://schemas.microsoft.com/office/powerpoint/2010/main" val="195725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6" y="2303585"/>
            <a:ext cx="8860242" cy="177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2372" y="474785"/>
            <a:ext cx="7592159" cy="5969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public class ArrayExample {</a:t>
            </a:r>
          </a:p>
          <a:p>
            <a:r>
              <a:rPr lang="en-IN" dirty="0"/>
              <a:t>    public static void main(String[] args) {</a:t>
            </a:r>
          </a:p>
          <a:p>
            <a:r>
              <a:rPr lang="en-IN" dirty="0"/>
              <a:t>        int[] singleArray = {10, 20, 30, 40, 50};</a:t>
            </a:r>
          </a:p>
          <a:p>
            <a:r>
              <a:rPr lang="en-IN" dirty="0"/>
              <a:t>        System.out.println("Single Array Element: " + singleArray[2]);</a:t>
            </a:r>
          </a:p>
          <a:p>
            <a:r>
              <a:rPr lang="en-IN" dirty="0"/>
              <a:t>          int[][] multiArray = {</a:t>
            </a:r>
          </a:p>
          <a:p>
            <a:r>
              <a:rPr lang="en-IN" dirty="0"/>
              <a:t>            {1, 2, 3},</a:t>
            </a:r>
          </a:p>
          <a:p>
            <a:r>
              <a:rPr lang="en-IN" dirty="0"/>
              <a:t>            {4, 5, 6},</a:t>
            </a:r>
          </a:p>
          <a:p>
            <a:r>
              <a:rPr lang="en-IN" dirty="0"/>
              <a:t>            {7, 8, 9}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System.out.println("Multi Array Element: " + multiArray[1][2]);</a:t>
            </a:r>
          </a:p>
          <a:p>
            <a:r>
              <a:rPr lang="en-IN" dirty="0"/>
              <a:t>        int[][] jaggedArray = {</a:t>
            </a:r>
          </a:p>
          <a:p>
            <a:r>
              <a:rPr lang="en-IN" dirty="0"/>
              <a:t>            {1, 2},</a:t>
            </a:r>
          </a:p>
          <a:p>
            <a:r>
              <a:rPr lang="en-IN" dirty="0"/>
              <a:t>            {3, 4, 5},</a:t>
            </a:r>
          </a:p>
          <a:p>
            <a:r>
              <a:rPr lang="en-IN" dirty="0"/>
              <a:t>            {6, 7, 8, 9}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System.out.println("Jagged Array Element: " + jaggedArray[2][3]);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01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649" y="618392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Array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15" y="1802424"/>
            <a:ext cx="8632164" cy="4370824"/>
          </a:xfrm>
        </p:spPr>
        <p:txBody>
          <a:bodyPr>
            <a:normAutofit/>
          </a:bodyPr>
          <a:lstStyle/>
          <a:p>
            <a:r>
              <a:rPr lang="en-US" dirty="0"/>
              <a:t>An array is a data structure that stores a collection of elements of the same data type in a contiguous memory location. In Java, an array allows you to store multiple values in a single variable, making it easier to manage and access a large amount of data with similar attributes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Key </a:t>
            </a:r>
            <a:r>
              <a:rPr lang="en-US" b="1" dirty="0"/>
              <a:t>Characteristics of </a:t>
            </a:r>
            <a:r>
              <a:rPr lang="en-US" b="1" dirty="0" smtClean="0"/>
              <a:t>Arrays</a:t>
            </a:r>
          </a:p>
          <a:p>
            <a:r>
              <a:rPr lang="en-US" dirty="0" smtClean="0"/>
              <a:t>Fixed </a:t>
            </a:r>
            <a:r>
              <a:rPr lang="en-US" dirty="0"/>
              <a:t>Size:Once an array is created, its size cannot be changed. If you need a different size, you must create a new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Same </a:t>
            </a:r>
            <a:r>
              <a:rPr lang="en-US" dirty="0"/>
              <a:t>Data Type:All elements in an array must be of the same data type (e.g., all integers, all strings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Indexed </a:t>
            </a:r>
            <a:r>
              <a:rPr lang="en-US" dirty="0"/>
              <a:t>Access:Each element is accessed by its index (position), starting from 0 and going up to array.length </a:t>
            </a:r>
            <a:r>
              <a:rPr lang="en-US" dirty="0" smtClean="0"/>
              <a:t>– 1</a:t>
            </a:r>
          </a:p>
          <a:p>
            <a:r>
              <a:rPr lang="en-US" dirty="0" smtClean="0"/>
              <a:t>Contiguous </a:t>
            </a:r>
            <a:r>
              <a:rPr lang="en-US" dirty="0"/>
              <a:t>Memory Allocation:Elements in an array are stored in consecutive memory locations, which allows fast access using indexes.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Index </a:t>
            </a:r>
            <a:r>
              <a:rPr lang="en-US" sz="5400" dirty="0"/>
              <a:t>concept in an array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0009"/>
            <a:ext cx="8596668" cy="422135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index in an array is the position number assigned to each element, allowing you to access and manipulate specific elements directly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Java, arrays use zero-based indexing, which means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first element is at index 0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second element is at index 1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third element is at index 2, and so 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example, in the array int[] numbers = {10, 20, 30, 40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numbers[0</a:t>
            </a:r>
            <a:r>
              <a:rPr lang="en-US" dirty="0">
                <a:solidFill>
                  <a:schemeClr val="tx1"/>
                </a:solidFill>
              </a:rPr>
              <a:t>] accesses the first element (value 10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numbers[1</a:t>
            </a:r>
            <a:r>
              <a:rPr lang="en-US" dirty="0">
                <a:solidFill>
                  <a:schemeClr val="tx1"/>
                </a:solidFill>
              </a:rPr>
              <a:t>] accesses the second element (value 20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numbers[2</a:t>
            </a:r>
            <a:r>
              <a:rPr lang="en-US" dirty="0">
                <a:solidFill>
                  <a:schemeClr val="tx1"/>
                </a:solidFill>
              </a:rPr>
              <a:t>] accesses the third element (value 30).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2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Why Indexing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Efficient Access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Indexing </a:t>
            </a:r>
            <a:r>
              <a:rPr lang="en-US" dirty="0">
                <a:solidFill>
                  <a:schemeClr val="tx1"/>
                </a:solidFill>
              </a:rPr>
              <a:t>allows direct access to any element in constant time O(1), which is fast and efficient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Element </a:t>
            </a:r>
            <a:r>
              <a:rPr lang="en-US" b="1" dirty="0">
                <a:solidFill>
                  <a:schemeClr val="tx1"/>
                </a:solidFill>
              </a:rPr>
              <a:t>Manipulation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enables you to update or retrieve specific elements without traversing the whole array.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3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Creating and Initializing an Array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and </a:t>
            </a:r>
            <a:r>
              <a:rPr lang="en-US" dirty="0" smtClean="0">
                <a:solidFill>
                  <a:schemeClr val="tx1"/>
                </a:solidFill>
              </a:rPr>
              <a:t>initializing </a:t>
            </a:r>
            <a:r>
              <a:rPr lang="en-US" dirty="0">
                <a:solidFill>
                  <a:schemeClr val="tx1"/>
                </a:solidFill>
              </a:rPr>
              <a:t>an array in Java can be done in a few different </a:t>
            </a:r>
            <a:r>
              <a:rPr lang="en-US" dirty="0" smtClean="0">
                <a:solidFill>
                  <a:schemeClr val="tx1"/>
                </a:solidFill>
              </a:rPr>
              <a:t>ways: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1. Declaration and Instantiation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First, declare an array variable with a specified data type and then instantiate it with a fixed size.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size of an array is fixed after creation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. Declaration, Instantiation, and Initialization in One Step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You can also declare, instantiate, and initialize an array in a single line if you know the elements in advance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96815" y="4035668"/>
            <a:ext cx="5706207" cy="6154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int[] numbers = new int[5]; // Creates an array of integers with 5 elements, initialized to 0 by default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7154" y="5980610"/>
            <a:ext cx="5706207" cy="5818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int</a:t>
            </a:r>
            <a:r>
              <a:rPr lang="en-US" dirty="0"/>
              <a:t>[] numbers = {10, 20, 30, 40, 50}; // Creates and initializes an array with values 10, 20, 30, 40,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92" y="1301263"/>
            <a:ext cx="8579410" cy="4740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3. Array Initialization After Declaration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You can declare an array variable first, then instantiate and initialize it later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11115" y="2162908"/>
            <a:ext cx="5846885" cy="11078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numbers;             // Declaration</a:t>
            </a:r>
          </a:p>
          <a:p>
            <a:r>
              <a:rPr lang="en-US" dirty="0">
                <a:solidFill>
                  <a:schemeClr val="tx1"/>
                </a:solidFill>
              </a:rPr>
              <a:t>numbers = new int[]{5, 15, 25, 35, 45}; // Instantiation and Initialization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51" y="3583618"/>
            <a:ext cx="4976291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1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29" y="1354015"/>
            <a:ext cx="8349960" cy="38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8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Single-Dimensional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334"/>
            <a:ext cx="9170050" cy="4036716"/>
          </a:xfrm>
        </p:spPr>
        <p:txBody>
          <a:bodyPr/>
          <a:lstStyle/>
          <a:p>
            <a:r>
              <a:rPr lang="en-US" dirty="0"/>
              <a:t>A single-dimensional array stores elements in a single row or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the simplest form of an array where each element can be accessed with a single </a:t>
            </a:r>
            <a:r>
              <a:rPr lang="en-US" dirty="0" smtClean="0"/>
              <a:t>index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3387" y="3047964"/>
            <a:ext cx="8440615" cy="167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int[] singleArray = {10, 20, 30, 40, 50}; // Creates an array of integers with 5 elements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System.out.println(singleArray[2]);       // Accessing the third element (index 2) - Output: 30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47" y="4795138"/>
            <a:ext cx="4583346" cy="203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Multi-Dimensional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37593"/>
            <a:ext cx="9231597" cy="4203770"/>
          </a:xfrm>
        </p:spPr>
        <p:txBody>
          <a:bodyPr>
            <a:normAutofit/>
          </a:bodyPr>
          <a:lstStyle/>
          <a:p>
            <a:r>
              <a:rPr lang="en-US" dirty="0"/>
              <a:t>A multi-dimensional array is an array of arrays, where each element can itself be an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most common form of multi-dimensional array in Java is a two-dimensional array, which can represent a table with rows and columns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Higher-dimensional </a:t>
            </a:r>
            <a:r>
              <a:rPr lang="en-US" dirty="0"/>
              <a:t>arrays (3D, 4D, etc.) are also possible, although less common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57300" y="3930162"/>
            <a:ext cx="7359162" cy="2057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int[][] multiArray = {</a:t>
            </a:r>
          </a:p>
          <a:p>
            <a:r>
              <a:rPr lang="en-IN" dirty="0">
                <a:solidFill>
                  <a:schemeClr val="tx1"/>
                </a:solidFill>
              </a:rPr>
              <a:t>    {1, 2, 3},</a:t>
            </a:r>
          </a:p>
          <a:p>
            <a:r>
              <a:rPr lang="en-IN" dirty="0">
                <a:solidFill>
                  <a:schemeClr val="tx1"/>
                </a:solidFill>
              </a:rPr>
              <a:t>    {4, 5, 6},</a:t>
            </a:r>
          </a:p>
          <a:p>
            <a:r>
              <a:rPr lang="en-IN" dirty="0">
                <a:solidFill>
                  <a:schemeClr val="tx1"/>
                </a:solidFill>
              </a:rPr>
              <a:t>    {7, 8, 9}</a:t>
            </a:r>
          </a:p>
          <a:p>
            <a:r>
              <a:rPr lang="en-IN" dirty="0">
                <a:solidFill>
                  <a:schemeClr val="tx1"/>
                </a:solidFill>
              </a:rPr>
              <a:t>};</a:t>
            </a:r>
          </a:p>
          <a:p>
            <a:r>
              <a:rPr lang="en-IN" dirty="0">
                <a:solidFill>
                  <a:schemeClr val="tx1"/>
                </a:solidFill>
              </a:rPr>
              <a:t>System.out.println(multiArray[1][2]);      // Accessing element in the second row, third column - Output: 6</a:t>
            </a:r>
          </a:p>
        </p:txBody>
      </p:sp>
    </p:spTree>
    <p:extLst>
      <p:ext uri="{BB962C8B-B14F-4D97-AF65-F5344CB8AC3E}">
        <p14:creationId xmlns:p14="http://schemas.microsoft.com/office/powerpoint/2010/main" val="3299088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990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Java Arrays:what is the index concept in an array? How to create and initialize an array? Types of arrays with examples?</vt:lpstr>
      <vt:lpstr>Array</vt:lpstr>
      <vt:lpstr>Index concept in an array</vt:lpstr>
      <vt:lpstr>Why Indexing is Important</vt:lpstr>
      <vt:lpstr>Creating and Initializing an Array</vt:lpstr>
      <vt:lpstr>PowerPoint Presentation</vt:lpstr>
      <vt:lpstr>PowerPoint Presentation</vt:lpstr>
      <vt:lpstr>Single-Dimensional Array</vt:lpstr>
      <vt:lpstr>Multi-Dimensional Array</vt:lpstr>
      <vt:lpstr>Jagged Array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index concept in an array? How to create and initialize an array? Types of arrays with examples?</dc:title>
  <dc:creator>HP</dc:creator>
  <cp:lastModifiedBy>HP</cp:lastModifiedBy>
  <cp:revision>7</cp:revision>
  <dcterms:created xsi:type="dcterms:W3CDTF">2024-10-31T05:00:52Z</dcterms:created>
  <dcterms:modified xsi:type="dcterms:W3CDTF">2024-11-04T06:24:02Z</dcterms:modified>
</cp:coreProperties>
</file>