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42510502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62538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355975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399229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11553418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9" name="Footer Placeholder 8"/>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275552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B9AE56F-8899-492F-BE19-15F0465AD568}" type="slidenum">
              <a:rPr lang="en-IN" smtClean="0"/>
              <a:t>‹#›</a:t>
            </a:fld>
            <a:endParaRPr lang="en-IN"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44259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405385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59421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262F0FD3-8F3F-4851-AEA9-79827FB46B81}" type="datetimeFigureOut">
              <a:rPr lang="en-IN" smtClean="0"/>
              <a:t>21-10-2024</a:t>
            </a:fld>
            <a:endParaRPr lang="en-IN"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1" name="Slide Number Placeholder 10"/>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1094916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62F0FD3-8F3F-4851-AEA9-79827FB46B81}" type="datetimeFigureOut">
              <a:rPr lang="en-IN" smtClean="0"/>
              <a:t>21-10-2024</a:t>
            </a:fld>
            <a:endParaRPr lang="en-IN"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dirty="0"/>
          </a:p>
        </p:txBody>
      </p:sp>
      <p:sp>
        <p:nvSpPr>
          <p:cNvPr id="10" name="Slide Number Placeholder 9"/>
          <p:cNvSpPr>
            <a:spLocks noGrp="1"/>
          </p:cNvSpPr>
          <p:nvPr>
            <p:ph type="sldNum" sz="quarter" idx="12"/>
          </p:nvPr>
        </p:nvSpPr>
        <p:spPr/>
        <p:txBody>
          <a:bodyPr/>
          <a:lstStyle/>
          <a:p>
            <a:fld id="{AB9AE56F-8899-492F-BE19-15F0465AD568}" type="slidenum">
              <a:rPr lang="en-IN" smtClean="0"/>
              <a:t>‹#›</a:t>
            </a:fld>
            <a:endParaRPr lang="en-IN" dirty="0"/>
          </a:p>
        </p:txBody>
      </p:sp>
    </p:spTree>
    <p:extLst>
      <p:ext uri="{BB962C8B-B14F-4D97-AF65-F5344CB8AC3E}">
        <p14:creationId xmlns:p14="http://schemas.microsoft.com/office/powerpoint/2010/main" val="164924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62F0FD3-8F3F-4851-AEA9-79827FB46B81}" type="datetimeFigureOut">
              <a:rPr lang="en-IN" smtClean="0"/>
              <a:t>21-10-2024</a:t>
            </a:fld>
            <a:endParaRPr lang="en-IN"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AE56F-8899-492F-BE19-15F0465AD568}" type="slidenum">
              <a:rPr lang="en-IN" smtClean="0"/>
              <a:t>‹#›</a:t>
            </a:fld>
            <a:endParaRPr lang="en-IN" dirty="0"/>
          </a:p>
        </p:txBody>
      </p:sp>
    </p:spTree>
    <p:extLst>
      <p:ext uri="{BB962C8B-B14F-4D97-AF65-F5344CB8AC3E}">
        <p14:creationId xmlns:p14="http://schemas.microsoft.com/office/powerpoint/2010/main" val="1899092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 (overloading and overriding) in Java</a:t>
            </a:r>
            <a:endParaRPr lang="en-IN" dirty="0"/>
          </a:p>
        </p:txBody>
      </p:sp>
      <p:sp>
        <p:nvSpPr>
          <p:cNvPr id="3" name="Subtitle 2"/>
          <p:cNvSpPr>
            <a:spLocks noGrp="1"/>
          </p:cNvSpPr>
          <p:nvPr>
            <p:ph type="subTitle" idx="1"/>
          </p:nvPr>
        </p:nvSpPr>
        <p:spPr>
          <a:xfrm>
            <a:off x="5842841" y="4502013"/>
            <a:ext cx="6801612" cy="1239894"/>
          </a:xfrm>
        </p:spPr>
        <p:txBody>
          <a:bodyPr/>
          <a:lstStyle/>
          <a:p>
            <a:r>
              <a:rPr lang="en-IN" dirty="0"/>
              <a:t>-</a:t>
            </a:r>
            <a:r>
              <a:rPr lang="en-IN" dirty="0" smtClean="0"/>
              <a:t>Pranali Chougule</a:t>
            </a:r>
            <a:endParaRPr lang="en-IN" dirty="0"/>
          </a:p>
        </p:txBody>
      </p:sp>
    </p:spTree>
    <p:extLst>
      <p:ext uri="{BB962C8B-B14F-4D97-AF65-F5344CB8AC3E}">
        <p14:creationId xmlns:p14="http://schemas.microsoft.com/office/powerpoint/2010/main" val="412653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77" y="483578"/>
            <a:ext cx="10040815" cy="1661746"/>
          </a:xfrm>
        </p:spPr>
        <p:txBody>
          <a:bodyPr>
            <a:normAutofit/>
          </a:bodyPr>
          <a:lstStyle/>
          <a:p>
            <a:r>
              <a:rPr lang="en-US" sz="4800" b="1" dirty="0"/>
              <a:t>Polymorphism</a:t>
            </a:r>
            <a:endParaRPr lang="en-IN" sz="4800" dirty="0"/>
          </a:p>
        </p:txBody>
      </p:sp>
      <p:sp>
        <p:nvSpPr>
          <p:cNvPr id="3" name="Content Placeholder 2"/>
          <p:cNvSpPr>
            <a:spLocks noGrp="1"/>
          </p:cNvSpPr>
          <p:nvPr>
            <p:ph idx="1"/>
          </p:nvPr>
        </p:nvSpPr>
        <p:spPr>
          <a:xfrm>
            <a:off x="1055077" y="2453054"/>
            <a:ext cx="10119946" cy="3754315"/>
          </a:xfrm>
        </p:spPr>
        <p:txBody>
          <a:bodyPr/>
          <a:lstStyle/>
          <a:p>
            <a:r>
              <a:rPr lang="en-US" b="1" dirty="0"/>
              <a:t>Polymorphism</a:t>
            </a:r>
            <a:r>
              <a:rPr lang="en-US" dirty="0"/>
              <a:t> is one of the four pillars of Object-Oriented Programming (OOP) in Java, along with inheritance, encapsulation, and abstraction. </a:t>
            </a:r>
            <a:endParaRPr lang="en-US" dirty="0" smtClean="0"/>
          </a:p>
          <a:p>
            <a:r>
              <a:rPr lang="en-US" dirty="0" smtClean="0"/>
              <a:t>It </a:t>
            </a:r>
            <a:r>
              <a:rPr lang="en-US" dirty="0"/>
              <a:t>refers to the ability of a variable, function, or object to take on multiple forms. </a:t>
            </a:r>
            <a:endParaRPr lang="en-US" dirty="0" smtClean="0"/>
          </a:p>
          <a:p>
            <a:r>
              <a:rPr lang="en-US" dirty="0" smtClean="0"/>
              <a:t>The </a:t>
            </a:r>
            <a:r>
              <a:rPr lang="en-US" dirty="0"/>
              <a:t>word polymorphism comes from the Greek words "poly" (meaning many) and "morphs" (meaning forms), which means "many forms</a:t>
            </a:r>
            <a:r>
              <a:rPr lang="en-US" dirty="0" smtClean="0"/>
              <a:t>.“</a:t>
            </a:r>
          </a:p>
          <a:p>
            <a:r>
              <a:rPr lang="en-US" dirty="0"/>
              <a:t>In Java, polymorphism allows methods or objects to behave differently depending on the context. There are two main types of polymorphism:</a:t>
            </a:r>
          </a:p>
          <a:p>
            <a:pPr marL="0" indent="0">
              <a:buNone/>
            </a:pPr>
            <a:r>
              <a:rPr lang="en-US" b="1" dirty="0" smtClean="0"/>
              <a:t>1.Compile-Time </a:t>
            </a:r>
            <a:r>
              <a:rPr lang="en-US" b="1" dirty="0"/>
              <a:t>Polymorphism (Static Polymorphism or Method Overloading)</a:t>
            </a:r>
            <a:endParaRPr lang="en-US" dirty="0"/>
          </a:p>
          <a:p>
            <a:pPr marL="0" indent="0">
              <a:buNone/>
            </a:pPr>
            <a:r>
              <a:rPr lang="en-US" b="1" dirty="0" smtClean="0"/>
              <a:t>2.Run-Time </a:t>
            </a:r>
            <a:r>
              <a:rPr lang="en-US" b="1" dirty="0"/>
              <a:t>Polymorphism (Dynamic Polymorphism or Method Overriding)</a:t>
            </a:r>
            <a:endParaRPr lang="en-US" dirty="0"/>
          </a:p>
          <a:p>
            <a:endParaRPr lang="en-IN" dirty="0"/>
          </a:p>
        </p:txBody>
      </p:sp>
    </p:spTree>
    <p:extLst>
      <p:ext uri="{BB962C8B-B14F-4D97-AF65-F5344CB8AC3E}">
        <p14:creationId xmlns:p14="http://schemas.microsoft.com/office/powerpoint/2010/main" val="29699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138" y="729762"/>
            <a:ext cx="10278208" cy="1423650"/>
          </a:xfrm>
        </p:spPr>
        <p:txBody>
          <a:bodyPr>
            <a:normAutofit/>
          </a:bodyPr>
          <a:lstStyle/>
          <a:p>
            <a:r>
              <a:rPr lang="en-US" sz="3600" b="1" dirty="0"/>
              <a:t>Compile-Time Polymorphism</a:t>
            </a:r>
            <a:endParaRPr lang="en-IN" sz="3600" dirty="0"/>
          </a:p>
        </p:txBody>
      </p:sp>
      <p:sp>
        <p:nvSpPr>
          <p:cNvPr id="3" name="Content Placeholder 2"/>
          <p:cNvSpPr>
            <a:spLocks noGrp="1"/>
          </p:cNvSpPr>
          <p:nvPr>
            <p:ph idx="1"/>
          </p:nvPr>
        </p:nvSpPr>
        <p:spPr>
          <a:xfrm>
            <a:off x="756138" y="2576146"/>
            <a:ext cx="10278208" cy="3868616"/>
          </a:xfrm>
        </p:spPr>
        <p:txBody>
          <a:bodyPr>
            <a:normAutofit lnSpcReduction="10000"/>
          </a:bodyPr>
          <a:lstStyle/>
          <a:p>
            <a:pPr marL="0" indent="0">
              <a:buNone/>
            </a:pPr>
            <a:r>
              <a:rPr lang="en-US" b="1" dirty="0"/>
              <a:t>1. Compile-Time Polymorphism (Static Polymorphism)</a:t>
            </a:r>
          </a:p>
          <a:p>
            <a:r>
              <a:rPr lang="en-US" dirty="0"/>
              <a:t>Compile-time polymorphism is achieved using </a:t>
            </a:r>
            <a:r>
              <a:rPr lang="en-US" b="1" dirty="0"/>
              <a:t>method overloading</a:t>
            </a:r>
            <a:r>
              <a:rPr lang="en-US" dirty="0"/>
              <a:t> and </a:t>
            </a:r>
            <a:r>
              <a:rPr lang="en-US" b="1" dirty="0"/>
              <a:t>operator overloading</a:t>
            </a:r>
            <a:r>
              <a:rPr lang="en-US" dirty="0"/>
              <a:t> (Java does not support operator overloading explicitly). In method overloading, methods in the same class share the same name but have different parameter lists (i.e., different number, types, or order of parameters). Java determines which method to call at compile time based on the method signature.</a:t>
            </a:r>
          </a:p>
          <a:p>
            <a:pPr marL="0" indent="0">
              <a:buNone/>
            </a:pPr>
            <a:r>
              <a:rPr lang="en-US" b="1" dirty="0"/>
              <a:t>Characteristics of Compile-Time Polymorphism:</a:t>
            </a:r>
          </a:p>
          <a:p>
            <a:r>
              <a:rPr lang="en-US" dirty="0"/>
              <a:t>It is resolved during compile time.</a:t>
            </a:r>
          </a:p>
          <a:p>
            <a:r>
              <a:rPr lang="en-US" dirty="0"/>
              <a:t>Methods must have the same name but differ in the number or types of arguments.</a:t>
            </a:r>
          </a:p>
          <a:p>
            <a:r>
              <a:rPr lang="en-US" dirty="0"/>
              <a:t>The return type can be the same or different, but it doesn’t influence the overloading decision.</a:t>
            </a:r>
          </a:p>
          <a:p>
            <a:r>
              <a:rPr lang="en-US" dirty="0"/>
              <a:t>It increases the readability of code as methods with similar operations can be called by the same name but differentiated by arguments.</a:t>
            </a:r>
          </a:p>
          <a:p>
            <a:endParaRPr lang="en-IN" dirty="0"/>
          </a:p>
        </p:txBody>
      </p:sp>
    </p:spTree>
    <p:extLst>
      <p:ext uri="{BB962C8B-B14F-4D97-AF65-F5344CB8AC3E}">
        <p14:creationId xmlns:p14="http://schemas.microsoft.com/office/powerpoint/2010/main" val="317552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945" y="394692"/>
            <a:ext cx="11104685" cy="5632311"/>
          </a:xfrm>
          <a:prstGeom prst="rect">
            <a:avLst/>
          </a:prstGeom>
        </p:spPr>
        <p:txBody>
          <a:bodyPr wrap="square">
            <a:spAutoFit/>
          </a:bodyPr>
          <a:lstStyle/>
          <a:p>
            <a:r>
              <a:rPr lang="en-IN" dirty="0" smtClean="0"/>
              <a:t>class MathOperations {</a:t>
            </a:r>
          </a:p>
          <a:p>
            <a:r>
              <a:rPr lang="en-IN" dirty="0" smtClean="0"/>
              <a:t>public int square(int num) {</a:t>
            </a:r>
          </a:p>
          <a:p>
            <a:r>
              <a:rPr lang="en-IN" dirty="0" smtClean="0"/>
              <a:t>        return num * num;</a:t>
            </a:r>
          </a:p>
          <a:p>
            <a:r>
              <a:rPr lang="en-IN" dirty="0" smtClean="0"/>
              <a:t>    }</a:t>
            </a:r>
          </a:p>
          <a:p>
            <a:r>
              <a:rPr lang="en-IN" dirty="0" smtClean="0"/>
              <a:t>public double square(double num) {</a:t>
            </a:r>
          </a:p>
          <a:p>
            <a:r>
              <a:rPr lang="en-IN" dirty="0" smtClean="0"/>
              <a:t>        return num * num;</a:t>
            </a:r>
          </a:p>
          <a:p>
            <a:r>
              <a:rPr lang="en-IN" dirty="0" smtClean="0"/>
              <a:t>    }</a:t>
            </a:r>
          </a:p>
          <a:p>
            <a:r>
              <a:rPr lang="en-IN" dirty="0" smtClean="0"/>
              <a:t>    public int multiply(int num1, int num2) {</a:t>
            </a:r>
          </a:p>
          <a:p>
            <a:r>
              <a:rPr lang="en-IN" dirty="0" smtClean="0"/>
              <a:t>        return num1 * num2;</a:t>
            </a:r>
          </a:p>
          <a:p>
            <a:r>
              <a:rPr lang="en-IN" dirty="0" smtClean="0"/>
              <a:t>    }</a:t>
            </a:r>
          </a:p>
          <a:p>
            <a:r>
              <a:rPr lang="en-IN" dirty="0" smtClean="0"/>
              <a:t>}</a:t>
            </a:r>
          </a:p>
          <a:p>
            <a:endParaRPr lang="en-IN" dirty="0" smtClean="0"/>
          </a:p>
          <a:p>
            <a:r>
              <a:rPr lang="en-IN" dirty="0" smtClean="0"/>
              <a:t>public class Main {</a:t>
            </a:r>
          </a:p>
          <a:p>
            <a:r>
              <a:rPr lang="en-IN" dirty="0" smtClean="0"/>
              <a:t>    public static void main(String[] args) {</a:t>
            </a:r>
          </a:p>
          <a:p>
            <a:r>
              <a:rPr lang="en-IN" dirty="0" smtClean="0"/>
              <a:t>        MathOperations math = new MathOperations();</a:t>
            </a:r>
          </a:p>
          <a:p>
            <a:r>
              <a:rPr lang="en-IN" dirty="0" smtClean="0"/>
              <a:t>System.out.println("Square of 5 (int): " + math.square(5));</a:t>
            </a:r>
          </a:p>
          <a:p>
            <a:r>
              <a:rPr lang="en-IN" dirty="0" smtClean="0"/>
              <a:t>System.out.println("Square of 5.5 (double): " + math.square(5.5));</a:t>
            </a:r>
          </a:p>
          <a:p>
            <a:r>
              <a:rPr lang="en-IN" dirty="0" smtClean="0"/>
              <a:t>System.out.println("Multiplication of 5 and 6: " + math.multiply(5, 6));</a:t>
            </a:r>
          </a:p>
          <a:p>
            <a:r>
              <a:rPr lang="en-IN" dirty="0" smtClean="0"/>
              <a:t>    }</a:t>
            </a:r>
          </a:p>
          <a:p>
            <a:r>
              <a:rPr lang="en-IN" dirty="0" smtClean="0"/>
              <a:t>}</a:t>
            </a:r>
            <a:endParaRPr lang="en-IN" dirty="0"/>
          </a:p>
        </p:txBody>
      </p:sp>
    </p:spTree>
    <p:extLst>
      <p:ext uri="{BB962C8B-B14F-4D97-AF65-F5344CB8AC3E}">
        <p14:creationId xmlns:p14="http://schemas.microsoft.com/office/powerpoint/2010/main" val="846018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385" y="800100"/>
            <a:ext cx="10049607" cy="1353312"/>
          </a:xfrm>
        </p:spPr>
        <p:txBody>
          <a:bodyPr>
            <a:normAutofit/>
          </a:bodyPr>
          <a:lstStyle/>
          <a:p>
            <a:r>
              <a:rPr lang="en-US" sz="3600" b="1" dirty="0"/>
              <a:t>Run-Time Polymorphism</a:t>
            </a:r>
            <a:endParaRPr lang="en-IN" sz="3600" dirty="0"/>
          </a:p>
        </p:txBody>
      </p:sp>
      <p:sp>
        <p:nvSpPr>
          <p:cNvPr id="3" name="Content Placeholder 2"/>
          <p:cNvSpPr>
            <a:spLocks noGrp="1"/>
          </p:cNvSpPr>
          <p:nvPr>
            <p:ph idx="1"/>
          </p:nvPr>
        </p:nvSpPr>
        <p:spPr>
          <a:xfrm>
            <a:off x="703385" y="2611314"/>
            <a:ext cx="10049607" cy="3851032"/>
          </a:xfrm>
        </p:spPr>
        <p:txBody>
          <a:bodyPr>
            <a:normAutofit fontScale="92500" lnSpcReduction="10000"/>
          </a:bodyPr>
          <a:lstStyle/>
          <a:p>
            <a:r>
              <a:rPr lang="en-US" b="1" dirty="0"/>
              <a:t>2. Run-Time Polymorphism (Dynamic Polymorphism)</a:t>
            </a:r>
          </a:p>
          <a:p>
            <a:r>
              <a:rPr lang="en-US" dirty="0"/>
              <a:t>Run-time polymorphism is achieved using </a:t>
            </a:r>
            <a:r>
              <a:rPr lang="en-US" b="1" dirty="0"/>
              <a:t>method overriding</a:t>
            </a:r>
            <a:r>
              <a:rPr lang="en-US" dirty="0"/>
              <a:t>. In method overriding, a subclass provides its specific implementation of a method that is already defined in its parent class. The method must have the same name, return type, and parameters. At runtime, Java resolves the method calls based on the object type, allowing different behaviors for different types of objects. This kind of polymorphism is what we call </a:t>
            </a:r>
            <a:r>
              <a:rPr lang="en-US" b="1" dirty="0"/>
              <a:t>dynamic</a:t>
            </a:r>
            <a:r>
              <a:rPr lang="en-US" dirty="0"/>
              <a:t> because it is resolved during runtime, not during compile time.</a:t>
            </a:r>
          </a:p>
          <a:p>
            <a:r>
              <a:rPr lang="en-US" b="1" dirty="0"/>
              <a:t>Characteristics of Run-Time Polymorphism:</a:t>
            </a:r>
          </a:p>
          <a:p>
            <a:r>
              <a:rPr lang="en-US" dirty="0"/>
              <a:t>It is resolved during </a:t>
            </a:r>
            <a:r>
              <a:rPr lang="en-US" dirty="0" smtClean="0"/>
              <a:t>runtime</a:t>
            </a:r>
            <a:r>
              <a:rPr lang="en-US" dirty="0"/>
              <a:t>.</a:t>
            </a:r>
          </a:p>
          <a:p>
            <a:r>
              <a:rPr lang="en-US" dirty="0"/>
              <a:t>The overridden method in the subclass should have the same signature as the method in the superclass.</a:t>
            </a:r>
          </a:p>
          <a:p>
            <a:r>
              <a:rPr lang="en-US" dirty="0"/>
              <a:t>It enables Java to achieve flexibility by allowing different behaviors based on the actual object at runtime.</a:t>
            </a:r>
          </a:p>
          <a:p>
            <a:r>
              <a:rPr lang="en-US" dirty="0"/>
              <a:t>It relies on inheritance and the concept of </a:t>
            </a:r>
            <a:r>
              <a:rPr lang="en-US" b="1" dirty="0"/>
              <a:t>IS-A</a:t>
            </a:r>
            <a:r>
              <a:rPr lang="en-US" dirty="0"/>
              <a:t> relationship between objects (i.e., a subclass object "is a" superclass object).</a:t>
            </a:r>
          </a:p>
          <a:p>
            <a:endParaRPr lang="en-IN" dirty="0"/>
          </a:p>
        </p:txBody>
      </p:sp>
    </p:spTree>
    <p:extLst>
      <p:ext uri="{BB962C8B-B14F-4D97-AF65-F5344CB8AC3E}">
        <p14:creationId xmlns:p14="http://schemas.microsoft.com/office/powerpoint/2010/main" val="3362616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761" y="117693"/>
            <a:ext cx="11306908" cy="6740307"/>
          </a:xfrm>
          <a:prstGeom prst="rect">
            <a:avLst/>
          </a:prstGeom>
        </p:spPr>
        <p:txBody>
          <a:bodyPr wrap="square">
            <a:spAutoFit/>
          </a:bodyPr>
          <a:lstStyle/>
          <a:p>
            <a:r>
              <a:rPr lang="en-IN" dirty="0" smtClean="0"/>
              <a:t>class Animal {</a:t>
            </a:r>
          </a:p>
          <a:p>
            <a:r>
              <a:rPr lang="en-IN" dirty="0" smtClean="0"/>
              <a:t>public void sound() {</a:t>
            </a:r>
          </a:p>
          <a:p>
            <a:r>
              <a:rPr lang="en-IN" dirty="0" smtClean="0"/>
              <a:t>        System.out.println("Animal makes a sound");</a:t>
            </a:r>
          </a:p>
          <a:p>
            <a:r>
              <a:rPr lang="en-IN" dirty="0" smtClean="0"/>
              <a:t>    }</a:t>
            </a:r>
          </a:p>
          <a:p>
            <a:r>
              <a:rPr lang="en-IN" dirty="0" smtClean="0"/>
              <a:t>}</a:t>
            </a:r>
          </a:p>
          <a:p>
            <a:r>
              <a:rPr lang="en-IN" dirty="0" smtClean="0"/>
              <a:t>class Dog extends Animal {</a:t>
            </a:r>
          </a:p>
          <a:p>
            <a:r>
              <a:rPr lang="en-IN" dirty="0" smtClean="0"/>
              <a:t>public void sound() {</a:t>
            </a:r>
          </a:p>
          <a:p>
            <a:r>
              <a:rPr lang="en-IN" dirty="0" smtClean="0"/>
              <a:t>        System.out.println("Dog barks");</a:t>
            </a:r>
          </a:p>
          <a:p>
            <a:r>
              <a:rPr lang="en-IN" dirty="0" smtClean="0"/>
              <a:t>    }</a:t>
            </a:r>
          </a:p>
          <a:p>
            <a:r>
              <a:rPr lang="en-IN" dirty="0" smtClean="0"/>
              <a:t>}</a:t>
            </a:r>
          </a:p>
          <a:p>
            <a:r>
              <a:rPr lang="en-IN" dirty="0" smtClean="0"/>
              <a:t>class Cat extends Animal {</a:t>
            </a:r>
          </a:p>
          <a:p>
            <a:r>
              <a:rPr lang="en-IN" dirty="0" smtClean="0"/>
              <a:t>public void sound() {</a:t>
            </a:r>
          </a:p>
          <a:p>
            <a:r>
              <a:rPr lang="en-IN" dirty="0" smtClean="0"/>
              <a:t>        System.out.println("Cat meows");</a:t>
            </a:r>
          </a:p>
          <a:p>
            <a:r>
              <a:rPr lang="en-IN" dirty="0" smtClean="0"/>
              <a:t>    }</a:t>
            </a:r>
          </a:p>
          <a:p>
            <a:r>
              <a:rPr lang="en-IN" dirty="0" smtClean="0"/>
              <a:t>}</a:t>
            </a:r>
          </a:p>
          <a:p>
            <a:r>
              <a:rPr lang="en-IN" dirty="0" smtClean="0"/>
              <a:t>public class Main {</a:t>
            </a:r>
          </a:p>
          <a:p>
            <a:r>
              <a:rPr lang="en-IN" dirty="0" smtClean="0"/>
              <a:t>    public static void main(String[] args) {</a:t>
            </a:r>
          </a:p>
          <a:p>
            <a:r>
              <a:rPr lang="en-IN" dirty="0" smtClean="0"/>
              <a:t>        Animal ;</a:t>
            </a:r>
          </a:p>
          <a:p>
            <a:r>
              <a:rPr lang="en-IN" dirty="0" smtClean="0"/>
              <a:t>        animal = new Dog();</a:t>
            </a:r>
          </a:p>
          <a:p>
            <a:r>
              <a:rPr lang="en-IN" dirty="0" smtClean="0"/>
              <a:t>        animal.sound();  // Calls Dog's version of sound()</a:t>
            </a:r>
          </a:p>
          <a:p>
            <a:r>
              <a:rPr lang="en-IN" dirty="0" smtClean="0"/>
              <a:t>        animal = new Cat();</a:t>
            </a:r>
          </a:p>
          <a:p>
            <a:r>
              <a:rPr lang="en-IN" dirty="0" smtClean="0"/>
              <a:t>        animal.sound();  // Calls Cat's version of sound()</a:t>
            </a:r>
          </a:p>
          <a:p>
            <a:r>
              <a:rPr lang="en-IN" dirty="0" smtClean="0"/>
              <a:t>    }</a:t>
            </a:r>
          </a:p>
          <a:p>
            <a:r>
              <a:rPr lang="en-IN" dirty="0" smtClean="0"/>
              <a:t>}</a:t>
            </a:r>
            <a:endParaRPr lang="en-IN" dirty="0"/>
          </a:p>
        </p:txBody>
      </p:sp>
    </p:spTree>
    <p:extLst>
      <p:ext uri="{BB962C8B-B14F-4D97-AF65-F5344CB8AC3E}">
        <p14:creationId xmlns:p14="http://schemas.microsoft.com/office/powerpoint/2010/main" val="91314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79330" y="669859"/>
            <a:ext cx="8403407" cy="5520420"/>
          </a:xfrm>
          <a:prstGeom prst="rect">
            <a:avLst/>
          </a:prstGeom>
        </p:spPr>
      </p:pic>
    </p:spTree>
    <p:extLst>
      <p:ext uri="{BB962C8B-B14F-4D97-AF65-F5344CB8AC3E}">
        <p14:creationId xmlns:p14="http://schemas.microsoft.com/office/powerpoint/2010/main" val="385111519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1524</TotalTime>
  <Words>660</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Polymorphism (overloading and overriding) in Java</vt:lpstr>
      <vt:lpstr>Polymorphism</vt:lpstr>
      <vt:lpstr>Compile-Time Polymorphism</vt:lpstr>
      <vt:lpstr>PowerPoint Presentation</vt:lpstr>
      <vt:lpstr>Run-Time Polymorphism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Polymorphism and Types</dc:title>
  <dc:creator>HP</dc:creator>
  <cp:lastModifiedBy>HP</cp:lastModifiedBy>
  <cp:revision>7</cp:revision>
  <dcterms:created xsi:type="dcterms:W3CDTF">2024-10-21T05:39:56Z</dcterms:created>
  <dcterms:modified xsi:type="dcterms:W3CDTF">2024-10-22T07:04:12Z</dcterms:modified>
</cp:coreProperties>
</file>