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Access modifiers, non-Access </a:t>
            </a:r>
            <a:r>
              <a:rPr lang="en-IN" sz="8000" dirty="0" smtClean="0"/>
              <a:t>modifiers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3992" y="5090746"/>
            <a:ext cx="3719146" cy="1401493"/>
          </a:xfrm>
        </p:spPr>
        <p:txBody>
          <a:bodyPr/>
          <a:lstStyle/>
          <a:p>
            <a:r>
              <a:rPr lang="en-IN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4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-238768"/>
            <a:ext cx="9692640" cy="142892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ACCESS SPECIFIERS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69" y="1577022"/>
            <a:ext cx="9706708" cy="460311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Java access specifiers (or access modifiers) define the visibility and accessibility of classes, methods, variables, and </a:t>
            </a:r>
            <a:r>
              <a:rPr lang="en-US" dirty="0" smtClean="0">
                <a:solidFill>
                  <a:schemeClr val="tx1"/>
                </a:solidFill>
              </a:rPr>
              <a:t>constructors.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>
                <a:solidFill>
                  <a:schemeClr val="tx1"/>
                </a:solidFill>
              </a:rPr>
              <a:t>determine how other parts of your program can access these elements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Each access specifier provides different levels of access, ensuring that Java developers can control the scope and visibility of their class members to suit their design needs.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There are four main access specifiers in Java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Private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Protected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Default</a:t>
            </a:r>
            <a:r>
              <a:rPr lang="en-US" dirty="0"/>
              <a:t> 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263770"/>
            <a:ext cx="5196253" cy="611944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Private: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: Within the same class only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It is the most restrictive access specifier. When a field or method is declared as private, it cannot be accessed or modified from outside the 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Purpose</a:t>
            </a:r>
            <a:r>
              <a:rPr lang="en-US" dirty="0">
                <a:solidFill>
                  <a:schemeClr val="tx1"/>
                </a:solidFill>
              </a:rPr>
              <a:t>: Used to implement encapsulation and protect internal data from unintended modifications.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378" y="263770"/>
            <a:ext cx="480669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Default: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Scope</a:t>
            </a:r>
            <a:r>
              <a:rPr lang="en-US" sz="2000" dirty="0"/>
              <a:t>: Accessible within the same package, but not from outside the package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Usage</a:t>
            </a:r>
            <a:r>
              <a:rPr lang="en-US" sz="2000" dirty="0"/>
              <a:t>: When no access specifier is explicitly declared, the default access level is applied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Purpose</a:t>
            </a:r>
            <a:r>
              <a:rPr lang="en-US" sz="2000" dirty="0"/>
              <a:t>: Useful when you want to restrict access to only classes within the same package but still allow sharing between related classes.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6205845" y="3710868"/>
            <a:ext cx="4492869" cy="255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int data = 10;  // default access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422" y="3710868"/>
            <a:ext cx="4598377" cy="254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private int data = 10;</a:t>
            </a:r>
          </a:p>
          <a:p>
            <a:endParaRPr lang="en-IN" dirty="0"/>
          </a:p>
          <a:p>
            <a:r>
              <a:rPr lang="en-IN" dirty="0"/>
              <a:t>    private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6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246185"/>
            <a:ext cx="4967654" cy="611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Protected: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: Accessible within the same package and subclasses (even if they are in different packages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This specifier is less restrictive than private and default and is often used in inheritance scenarios to allow subclasses to access and modify parent class fields or methods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Purpose</a:t>
            </a:r>
            <a:r>
              <a:rPr lang="en-US" dirty="0">
                <a:solidFill>
                  <a:schemeClr val="tx1"/>
                </a:solidFill>
              </a:rPr>
              <a:t>: Provides a balance between encapsulation and accessibility in subclassing.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4661" y="316523"/>
            <a:ext cx="55391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Public: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Scope</a:t>
            </a:r>
            <a:r>
              <a:rPr lang="en-US" sz="2000" dirty="0"/>
              <a:t>: Accessible from anywhere (any class, package, or project).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Usage: It is the least restrictive access specifier. When something is declared public, it is open to use across all classes and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Purpose: Used for classes, methods, or variables that need to be globally accessible.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3723" y="4062046"/>
            <a:ext cx="4554415" cy="2576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protected int data = 10;  // accessible in subclasses</a:t>
            </a:r>
          </a:p>
          <a:p>
            <a:endParaRPr lang="en-IN" dirty="0"/>
          </a:p>
          <a:p>
            <a:r>
              <a:rPr lang="en-IN" dirty="0"/>
              <a:t>    protected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0" y="4018085"/>
            <a:ext cx="4730262" cy="2567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MyClass {</a:t>
            </a:r>
          </a:p>
          <a:p>
            <a:r>
              <a:rPr lang="en-IN" dirty="0"/>
              <a:t>    public int data = 10;  // accessible everywhere</a:t>
            </a:r>
          </a:p>
          <a:p>
            <a:endParaRPr lang="en-IN" dirty="0"/>
          </a:p>
          <a:p>
            <a:r>
              <a:rPr lang="en-IN" dirty="0"/>
              <a:t>    public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2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67" y="2154116"/>
            <a:ext cx="9654033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64" y="298938"/>
            <a:ext cx="9692640" cy="102310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NON-ACCESS SPECIFIERS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064" y="1389186"/>
            <a:ext cx="9482328" cy="533692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ClrTx/>
            </a:pPr>
            <a:r>
              <a:rPr lang="en-US" sz="2400" dirty="0">
                <a:solidFill>
                  <a:schemeClr val="tx1"/>
                </a:solidFill>
              </a:rPr>
              <a:t>In Java, non-access specifiers modify the behavior of classes, methods, and variables without affecting their visibility.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dirty="0">
                <a:solidFill>
                  <a:schemeClr val="tx1"/>
                </a:solidFill>
              </a:rPr>
              <a:t>control features such as immutability, synchronization, inheritance, and others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000"/>
              </a:spcBef>
              <a:buClrTx/>
            </a:pPr>
            <a:r>
              <a:rPr lang="en-US" sz="2400" dirty="0">
                <a:solidFill>
                  <a:schemeClr val="tx1"/>
                </a:solidFill>
              </a:rPr>
              <a:t>These non-access specifiers are crucial for controlling the behavior of Java programs, especially in areas like memory management, inheritance, and </a:t>
            </a:r>
            <a:r>
              <a:rPr lang="en-US" sz="2400" dirty="0" smtClean="0">
                <a:solidFill>
                  <a:schemeClr val="tx1"/>
                </a:solidFill>
              </a:rPr>
              <a:t>multi-threading</a:t>
            </a:r>
          </a:p>
          <a:p>
            <a:pPr marL="0" indent="0">
              <a:spcBef>
                <a:spcPts val="1000"/>
              </a:spcBef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Here’s a list of important non-access specifiers in Java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static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abstract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synchronized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volatile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Transient.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325316"/>
            <a:ext cx="4985238" cy="588205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STATIC: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Applied to methods and variables to make them class-level rather than instance-level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Meaning</a:t>
            </a:r>
            <a:r>
              <a:rPr lang="en-US" dirty="0">
                <a:solidFill>
                  <a:schemeClr val="tx1"/>
                </a:solidFill>
              </a:rPr>
              <a:t>: The static modifier means that the field or method belongs to the class itself, not to any particular object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Common </a:t>
            </a:r>
            <a:r>
              <a:rPr lang="en-US" dirty="0">
                <a:solidFill>
                  <a:schemeClr val="tx1"/>
                </a:solidFill>
              </a:rPr>
              <a:t>Use: Shared resources, utility methods, or constants.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0700" y="175846"/>
            <a:ext cx="5829301" cy="393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smtClean="0">
                <a:latin typeface="+mj-lt"/>
              </a:rPr>
              <a:t>FINAL: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Usage</a:t>
            </a:r>
            <a:r>
              <a:rPr lang="en-US" altLang="en-US" sz="2000" dirty="0">
                <a:latin typeface="+mj-lt"/>
              </a:rPr>
              <a:t>: Applied to variables, methods, and classes.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Meaning: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</a:rPr>
              <a:t>For variables: Prevents the variable from being reassigned (constant).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</a:rPr>
              <a:t>For methods: Prevents method overriding in subclasses.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</a:rPr>
              <a:t>For classes: Prevents inheritance (the class cannot be subclassed).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Common Use: Constants, securing class functionality, or preventing modification</a:t>
            </a:r>
            <a:r>
              <a:rPr lang="en-US" altLang="en-US" sz="1000" b="1" dirty="0">
                <a:latin typeface="Arial Unicode MS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762" y="3701562"/>
            <a:ext cx="4246684" cy="2505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static int count = 0;  // belongs to the class, not individual objects</a:t>
            </a:r>
          </a:p>
          <a:p>
            <a:endParaRPr lang="en-US" dirty="0"/>
          </a:p>
          <a:p>
            <a:r>
              <a:rPr lang="en-US" dirty="0"/>
              <a:t>    static void displayCount() {</a:t>
            </a:r>
          </a:p>
          <a:p>
            <a:r>
              <a:rPr lang="en-US" dirty="0"/>
              <a:t>        System.out.println("Count: " + count);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6016" y="4070838"/>
            <a:ext cx="4870938" cy="2787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final class MyClass {  // cannot be extended</a:t>
            </a:r>
          </a:p>
          <a:p>
            <a:r>
              <a:rPr lang="en-IN" dirty="0"/>
              <a:t>    final int MAX_VALUE = 100;  // constant</a:t>
            </a:r>
          </a:p>
          <a:p>
            <a:endParaRPr lang="en-IN" dirty="0"/>
          </a:p>
          <a:p>
            <a:r>
              <a:rPr lang="en-IN" dirty="0"/>
              <a:t>    final void display() {  // cannot be overridden</a:t>
            </a:r>
          </a:p>
          <a:p>
            <a:r>
              <a:rPr lang="en-IN" dirty="0"/>
              <a:t>        System.out.println("Display method");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55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369278"/>
            <a:ext cx="5061439" cy="596118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/>
              <a:t>ABSTRACT: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Applied to classes and methods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Meaning:An </a:t>
            </a:r>
            <a:r>
              <a:rPr lang="en-US" dirty="0">
                <a:solidFill>
                  <a:schemeClr val="tx1"/>
                </a:solidFill>
              </a:rPr>
              <a:t>abstract class cannot be instantiated (i.e., you cannot create objects of it) and must be subclassed.An abstract method must be implemented by any subclass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Common </a:t>
            </a:r>
            <a:r>
              <a:rPr lang="en-US" dirty="0">
                <a:solidFill>
                  <a:schemeClr val="tx1"/>
                </a:solidFill>
              </a:rPr>
              <a:t>Use: Inheritance hierarchies where you want to define a common structure but leave implementation details to subclasses.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015" y="369278"/>
            <a:ext cx="5108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smtClean="0">
                <a:latin typeface="+mj-lt"/>
              </a:rPr>
              <a:t>SYNCHRONIZED: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Usage</a:t>
            </a:r>
            <a:r>
              <a:rPr lang="en-US" altLang="en-US" sz="2000" dirty="0">
                <a:latin typeface="+mj-lt"/>
              </a:rPr>
              <a:t>: Applied to methods or blocks of code.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Meaning: Ensures that only one thread can access a method or block of code at a time, useful in multi-threaded environments to avoid race conditions.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Common Use: Thread-safe operations.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346" y="3745522"/>
            <a:ext cx="4149969" cy="3015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abstract class Animal {</a:t>
            </a:r>
          </a:p>
          <a:p>
            <a:r>
              <a:rPr lang="en-IN" dirty="0"/>
              <a:t>    abstract void sound();  // no implementation, must be overridden in subclasses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  void sound() {</a:t>
            </a:r>
          </a:p>
          <a:p>
            <a:r>
              <a:rPr lang="en-IN" dirty="0"/>
              <a:t>        System.out.println("Bark");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4615" y="3719145"/>
            <a:ext cx="4519247" cy="288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synchronized void display() {</a:t>
            </a:r>
          </a:p>
          <a:p>
            <a:r>
              <a:rPr lang="en-US" dirty="0"/>
              <a:t>        // code here will be executed by only one thread at a time</a:t>
            </a:r>
          </a:p>
          <a:p>
            <a:r>
              <a:rPr lang="en-US" dirty="0"/>
              <a:t>        System.out.println("Synchronized method");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37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15" y="290147"/>
            <a:ext cx="5070231" cy="611065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VOLATILE: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Applied to variables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Meaning</a:t>
            </a:r>
            <a:r>
              <a:rPr lang="en-US" dirty="0">
                <a:solidFill>
                  <a:schemeClr val="tx1"/>
                </a:solidFill>
              </a:rPr>
              <a:t>: Ensures that the variable’s value is always read from main memory and not from the thread’s cache, providing visibility guarantees across threads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Common </a:t>
            </a:r>
            <a:r>
              <a:rPr lang="en-US" dirty="0">
                <a:solidFill>
                  <a:schemeClr val="tx1"/>
                </a:solidFill>
              </a:rPr>
              <a:t>Use: Shared variables in multi-threaded programs.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5886" y="290147"/>
            <a:ext cx="52431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smtClean="0">
                <a:latin typeface="+mj-lt"/>
              </a:rPr>
              <a:t>TRANSIENT: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Usage</a:t>
            </a:r>
            <a:r>
              <a:rPr lang="en-US" altLang="en-US" sz="2000" dirty="0">
                <a:latin typeface="+mj-lt"/>
              </a:rPr>
              <a:t>: Applied to variables.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Meaning: Marks a variable as not to be serialized when the object containing it is serialized (i.e., its value will not be saved).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Common Use: Preventing sensitive data or temporary states from being serialized.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746" y="3411415"/>
            <a:ext cx="4158762" cy="1899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volatile boolean flag = true;  // ensures visibility across threads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5146" y="3411415"/>
            <a:ext cx="4404946" cy="2039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implements Serializable {</a:t>
            </a:r>
          </a:p>
          <a:p>
            <a:r>
              <a:rPr lang="en-US" dirty="0"/>
              <a:t>    transient int temporaryData;  // will not be serialized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546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409</TotalTime>
  <Words>1006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Century Schoolbook</vt:lpstr>
      <vt:lpstr>Wingdings</vt:lpstr>
      <vt:lpstr>Wingdings 2</vt:lpstr>
      <vt:lpstr>View</vt:lpstr>
      <vt:lpstr>Access modifiers, non-Access modifiers</vt:lpstr>
      <vt:lpstr>ACCESS SPECIFIERS</vt:lpstr>
      <vt:lpstr>PowerPoint Presentation</vt:lpstr>
      <vt:lpstr>PowerPoint Presentation</vt:lpstr>
      <vt:lpstr>PowerPoint Presentation</vt:lpstr>
      <vt:lpstr>NON-ACCESS SPECIFIERS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modifiers, non-Access modifiers</dc:title>
  <dc:creator>HP</dc:creator>
  <cp:lastModifiedBy>HP</cp:lastModifiedBy>
  <cp:revision>14</cp:revision>
  <dcterms:created xsi:type="dcterms:W3CDTF">2024-10-24T16:58:34Z</dcterms:created>
  <dcterms:modified xsi:type="dcterms:W3CDTF">2024-10-28T05:26:17Z</dcterms:modified>
</cp:coreProperties>
</file>