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4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3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50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985" y="852855"/>
            <a:ext cx="6479930" cy="256735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JAVA ASSOCIATION AND THEIR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673" y="3332285"/>
            <a:ext cx="5554041" cy="1266091"/>
          </a:xfrm>
        </p:spPr>
        <p:txBody>
          <a:bodyPr/>
          <a:lstStyle/>
          <a:p>
            <a:r>
              <a:rPr lang="en-US" dirty="0" smtClean="0"/>
              <a:t>-Pranali </a:t>
            </a:r>
            <a:r>
              <a:rPr lang="en-US" dirty="0" err="1" smtClean="0"/>
              <a:t>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6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4" y="781679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IN" sz="5300" b="1" dirty="0"/>
              <a:t>Benefits of Association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140039"/>
            <a:ext cx="7796540" cy="3997828"/>
          </a:xfrm>
        </p:spPr>
        <p:txBody>
          <a:bodyPr/>
          <a:lstStyle/>
          <a:p>
            <a:r>
              <a:rPr lang="en-US" dirty="0"/>
              <a:t>Classes remain separate and manageable, enhancing code structure. The code becomes more modular and easier to understand.</a:t>
            </a:r>
          </a:p>
          <a:p>
            <a:r>
              <a:rPr lang="en-US" dirty="0"/>
              <a:t>We can reuse the classes in different contexts by establishing associations. It reduces redundancy and enhances code reusability.</a:t>
            </a:r>
          </a:p>
          <a:p>
            <a:r>
              <a:rPr lang="en-US" dirty="0"/>
              <a:t>Association provides flexibility, as we can accommodate modifications in one class without affecting the entire system.</a:t>
            </a:r>
          </a:p>
          <a:p>
            <a:r>
              <a:rPr lang="en-US" dirty="0"/>
              <a:t>Interaction between classes is controlled, improving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947" y="614626"/>
            <a:ext cx="5196254" cy="1077229"/>
          </a:xfrm>
        </p:spPr>
        <p:txBody>
          <a:bodyPr>
            <a:normAutofit/>
          </a:bodyPr>
          <a:lstStyle/>
          <a:p>
            <a:r>
              <a:rPr lang="en-US" sz="4800" b="1" dirty="0"/>
              <a:t>Association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262" y="1591408"/>
            <a:ext cx="8308730" cy="458079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Association in Java</a:t>
            </a:r>
            <a:r>
              <a:rPr lang="en-US" dirty="0"/>
              <a:t> is a relationship that defines the relationship between two classes that are independent of one another. It represents Has-A relationship.</a:t>
            </a:r>
          </a:p>
          <a:p>
            <a:r>
              <a:rPr lang="en-US" dirty="0"/>
              <a:t>Association is one of the core concepts of object-oriented programming in 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indicates how objects of classes communicate with each other and how they use the functionality and services provided by that communicated object.</a:t>
            </a:r>
          </a:p>
          <a:p>
            <a:r>
              <a:rPr lang="en-US" dirty="0"/>
              <a:t>Association establishes a multiplicity relation between objects where all objects have their own lifecycle and there is no owner of association (Has-A relationship).</a:t>
            </a:r>
          </a:p>
          <a:p>
            <a:r>
              <a:rPr lang="en-US" dirty="0"/>
              <a:t>A multiplicity indicates a number that specifies how many objects of the class are involved in the relationship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Real-time </a:t>
            </a:r>
            <a:r>
              <a:rPr lang="en-US" dirty="0"/>
              <a:t>example </a:t>
            </a:r>
            <a:r>
              <a:rPr lang="en-US" dirty="0" smtClean="0"/>
              <a:t>is Teacher </a:t>
            </a:r>
            <a:r>
              <a:rPr lang="en-US" dirty="0"/>
              <a:t>and </a:t>
            </a:r>
            <a:r>
              <a:rPr lang="en-US" dirty="0" smtClean="0"/>
              <a:t>Student </a:t>
            </a:r>
            <a:r>
              <a:rPr lang="en-US" dirty="0" err="1" smtClean="0"/>
              <a:t>realtionship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2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83777" y="79131"/>
            <a:ext cx="5345723" cy="67173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class Teacher {</a:t>
            </a:r>
          </a:p>
          <a:p>
            <a:r>
              <a:rPr lang="en-IN"/>
              <a:t>    String name;</a:t>
            </a:r>
          </a:p>
          <a:p>
            <a:r>
              <a:rPr lang="en-IN"/>
              <a:t>    Teacher(String name) {</a:t>
            </a:r>
          </a:p>
          <a:p>
            <a:r>
              <a:rPr lang="en-IN"/>
              <a:t>        this.name = name;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r>
              <a:rPr lang="en-IN"/>
              <a:t>class Student {</a:t>
            </a:r>
          </a:p>
          <a:p>
            <a:r>
              <a:rPr lang="en-IN"/>
              <a:t>    String name;</a:t>
            </a:r>
          </a:p>
          <a:p>
            <a:r>
              <a:rPr lang="en-IN"/>
              <a:t>    Student(String name) {</a:t>
            </a:r>
          </a:p>
          <a:p>
            <a:r>
              <a:rPr lang="en-IN"/>
              <a:t>        this.name = name;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r>
              <a:rPr lang="en-IN"/>
              <a:t>public class School {</a:t>
            </a:r>
          </a:p>
          <a:p>
            <a:r>
              <a:rPr lang="en-IN"/>
              <a:t>    public static void main(String[] args) {</a:t>
            </a:r>
          </a:p>
          <a:p>
            <a:r>
              <a:rPr lang="en-IN"/>
              <a:t>        Teacher teacher = new Teacher("Mr. John");</a:t>
            </a:r>
          </a:p>
          <a:p>
            <a:r>
              <a:rPr lang="en-IN"/>
              <a:t>        Student student = new Student("Alice");</a:t>
            </a:r>
          </a:p>
          <a:p>
            <a:r>
              <a:rPr lang="en-IN"/>
              <a:t>        System.out.println(teacher.name + " teaches " + student.name);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0631" y="1129468"/>
            <a:ext cx="2209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case, there’s an association between Teacher and Student since a teacher teaches a student, but they are independent entities. </a:t>
            </a:r>
          </a:p>
        </p:txBody>
      </p:sp>
    </p:spTree>
    <p:extLst>
      <p:ext uri="{BB962C8B-B14F-4D97-AF65-F5344CB8AC3E}">
        <p14:creationId xmlns:p14="http://schemas.microsoft.com/office/powerpoint/2010/main" val="225893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385" y="360484"/>
            <a:ext cx="8723755" cy="1524801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/>
              <a:t>Types of Relationships Managed by Association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384" y="1978269"/>
            <a:ext cx="9020907" cy="4440116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en-US" b="1" dirty="0"/>
              <a:t>1. </a:t>
            </a:r>
            <a:r>
              <a:rPr lang="en-US" b="1" u="sng" dirty="0"/>
              <a:t>Unidirectional Association:</a:t>
            </a:r>
            <a:endParaRPr lang="en-US" u="sng" dirty="0"/>
          </a:p>
          <a:p>
            <a:r>
              <a:rPr lang="en-US" dirty="0"/>
              <a:t>If an object associates with another object, it is called unidirectional association. It is also called one-way relationship.</a:t>
            </a:r>
          </a:p>
          <a:p>
            <a:r>
              <a:rPr lang="en-US" dirty="0"/>
              <a:t>For example, a department in college can have many students but vice versa is not possible. This is an unidirectional in nature. </a:t>
            </a:r>
            <a:endParaRPr lang="en-US" dirty="0" smtClean="0"/>
          </a:p>
          <a:p>
            <a:pPr marL="6160" indent="0">
              <a:buNone/>
            </a:pPr>
            <a:r>
              <a:rPr lang="en-US" b="1" dirty="0"/>
              <a:t>2. </a:t>
            </a:r>
            <a:r>
              <a:rPr lang="en-US" b="1" u="sng" dirty="0"/>
              <a:t>Bidirectional Association:</a:t>
            </a:r>
            <a:endParaRPr lang="en-US" u="sng" dirty="0"/>
          </a:p>
          <a:p>
            <a:r>
              <a:rPr lang="en-US" dirty="0"/>
              <a:t>When objects involved in association communicate with each other, it is called bidirectional association.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very common example of bidirectional relationship is “Person and Address”. We can have bidirectional many-to-many relationship between person and address objects.</a:t>
            </a:r>
          </a:p>
        </p:txBody>
      </p:sp>
    </p:spTree>
    <p:extLst>
      <p:ext uri="{BB962C8B-B14F-4D97-AF65-F5344CB8AC3E}">
        <p14:creationId xmlns:p14="http://schemas.microsoft.com/office/powerpoint/2010/main" val="267021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605481"/>
            <a:ext cx="795833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IN" sz="5300" b="1" dirty="0"/>
              <a:t>Types of Association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5" y="1691187"/>
            <a:ext cx="7464670" cy="43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20" y="974887"/>
            <a:ext cx="7958331" cy="107722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/>
              <a:t>Aggregation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aggregation is a special form of unidirectional association that represents an ownership relationship between two objects.</a:t>
            </a:r>
            <a:endParaRPr lang="en-US" dirty="0" smtClean="0"/>
          </a:p>
          <a:p>
            <a:r>
              <a:rPr lang="en-US" dirty="0" smtClean="0"/>
              <a:t>It Known </a:t>
            </a:r>
            <a:r>
              <a:rPr lang="en-US" dirty="0"/>
              <a:t>as a "has-a" relationship where one class contains a reference to another class, but both classes can exist independently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 lifecycles are not tied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84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12279" y="105507"/>
            <a:ext cx="6075484" cy="6638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Library {</a:t>
            </a:r>
          </a:p>
          <a:p>
            <a:r>
              <a:rPr lang="en-IN" dirty="0"/>
              <a:t>    String name;</a:t>
            </a:r>
          </a:p>
          <a:p>
            <a:r>
              <a:rPr lang="en-IN" dirty="0"/>
              <a:t>    Library(String name) {</a:t>
            </a:r>
          </a:p>
          <a:p>
            <a:r>
              <a:rPr lang="en-IN" dirty="0"/>
              <a:t>        this.name = name;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Book {</a:t>
            </a:r>
          </a:p>
          <a:p>
            <a:r>
              <a:rPr lang="en-IN" dirty="0"/>
              <a:t>    String title;</a:t>
            </a:r>
          </a:p>
          <a:p>
            <a:r>
              <a:rPr lang="en-IN" dirty="0"/>
              <a:t>    Book(String title) {</a:t>
            </a:r>
          </a:p>
          <a:p>
            <a:r>
              <a:rPr lang="en-IN" dirty="0"/>
              <a:t>        </a:t>
            </a:r>
            <a:r>
              <a:rPr lang="en-IN" dirty="0" err="1"/>
              <a:t>this.title</a:t>
            </a:r>
            <a:r>
              <a:rPr lang="en-IN" dirty="0"/>
              <a:t> = title;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AggregationExample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Library </a:t>
            </a:r>
            <a:r>
              <a:rPr lang="en-IN" dirty="0" err="1"/>
              <a:t>library</a:t>
            </a:r>
            <a:r>
              <a:rPr lang="en-IN" dirty="0"/>
              <a:t> = new Library("City Library");</a:t>
            </a:r>
          </a:p>
          <a:p>
            <a:r>
              <a:rPr lang="en-IN" dirty="0"/>
              <a:t>        Book </a:t>
            </a:r>
            <a:r>
              <a:rPr lang="en-IN" dirty="0" err="1"/>
              <a:t>book</a:t>
            </a:r>
            <a:r>
              <a:rPr lang="en-IN" dirty="0"/>
              <a:t> = new Book("Java Programming");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book.title</a:t>
            </a:r>
            <a:r>
              <a:rPr lang="en-IN" dirty="0"/>
              <a:t> + " is available at " + library.name);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24853" y="1404555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156" y="1159673"/>
            <a:ext cx="2452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example, Library aggregates Book, meaning that books exist in the library but also independently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7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4" y="834432"/>
            <a:ext cx="5820015" cy="1077229"/>
          </a:xfrm>
        </p:spPr>
        <p:txBody>
          <a:bodyPr>
            <a:normAutofit/>
          </a:bodyPr>
          <a:lstStyle/>
          <a:p>
            <a:r>
              <a:rPr lang="en-IN" sz="4800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885" y="1784838"/>
            <a:ext cx="8152254" cy="4265106"/>
          </a:xfrm>
        </p:spPr>
        <p:txBody>
          <a:bodyPr/>
          <a:lstStyle/>
          <a:p>
            <a:r>
              <a:rPr lang="en-US" dirty="0"/>
              <a:t>A composition is a special and more restrictive form of aggregation.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represents Has-A relationship where an object cannot exist on its own.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“whole” is actually dependent on the “part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If </a:t>
            </a:r>
            <a:r>
              <a:rPr lang="en-US" dirty="0"/>
              <a:t>the parent object is destroyed, then the child object is also destroyed.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47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82615" y="184639"/>
            <a:ext cx="4941277" cy="62777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class Engine {</a:t>
            </a:r>
          </a:p>
          <a:p>
            <a:r>
              <a:rPr lang="en-IN" dirty="0"/>
              <a:t>    String type;</a:t>
            </a:r>
          </a:p>
          <a:p>
            <a:r>
              <a:rPr lang="en-IN" dirty="0"/>
              <a:t>    Engine(String type) {</a:t>
            </a:r>
          </a:p>
          <a:p>
            <a:r>
              <a:rPr lang="en-IN" dirty="0"/>
              <a:t>        </a:t>
            </a:r>
            <a:r>
              <a:rPr lang="en-IN" dirty="0" err="1"/>
              <a:t>this.type</a:t>
            </a:r>
            <a:r>
              <a:rPr lang="en-IN" dirty="0"/>
              <a:t> = type;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Car {</a:t>
            </a:r>
          </a:p>
          <a:p>
            <a:r>
              <a:rPr lang="en-IN" dirty="0"/>
              <a:t>    Engine </a:t>
            </a:r>
            <a:r>
              <a:rPr lang="en-IN" dirty="0" err="1"/>
              <a:t>engine</a:t>
            </a:r>
            <a:r>
              <a:rPr lang="en-IN" dirty="0"/>
              <a:t>;</a:t>
            </a:r>
          </a:p>
          <a:p>
            <a:r>
              <a:rPr lang="en-IN" dirty="0"/>
              <a:t>    Car(String </a:t>
            </a:r>
            <a:r>
              <a:rPr lang="en-IN" dirty="0" err="1"/>
              <a:t>engineType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this.engine</a:t>
            </a:r>
            <a:r>
              <a:rPr lang="en-IN" dirty="0"/>
              <a:t> = new Engine(</a:t>
            </a:r>
            <a:r>
              <a:rPr lang="en-IN" dirty="0" err="1"/>
              <a:t>engineType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CompositionExample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Car </a:t>
            </a:r>
            <a:r>
              <a:rPr lang="en-IN" dirty="0" err="1"/>
              <a:t>car</a:t>
            </a:r>
            <a:r>
              <a:rPr lang="en-IN" dirty="0"/>
              <a:t> = new Car("V8");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("Car has an engine of type: " + </a:t>
            </a:r>
            <a:r>
              <a:rPr lang="en-IN" dirty="0" err="1"/>
              <a:t>car.engine.type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3138" y="1617675"/>
            <a:ext cx="37132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In this case, Car is composed of an Engine. If the Car object is destroyed, the Engine will also cease to exist. </a:t>
            </a:r>
          </a:p>
        </p:txBody>
      </p:sp>
    </p:spTree>
    <p:extLst>
      <p:ext uri="{BB962C8B-B14F-4D97-AF65-F5344CB8AC3E}">
        <p14:creationId xmlns:p14="http://schemas.microsoft.com/office/powerpoint/2010/main" val="157112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28</TotalTime>
  <Words>570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JAVA ASSOCIATION AND THEIR TYPES</vt:lpstr>
      <vt:lpstr>Association</vt:lpstr>
      <vt:lpstr>PowerPoint Presentation</vt:lpstr>
      <vt:lpstr>Types of Relationships Managed by Association </vt:lpstr>
      <vt:lpstr>Types of Association </vt:lpstr>
      <vt:lpstr> Aggregation</vt:lpstr>
      <vt:lpstr>PowerPoint Presentation</vt:lpstr>
      <vt:lpstr>Composition</vt:lpstr>
      <vt:lpstr>PowerPoint Presentation</vt:lpstr>
      <vt:lpstr>Benefits of Association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2024-10-29T13:17:15Z</dcterms:created>
  <dcterms:modified xsi:type="dcterms:W3CDTF">2024-10-29T13:46:04Z</dcterms:modified>
</cp:coreProperties>
</file>