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String, StringBuffer and StringBuilder and Examples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376" y="3531204"/>
            <a:ext cx="3027475" cy="977621"/>
          </a:xfrm>
        </p:spPr>
        <p:txBody>
          <a:bodyPr/>
          <a:lstStyle/>
          <a:p>
            <a:r>
              <a:rPr lang="en-US" dirty="0" smtClean="0"/>
              <a:t>-Pranali 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9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StringBuilder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853755"/>
            <a:ext cx="9960836" cy="44942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StringBuilder is a class used for creating mutable (modifiable) string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similar to StringBuffer, but with a key difference: StringBuilder is not synchronized, meaning it is not thread-safe.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StringBuilder faster and more efficient than StringBuffer in single-threaded applications where thread safety is not a concern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Key Properties of </a:t>
            </a:r>
            <a:r>
              <a:rPr lang="en-US" b="1" u="sng" dirty="0" smtClean="0"/>
              <a:t>StringBuilder</a:t>
            </a:r>
          </a:p>
          <a:p>
            <a:r>
              <a:rPr lang="en-US" dirty="0" smtClean="0"/>
              <a:t>Mutability</a:t>
            </a:r>
            <a:r>
              <a:rPr lang="en-US" dirty="0"/>
              <a:t>: StringBuilder objects are mutable. You can modify the content of a StringBuilder object without creating new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</a:t>
            </a:r>
            <a:r>
              <a:rPr lang="en-US" dirty="0"/>
              <a:t>: Since StringBuilder is not synchronized, it performs faster than StringBuffer in scenarios that don’t require thread safety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Usage</a:t>
            </a:r>
            <a:r>
              <a:rPr lang="en-US" dirty="0"/>
              <a:t>: It’s ideal for single-threaded applications that involve frequent string modifications, such as string concatenation in loops.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0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StringBuilder Methods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46" y="2015732"/>
            <a:ext cx="691193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StringBuilder  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35369" y="2101361"/>
            <a:ext cx="790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51892" y="2004646"/>
            <a:ext cx="6699739" cy="459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StringBuilderExample1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StringBuilder sb = new StringBuilder("Hello");</a:t>
            </a:r>
          </a:p>
          <a:p>
            <a:r>
              <a:rPr lang="en-IN" dirty="0"/>
              <a:t>        sb.append(" World");</a:t>
            </a:r>
          </a:p>
          <a:p>
            <a:r>
              <a:rPr lang="en-IN" dirty="0"/>
              <a:t>        System.out.println("After append: " + sb);  // Output: Hello World</a:t>
            </a:r>
          </a:p>
          <a:p>
            <a:r>
              <a:rPr lang="en-IN" dirty="0"/>
              <a:t>        sb.insert(5, " Java");</a:t>
            </a:r>
          </a:p>
          <a:p>
            <a:r>
              <a:rPr lang="en-IN" dirty="0"/>
              <a:t>        System.out.println("After insert: " + sb);  // Output: Hello Java World</a:t>
            </a:r>
          </a:p>
          <a:p>
            <a:r>
              <a:rPr lang="en-IN" dirty="0"/>
              <a:t>        sb.replace(6, 10, "Beautiful");</a:t>
            </a:r>
          </a:p>
          <a:p>
            <a:r>
              <a:rPr lang="en-IN" dirty="0"/>
              <a:t>        System.out.println("After replace: " + sb);  // Output: Hello Beautiful World</a:t>
            </a:r>
          </a:p>
          <a:p>
            <a:r>
              <a:rPr lang="en-IN" dirty="0"/>
              <a:t>        sb.delete(6, 15);</a:t>
            </a:r>
          </a:p>
          <a:p>
            <a:r>
              <a:rPr lang="en-IN" dirty="0"/>
              <a:t>        System.out.println("After delete: " + sb);  // Output: Hello World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8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895" y="813311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36683" cy="345061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is an object that represents a sequence of characters.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java.lang.String class is used to create a string object</a:t>
            </a:r>
            <a:r>
              <a:rPr lang="en-US" dirty="0" smtClean="0"/>
              <a:t>.</a:t>
            </a:r>
          </a:p>
          <a:p>
            <a:r>
              <a:rPr lang="en-US" dirty="0"/>
              <a:t>The java.lang.String class implements Serializable, Comparable and CharSequence interfaces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How to create a string object?</a:t>
            </a:r>
          </a:p>
          <a:p>
            <a:pPr marL="0" indent="0">
              <a:buNone/>
            </a:pPr>
            <a:r>
              <a:rPr lang="en-US" dirty="0"/>
              <a:t>There are two ways to create String object: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new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0630" y="413238"/>
            <a:ext cx="4994030" cy="5143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 smtClean="0"/>
              <a:t>1.String Literal:</a:t>
            </a:r>
          </a:p>
          <a:p>
            <a:r>
              <a:rPr lang="en-US" dirty="0"/>
              <a:t>Java String literal is created by using double quotes. </a:t>
            </a:r>
            <a:endParaRPr lang="en-US" dirty="0" smtClean="0"/>
          </a:p>
          <a:p>
            <a:r>
              <a:rPr lang="en-IN" dirty="0" smtClean="0"/>
              <a:t>Eg. String</a:t>
            </a:r>
            <a:r>
              <a:rPr lang="en-IN" dirty="0"/>
              <a:t> s="welcome"; </a:t>
            </a:r>
            <a:endParaRPr lang="en-IN" dirty="0" smtClean="0"/>
          </a:p>
          <a:p>
            <a:r>
              <a:rPr lang="en-US" dirty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example: </a:t>
            </a:r>
            <a:endParaRPr lang="en-US" dirty="0" smtClean="0"/>
          </a:p>
          <a:p>
            <a:r>
              <a:rPr lang="en-US" dirty="0"/>
              <a:t>String s1="Welcome";  </a:t>
            </a:r>
          </a:p>
          <a:p>
            <a:r>
              <a:rPr lang="en-US" dirty="0"/>
              <a:t>String s2="Welcome";//It doesn't create a new instance  </a:t>
            </a:r>
          </a:p>
          <a:p>
            <a:r>
              <a:rPr lang="en-US" dirty="0" smtClean="0"/>
              <a:t> 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6348046" y="430823"/>
            <a:ext cx="5134708" cy="2914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 smtClean="0"/>
              <a:t>2.By </a:t>
            </a:r>
            <a:r>
              <a:rPr lang="en-IN" b="1" u="sng" dirty="0"/>
              <a:t>new </a:t>
            </a:r>
            <a:r>
              <a:rPr lang="en-IN" b="1" u="sng" dirty="0" smtClean="0"/>
              <a:t>keyword:</a:t>
            </a:r>
          </a:p>
          <a:p>
            <a:r>
              <a:rPr lang="en-US" dirty="0"/>
              <a:t>String s=</a:t>
            </a:r>
            <a:r>
              <a:rPr lang="en-US" b="1" dirty="0"/>
              <a:t>new</a:t>
            </a:r>
            <a:r>
              <a:rPr lang="en-US" dirty="0"/>
              <a:t> String("Welcome");//creates two objects and one reference variable  </a:t>
            </a:r>
          </a:p>
          <a:p>
            <a:r>
              <a:rPr lang="en-US" dirty="0"/>
              <a:t>In such case, JVM will create a new string object in normal (non-pool) heap memory, and the literal "Welcome" will be placed in the string constant pool. The variable s will refer to the object in a heap (non-pool).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13" y="3578471"/>
            <a:ext cx="3445910" cy="23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 of Java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Immutability: String objects are immutable. Once a String is created, it cannot be changed. If modifications are made, a new String object is created in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/>
              <a:t>Pool: Java uses a "string pool" to store string literals. When a new String is created, Java checks the pool to see if the string already exists. If it does, Java reuses the existing object, saving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Unicode </a:t>
            </a:r>
            <a:r>
              <a:rPr lang="en-US" dirty="0"/>
              <a:t>Support: String supports Unicode, allowing representation of text in various languages and symbols.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3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107" y="841095"/>
            <a:ext cx="9603275" cy="1049235"/>
          </a:xfrm>
        </p:spPr>
        <p:txBody>
          <a:bodyPr/>
          <a:lstStyle/>
          <a:p>
            <a:r>
              <a:rPr lang="en-IN" dirty="0"/>
              <a:t>String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08" y="2104389"/>
            <a:ext cx="7076992" cy="36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04646" y="2066192"/>
            <a:ext cx="6726116" cy="4387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StringExample1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String str = "Hello, World!";</a:t>
            </a:r>
          </a:p>
          <a:p>
            <a:r>
              <a:rPr lang="en-IN" dirty="0"/>
              <a:t>          System.out.println("Length: " + str.length());  // Output: 13 </a:t>
            </a:r>
          </a:p>
          <a:p>
            <a:r>
              <a:rPr lang="en-IN" dirty="0"/>
              <a:t>          System.out.println("Character at index 7: " + str.charAt(7));  // Output: W</a:t>
            </a:r>
          </a:p>
          <a:p>
            <a:r>
              <a:rPr lang="en-IN" dirty="0"/>
              <a:t>           System.out.println("Substring (7,12): " + str.substring(7, 12));  // Output: World</a:t>
            </a:r>
          </a:p>
          <a:p>
            <a:r>
              <a:rPr lang="en-IN" dirty="0"/>
              <a:t>     String str2 = str.concat(" Welcome to Java.");</a:t>
            </a:r>
          </a:p>
          <a:p>
            <a:r>
              <a:rPr lang="en-IN" dirty="0"/>
              <a:t>        System.out.println("Concatenated String: " + str2);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0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454" y="1934308"/>
            <a:ext cx="10506807" cy="4519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StringBuffer is a class used to create mutable (modifiable) string objects.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the String class, which is immutable, StringBuffer allows modifications to the original object, making it more efficient for scenarios where frequent changes to the string content are necessary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Key Properties of </a:t>
            </a:r>
            <a:r>
              <a:rPr lang="en-US" b="1" u="sng" dirty="0" smtClean="0"/>
              <a:t>StringBuffer</a:t>
            </a:r>
          </a:p>
          <a:p>
            <a:r>
              <a:rPr lang="en-US" dirty="0" smtClean="0"/>
              <a:t>Mutability</a:t>
            </a:r>
            <a:r>
              <a:rPr lang="en-US" dirty="0"/>
              <a:t>: StringBuffer objects can be changed after they are created. Methods like append(), insert(), delete(), and replace() allow modifications to the string content without creating new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Thread-Safety</a:t>
            </a:r>
            <a:r>
              <a:rPr lang="en-US" dirty="0"/>
              <a:t>: StringBuffer is synchronized, meaning it is thread-safe. This makes it suitable for multi-threaded environments where multiple threads may access or modify the same string. However, synchronization comes with a performance cost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</a:t>
            </a:r>
            <a:r>
              <a:rPr lang="en-US" dirty="0"/>
              <a:t>: Since StringBuffer does not create new objects when modified, it is generally more efficient than String in cases involving frequent changes, though slightly slower than StringBuilder (which is non-synchronized).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StringBuffer Methods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70" y="2015732"/>
            <a:ext cx="7018628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StringBuffer  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23292" y="2039815"/>
            <a:ext cx="7535008" cy="4448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StringBufferExample1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StringBuffer sb = new StringBuffer("Hello");</a:t>
            </a:r>
          </a:p>
          <a:p>
            <a:r>
              <a:rPr lang="en-IN" dirty="0"/>
              <a:t>       sb.append(" World");</a:t>
            </a:r>
          </a:p>
          <a:p>
            <a:r>
              <a:rPr lang="en-IN" dirty="0"/>
              <a:t>        System.out.println("After append: " + sb);  // Output: Hello World</a:t>
            </a:r>
          </a:p>
          <a:p>
            <a:r>
              <a:rPr lang="en-IN" dirty="0"/>
              <a:t>        sb.insert(6, "Java ");</a:t>
            </a:r>
          </a:p>
          <a:p>
            <a:r>
              <a:rPr lang="en-IN" dirty="0"/>
              <a:t>        System.out.println("After insert: " + sb);  // Output: Hello Java World</a:t>
            </a:r>
          </a:p>
          <a:p>
            <a:r>
              <a:rPr lang="en-IN" dirty="0"/>
              <a:t>        sb.replace(6, 10, "Beautiful");</a:t>
            </a:r>
          </a:p>
          <a:p>
            <a:r>
              <a:rPr lang="en-IN" dirty="0"/>
              <a:t>        System.out.println("After replace: " + sb);  // Output: Hello Beautiful World</a:t>
            </a:r>
          </a:p>
          <a:p>
            <a:r>
              <a:rPr lang="en-IN" dirty="0"/>
              <a:t>      sb.delete(6, 15);</a:t>
            </a:r>
          </a:p>
          <a:p>
            <a:r>
              <a:rPr lang="en-IN" dirty="0"/>
              <a:t>        System.out.println("After delete: " + sb);  // Output: Hello World</a:t>
            </a:r>
          </a:p>
          <a:p>
            <a:r>
              <a:rPr lang="en-IN" dirty="0"/>
              <a:t>    }   }</a:t>
            </a:r>
          </a:p>
        </p:txBody>
      </p:sp>
    </p:spTree>
    <p:extLst>
      <p:ext uri="{BB962C8B-B14F-4D97-AF65-F5344CB8AC3E}">
        <p14:creationId xmlns:p14="http://schemas.microsoft.com/office/powerpoint/2010/main" val="21762844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794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Java String, StringBuffer and StringBuilder and Examples</vt:lpstr>
      <vt:lpstr>string</vt:lpstr>
      <vt:lpstr>PowerPoint Presentation</vt:lpstr>
      <vt:lpstr>Key Properties of Java String</vt:lpstr>
      <vt:lpstr>String Methods</vt:lpstr>
      <vt:lpstr>String example</vt:lpstr>
      <vt:lpstr>StringBuffer</vt:lpstr>
      <vt:lpstr>StringBuffer Methods</vt:lpstr>
      <vt:lpstr>StringBuffer  Example</vt:lpstr>
      <vt:lpstr>StringBuilder </vt:lpstr>
      <vt:lpstr>StringBuilder Methods</vt:lpstr>
      <vt:lpstr>StringBuilder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String, StringBuffer and StringBuilder and Examples</dc:title>
  <dc:creator>HP</dc:creator>
  <cp:lastModifiedBy>HP</cp:lastModifiedBy>
  <cp:revision>8</cp:revision>
  <dcterms:created xsi:type="dcterms:W3CDTF">2024-11-05T03:10:59Z</dcterms:created>
  <dcterms:modified xsi:type="dcterms:W3CDTF">2024-11-06T08:03:10Z</dcterms:modified>
</cp:coreProperties>
</file>