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0" r:id="rId5"/>
    <p:sldId id="262" r:id="rId6"/>
    <p:sldId id="263" r:id="rId7"/>
    <p:sldId id="264" r:id="rId8"/>
    <p:sldId id="265" r:id="rId9"/>
    <p:sldId id="267" r:id="rId10"/>
    <p:sldId id="266"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7" d="100"/>
          <a:sy n="87" d="100"/>
        </p:scale>
        <p:origin x="5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String,Stringbuffer and StringBulider Methods</a:t>
            </a:r>
            <a:endParaRPr lang="en-IN" dirty="0"/>
          </a:p>
        </p:txBody>
      </p:sp>
      <p:sp>
        <p:nvSpPr>
          <p:cNvPr id="3" name="Subtitle 2"/>
          <p:cNvSpPr>
            <a:spLocks noGrp="1"/>
          </p:cNvSpPr>
          <p:nvPr>
            <p:ph type="subTitle" idx="1"/>
          </p:nvPr>
        </p:nvSpPr>
        <p:spPr/>
        <p:txBody>
          <a:bodyPr/>
          <a:lstStyle/>
          <a:p>
            <a:r>
              <a:rPr lang="en-US" dirty="0" smtClean="0"/>
              <a:t>-Pranali Chougule</a:t>
            </a:r>
            <a:endParaRPr lang="en-IN" dirty="0"/>
          </a:p>
        </p:txBody>
      </p:sp>
    </p:spTree>
    <p:extLst>
      <p:ext uri="{BB962C8B-B14F-4D97-AF65-F5344CB8AC3E}">
        <p14:creationId xmlns:p14="http://schemas.microsoft.com/office/powerpoint/2010/main" val="263692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845" y="525782"/>
            <a:ext cx="666750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smtClean="0"/>
              <a:t>public class StringBufferExample {</a:t>
            </a:r>
          </a:p>
          <a:p>
            <a:r>
              <a:rPr lang="en-IN" dirty="0" smtClean="0"/>
              <a:t>    public static void main(String[] args) {</a:t>
            </a:r>
          </a:p>
          <a:p>
            <a:r>
              <a:rPr lang="en-IN" dirty="0" smtClean="0"/>
              <a:t>        // Initial StringBuffer with extra spaces and mixed cases</a:t>
            </a:r>
          </a:p>
          <a:p>
            <a:r>
              <a:rPr lang="en-IN" dirty="0" smtClean="0"/>
              <a:t>        StringBuffer sb = new StringBuffer("   Hello, Java World!   ");</a:t>
            </a:r>
          </a:p>
          <a:p>
            <a:endParaRPr lang="en-IN" dirty="0" smtClean="0"/>
          </a:p>
          <a:p>
            <a:r>
              <a:rPr lang="en-IN" dirty="0" smtClean="0"/>
              <a:t>int lastIndex = sb.lastIndexOf("World");  // Find last index of "World"</a:t>
            </a:r>
          </a:p>
          <a:p>
            <a:r>
              <a:rPr lang="en-IN" dirty="0" smtClean="0"/>
              <a:t>        boolean isEmpty = sb.length() == 0;  // Check if buffer is empty</a:t>
            </a:r>
          </a:p>
          <a:p>
            <a:r>
              <a:rPr lang="en-IN" dirty="0" smtClean="0"/>
              <a:t>        String[] splitWords = sb.toString().split(" ");  // Split by space</a:t>
            </a:r>
          </a:p>
          <a:p>
            <a:r>
              <a:rPr lang="en-IN" dirty="0" smtClean="0"/>
              <a:t>        String yearString = String.valueOf(2024);  // Convert number to String</a:t>
            </a:r>
          </a:p>
          <a:p>
            <a:r>
              <a:rPr lang="en-IN" dirty="0" smtClean="0"/>
              <a:t>System.out.println("Last index of 'World': " + lastIndex);</a:t>
            </a:r>
          </a:p>
          <a:p>
            <a:r>
              <a:rPr lang="en-IN" dirty="0" smtClean="0"/>
              <a:t>        System.out.println("Is StringBuffer empty: " + isEmpty);</a:t>
            </a:r>
          </a:p>
          <a:p>
            <a:r>
              <a:rPr lang="en-IN" dirty="0" smtClean="0"/>
              <a:t>        System.out.println("Split words: " + java.util.Arrays.toString(splitWords));</a:t>
            </a:r>
          </a:p>
          <a:p>
            <a:r>
              <a:rPr lang="en-IN" dirty="0" smtClean="0"/>
              <a:t>        System.out.println("Year as String: " + yearString);</a:t>
            </a:r>
          </a:p>
          <a:p>
            <a:r>
              <a:rPr lang="en-IN" dirty="0" smtClean="0"/>
              <a:t>    }</a:t>
            </a:r>
          </a:p>
          <a:p>
            <a:r>
              <a:rPr lang="en-IN" dirty="0" smtClean="0"/>
              <a:t>}</a:t>
            </a:r>
          </a:p>
          <a:p>
            <a:endParaRPr lang="en-IN" dirty="0"/>
          </a:p>
        </p:txBody>
      </p:sp>
      <p:sp>
        <p:nvSpPr>
          <p:cNvPr id="3" name="Rectangle 2"/>
          <p:cNvSpPr/>
          <p:nvPr/>
        </p:nvSpPr>
        <p:spPr>
          <a:xfrm>
            <a:off x="7801708" y="1778196"/>
            <a:ext cx="4390292" cy="923330"/>
          </a:xfrm>
          <a:prstGeom prst="rect">
            <a:avLst/>
          </a:prstGeom>
        </p:spPr>
        <p:txBody>
          <a:bodyPr wrap="square">
            <a:spAutoFit/>
          </a:bodyPr>
          <a:lstStyle/>
          <a:p>
            <a:r>
              <a:rPr lang="en-US" dirty="0"/>
              <a:t>We find the last occurrence of "World", check if the buffer is empty, split the text into words, and convert a number to a string.</a:t>
            </a:r>
            <a:endParaRPr lang="en-IN" dirty="0"/>
          </a:p>
        </p:txBody>
      </p:sp>
      <p:sp>
        <p:nvSpPr>
          <p:cNvPr id="4" name="Rounded Rectangle 3"/>
          <p:cNvSpPr/>
          <p:nvPr/>
        </p:nvSpPr>
        <p:spPr>
          <a:xfrm>
            <a:off x="8097715" y="3807069"/>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Last </a:t>
            </a:r>
            <a:r>
              <a:rPr lang="en-US" dirty="0"/>
              <a:t>index of 'World': 15</a:t>
            </a:r>
          </a:p>
          <a:p>
            <a:r>
              <a:rPr lang="en-US" dirty="0"/>
              <a:t>Is StringBuffer empty: false</a:t>
            </a:r>
          </a:p>
          <a:p>
            <a:r>
              <a:rPr lang="en-US" dirty="0"/>
              <a:t>Split words: [ "", "", "", "Hello,", "Java", "World!", "", "", "" ]</a:t>
            </a:r>
          </a:p>
          <a:p>
            <a:r>
              <a:rPr lang="en-US" dirty="0"/>
              <a:t>Year as String: 2024</a:t>
            </a:r>
          </a:p>
          <a:p>
            <a:endParaRPr lang="en-US" dirty="0"/>
          </a:p>
        </p:txBody>
      </p:sp>
    </p:spTree>
    <p:extLst>
      <p:ext uri="{BB962C8B-B14F-4D97-AF65-F5344CB8AC3E}">
        <p14:creationId xmlns:p14="http://schemas.microsoft.com/office/powerpoint/2010/main" val="118188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4931" y="545178"/>
            <a:ext cx="6981093" cy="520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StringBuilderExample {</a:t>
            </a:r>
          </a:p>
          <a:p>
            <a:r>
              <a:rPr lang="en-IN" dirty="0"/>
              <a:t>    public static void main(String[] args) {</a:t>
            </a:r>
          </a:p>
          <a:p>
            <a:r>
              <a:rPr lang="en-IN" dirty="0"/>
              <a:t>        // Initial StringBuilder with extra spaces and mixed cases</a:t>
            </a:r>
          </a:p>
          <a:p>
            <a:r>
              <a:rPr lang="en-IN" dirty="0"/>
              <a:t>        StringBuilder sb = new StringBuilder("   Welcome to Java Programming!   ");</a:t>
            </a:r>
          </a:p>
          <a:p>
            <a:endParaRPr lang="en-IN" dirty="0"/>
          </a:p>
          <a:p>
            <a:r>
              <a:rPr lang="en-IN" dirty="0"/>
              <a:t>String trimmed = sb.toString().trim();</a:t>
            </a:r>
          </a:p>
          <a:p>
            <a:r>
              <a:rPr lang="en-IN" dirty="0"/>
              <a:t>        sb = new StringBuilder(trimmed);  // Re-assign to sb</a:t>
            </a:r>
          </a:p>
          <a:p>
            <a:r>
              <a:rPr lang="en-IN" dirty="0"/>
              <a:t>        sb.append(" Let's build something new!");  // Append more text</a:t>
            </a:r>
          </a:p>
          <a:p>
            <a:r>
              <a:rPr lang="en-IN" dirty="0"/>
              <a:t>        String stringResult = sb.toString();  // Convert to String</a:t>
            </a:r>
          </a:p>
          <a:p>
            <a:r>
              <a:rPr lang="en-IN" dirty="0"/>
              <a:t>        int initialCapacity = sb.capacity();  // Get initial capacity</a:t>
            </a:r>
          </a:p>
          <a:p>
            <a:r>
              <a:rPr lang="en-IN" dirty="0" smtClean="0"/>
              <a:t>System.out.println</a:t>
            </a:r>
            <a:r>
              <a:rPr lang="en-IN" dirty="0"/>
              <a:t>("String after trimming and appending: " + stringResult);</a:t>
            </a:r>
          </a:p>
          <a:p>
            <a:r>
              <a:rPr lang="en-IN" dirty="0"/>
              <a:t>        System.out.println("Capacity: " + initialCapacity);</a:t>
            </a:r>
          </a:p>
          <a:p>
            <a:r>
              <a:rPr lang="en-IN" dirty="0"/>
              <a:t>}</a:t>
            </a:r>
          </a:p>
          <a:p>
            <a:r>
              <a:rPr lang="en-IN" dirty="0"/>
              <a:t>}</a:t>
            </a:r>
            <a:endParaRPr lang="en-IN" dirty="0"/>
          </a:p>
        </p:txBody>
      </p:sp>
      <p:sp>
        <p:nvSpPr>
          <p:cNvPr id="5" name="Rectangle 2"/>
          <p:cNvSpPr>
            <a:spLocks noChangeArrowheads="1"/>
          </p:cNvSpPr>
          <p:nvPr/>
        </p:nvSpPr>
        <p:spPr bwMode="auto">
          <a:xfrm>
            <a:off x="7958504" y="1426334"/>
            <a:ext cx="41411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start by manually trimming the extra spaces (since StringBuilder doesn’t have a trim method), then use append to add more text, toString to convert it to a String, and capacity to check the buffer's capacity.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8097715" y="3807069"/>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IN" dirty="0"/>
              <a:t>String after trimming and appending: Welcome to Java Programming! Let's build something new!</a:t>
            </a:r>
          </a:p>
          <a:p>
            <a:r>
              <a:rPr lang="en-IN" dirty="0"/>
              <a:t>Capacity: 43</a:t>
            </a:r>
          </a:p>
          <a:p>
            <a:endParaRPr lang="en-IN" dirty="0" smtClean="0"/>
          </a:p>
        </p:txBody>
      </p:sp>
    </p:spTree>
    <p:extLst>
      <p:ext uri="{BB962C8B-B14F-4D97-AF65-F5344CB8AC3E}">
        <p14:creationId xmlns:p14="http://schemas.microsoft.com/office/powerpoint/2010/main" val="237662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191" y="513347"/>
            <a:ext cx="7704993"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public class StringBuilderExample {</a:t>
            </a:r>
          </a:p>
          <a:p>
            <a:r>
              <a:rPr lang="en-IN" dirty="0"/>
              <a:t>    public static void main(String[] args) {</a:t>
            </a:r>
          </a:p>
          <a:p>
            <a:r>
              <a:rPr lang="en-IN" dirty="0"/>
              <a:t>        // Initial StringBuilder with extra spaces and mixed cases</a:t>
            </a:r>
          </a:p>
          <a:p>
            <a:r>
              <a:rPr lang="en-IN" dirty="0"/>
              <a:t>        StringBuilder sb = new StringBuilder("   Welcome to Java Programming!   ");</a:t>
            </a:r>
          </a:p>
          <a:p>
            <a:endParaRPr lang="en-IN" dirty="0"/>
          </a:p>
          <a:p>
            <a:endParaRPr lang="en-IN" dirty="0"/>
          </a:p>
          <a:p>
            <a:r>
              <a:rPr lang="en-IN" dirty="0"/>
              <a:t>sb.insert(11, "dear ");</a:t>
            </a:r>
          </a:p>
          <a:p>
            <a:r>
              <a:rPr lang="en-IN" dirty="0"/>
              <a:t>        sb.replace(19, 23, "Python");  // Replace "Java" with "Python"</a:t>
            </a:r>
          </a:p>
          <a:p>
            <a:r>
              <a:rPr lang="en-IN" dirty="0"/>
              <a:t>        int length = sb.length();</a:t>
            </a:r>
          </a:p>
          <a:p>
            <a:r>
              <a:rPr lang="en-IN" dirty="0"/>
              <a:t>        char charAtPos = sb.charAt(10);  // Get character at index 10</a:t>
            </a:r>
          </a:p>
          <a:p>
            <a:r>
              <a:rPr lang="en-IN" dirty="0" smtClean="0"/>
              <a:t>        System.out.println("After insert and replace: " + sb);</a:t>
            </a:r>
          </a:p>
          <a:p>
            <a:r>
              <a:rPr lang="en-IN" dirty="0" smtClean="0"/>
              <a:t>        </a:t>
            </a:r>
            <a:r>
              <a:rPr lang="en-IN" dirty="0"/>
              <a:t>System.out.println("Length: " + length);</a:t>
            </a:r>
          </a:p>
          <a:p>
            <a:r>
              <a:rPr lang="en-IN" dirty="0"/>
              <a:t>        System.out.println("Character at position 10: " + charAtPos);</a:t>
            </a:r>
          </a:p>
          <a:p>
            <a:r>
              <a:rPr lang="en-IN" dirty="0"/>
              <a:t>}</a:t>
            </a:r>
          </a:p>
          <a:p>
            <a:r>
              <a:rPr lang="en-IN" dirty="0"/>
              <a:t>}</a:t>
            </a:r>
          </a:p>
          <a:p>
            <a:endParaRPr lang="en-IN" dirty="0"/>
          </a:p>
        </p:txBody>
      </p:sp>
      <p:sp>
        <p:nvSpPr>
          <p:cNvPr id="3" name="Rectangle 1"/>
          <p:cNvSpPr>
            <a:spLocks noChangeArrowheads="1"/>
          </p:cNvSpPr>
          <p:nvPr/>
        </p:nvSpPr>
        <p:spPr bwMode="auto">
          <a:xfrm>
            <a:off x="8522208" y="1355418"/>
            <a:ext cx="32552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Here, we insert a phrase at a specific position, replace "Java" with "Python", get the current length of the buffer, and use charAt to retrieve a character at a certain position.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ounded Rectangle 3"/>
          <p:cNvSpPr/>
          <p:nvPr/>
        </p:nvSpPr>
        <p:spPr>
          <a:xfrm>
            <a:off x="8598876" y="3613638"/>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After </a:t>
            </a:r>
            <a:r>
              <a:rPr lang="en-US" dirty="0"/>
              <a:t>insert and replace:    Welcome to dear Python Programming!   </a:t>
            </a:r>
          </a:p>
          <a:p>
            <a:r>
              <a:rPr lang="en-US" dirty="0"/>
              <a:t>Length: 39</a:t>
            </a:r>
          </a:p>
          <a:p>
            <a:r>
              <a:rPr lang="en-US" dirty="0"/>
              <a:t>Character at position 10: </a:t>
            </a:r>
            <a:endParaRPr lang="en-IN" dirty="0" smtClean="0"/>
          </a:p>
        </p:txBody>
      </p:sp>
    </p:spTree>
    <p:extLst>
      <p:ext uri="{BB962C8B-B14F-4D97-AF65-F5344CB8AC3E}">
        <p14:creationId xmlns:p14="http://schemas.microsoft.com/office/powerpoint/2010/main" val="397455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985" y="679604"/>
            <a:ext cx="6096000" cy="480131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public class StringBuilderExample {</a:t>
            </a:r>
          </a:p>
          <a:p>
            <a:r>
              <a:rPr lang="en-IN" dirty="0"/>
              <a:t>    public static void main(String[] args) {</a:t>
            </a:r>
          </a:p>
          <a:p>
            <a:r>
              <a:rPr lang="en-IN" dirty="0"/>
              <a:t>        // Initial StringBuilder with extra spaces and mixed cases</a:t>
            </a:r>
          </a:p>
          <a:p>
            <a:r>
              <a:rPr lang="en-IN" dirty="0"/>
              <a:t>        StringBuilder sb = new StringBuilder("   Welcome to Java Programming!   ");</a:t>
            </a:r>
          </a:p>
          <a:p>
            <a:endParaRPr lang="en-IN" dirty="0"/>
          </a:p>
          <a:p>
            <a:endParaRPr lang="en-IN" dirty="0"/>
          </a:p>
          <a:p>
            <a:r>
              <a:rPr lang="en-IN" dirty="0"/>
              <a:t>        sb.delete(16, 22);  // Delete "Python"</a:t>
            </a:r>
          </a:p>
          <a:p>
            <a:r>
              <a:rPr lang="en-IN" dirty="0"/>
              <a:t>        sb.reverse();  // Reverse the StringBuilder</a:t>
            </a:r>
          </a:p>
          <a:p>
            <a:r>
              <a:rPr lang="en-IN" dirty="0"/>
              <a:t>        sb.deleteCharAt(5);  // Delete character at index 5</a:t>
            </a:r>
          </a:p>
          <a:p>
            <a:r>
              <a:rPr lang="en-IN" dirty="0"/>
              <a:t>        sb.setLength(20);  // Set length to 20 characters, truncating extra</a:t>
            </a:r>
          </a:p>
          <a:p>
            <a:r>
              <a:rPr lang="en-IN" dirty="0" smtClean="0"/>
              <a:t> System.out.println</a:t>
            </a:r>
            <a:r>
              <a:rPr lang="en-IN" dirty="0"/>
              <a:t>("After delete, reverse, and setLength: " + sb);</a:t>
            </a:r>
          </a:p>
          <a:p>
            <a:endParaRPr lang="en-IN" dirty="0"/>
          </a:p>
          <a:p>
            <a:r>
              <a:rPr lang="en-IN" dirty="0"/>
              <a:t>}</a:t>
            </a:r>
          </a:p>
          <a:p>
            <a:r>
              <a:rPr lang="en-IN" dirty="0"/>
              <a:t>}</a:t>
            </a:r>
          </a:p>
          <a:p>
            <a:endParaRPr lang="en-IN" dirty="0"/>
          </a:p>
        </p:txBody>
      </p:sp>
      <p:sp>
        <p:nvSpPr>
          <p:cNvPr id="3" name="Rectangle 1"/>
          <p:cNvSpPr>
            <a:spLocks noChangeArrowheads="1"/>
          </p:cNvSpPr>
          <p:nvPr/>
        </p:nvSpPr>
        <p:spPr bwMode="auto">
          <a:xfrm>
            <a:off x="7607808" y="2018431"/>
            <a:ext cx="43616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Here, we insert a phrase at a specific position, replace "Java" with "Python", get the current length of the buffer, and use charAt to retrieve a character at a certain position.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ounded Rectangle 3"/>
          <p:cNvSpPr/>
          <p:nvPr/>
        </p:nvSpPr>
        <p:spPr>
          <a:xfrm>
            <a:off x="7607808" y="4097215"/>
            <a:ext cx="3437791" cy="11735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a:t>After delete, reverse, and </a:t>
            </a:r>
            <a:r>
              <a:rPr lang="en-US" dirty="0" err="1"/>
              <a:t>setLength</a:t>
            </a:r>
            <a:r>
              <a:rPr lang="en-US" dirty="0"/>
              <a:t>:    !</a:t>
            </a:r>
            <a:r>
              <a:rPr lang="en-US" dirty="0" err="1"/>
              <a:t>gnimma</a:t>
            </a:r>
            <a:r>
              <a:rPr lang="en-US" dirty="0"/>
              <a:t> </a:t>
            </a:r>
            <a:r>
              <a:rPr lang="en-US" dirty="0" err="1"/>
              <a:t>roP</a:t>
            </a:r>
            <a:r>
              <a:rPr lang="en-US" dirty="0"/>
              <a:t> </a:t>
            </a:r>
            <a:r>
              <a:rPr lang="en-US" dirty="0" err="1"/>
              <a:t>ot</a:t>
            </a:r>
            <a:r>
              <a:rPr lang="en-US" dirty="0"/>
              <a:t> </a:t>
            </a:r>
            <a:r>
              <a:rPr lang="en-US" dirty="0" err="1" smtClean="0"/>
              <a:t>emc</a:t>
            </a:r>
            <a:endParaRPr lang="en-US" dirty="0"/>
          </a:p>
        </p:txBody>
      </p:sp>
    </p:spTree>
    <p:extLst>
      <p:ext uri="{BB962C8B-B14F-4D97-AF65-F5344CB8AC3E}">
        <p14:creationId xmlns:p14="http://schemas.microsoft.com/office/powerpoint/2010/main" val="395597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992" y="1512279"/>
            <a:ext cx="7737231"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public class StringBuilderExample {</a:t>
            </a:r>
          </a:p>
          <a:p>
            <a:r>
              <a:rPr lang="en-IN" dirty="0"/>
              <a:t>    public static void main(String[] args) {</a:t>
            </a:r>
          </a:p>
          <a:p>
            <a:r>
              <a:rPr lang="en-IN" dirty="0"/>
              <a:t>        // Initial StringBuilder with extra spaces and mixed cases</a:t>
            </a:r>
          </a:p>
          <a:p>
            <a:r>
              <a:rPr lang="en-IN" dirty="0"/>
              <a:t>        StringBuilder sb = new StringBuilder("   Welcome to Java Programming!   </a:t>
            </a:r>
            <a:r>
              <a:rPr lang="en-IN" dirty="0" smtClean="0"/>
              <a:t>");</a:t>
            </a:r>
          </a:p>
          <a:p>
            <a:r>
              <a:rPr lang="en-IN" dirty="0" smtClean="0"/>
              <a:t>      sb.setCharAt(0, 'Y');  // Change first character to 'Y'</a:t>
            </a:r>
          </a:p>
          <a:p>
            <a:r>
              <a:rPr lang="en-IN" dirty="0" smtClean="0"/>
              <a:t>        </a:t>
            </a:r>
            <a:r>
              <a:rPr lang="en-IN" dirty="0"/>
              <a:t>sb.ensureCapacity(50);  // Ensure capacity of at least 50</a:t>
            </a:r>
          </a:p>
          <a:p>
            <a:r>
              <a:rPr lang="en-IN" dirty="0"/>
              <a:t>        String sub = sb.substring(5, 10);  // Get substring</a:t>
            </a:r>
          </a:p>
          <a:p>
            <a:r>
              <a:rPr lang="en-IN" dirty="0"/>
              <a:t>        int indexOfWord = sb.indexOf("dear");  // Find index of "dear"</a:t>
            </a:r>
          </a:p>
          <a:p>
            <a:r>
              <a:rPr lang="en-IN" dirty="0" smtClean="0"/>
              <a:t>        System.out.println</a:t>
            </a:r>
            <a:r>
              <a:rPr lang="en-IN" dirty="0"/>
              <a:t>("After setCharAt, ensureCapacity, and substring: " + sb);</a:t>
            </a:r>
          </a:p>
          <a:p>
            <a:r>
              <a:rPr lang="en-IN" dirty="0"/>
              <a:t>        System.out.println("Substring from index 5 to 10: " + sub);</a:t>
            </a:r>
          </a:p>
          <a:p>
            <a:r>
              <a:rPr lang="en-IN" dirty="0"/>
              <a:t>        System.out.println("Index of 'dear': " + indexOfWord</a:t>
            </a:r>
            <a:r>
              <a:rPr lang="en-IN" dirty="0" smtClean="0"/>
              <a:t>);</a:t>
            </a:r>
            <a:endParaRPr lang="en-IN" dirty="0"/>
          </a:p>
          <a:p>
            <a:r>
              <a:rPr lang="en-IN" dirty="0"/>
              <a:t>    }</a:t>
            </a:r>
          </a:p>
          <a:p>
            <a:r>
              <a:rPr lang="en-IN" dirty="0" smtClean="0"/>
              <a:t>}</a:t>
            </a:r>
            <a:endParaRPr lang="en-IN" dirty="0"/>
          </a:p>
        </p:txBody>
      </p:sp>
      <p:sp>
        <p:nvSpPr>
          <p:cNvPr id="3" name="Rectangle 2"/>
          <p:cNvSpPr/>
          <p:nvPr/>
        </p:nvSpPr>
        <p:spPr>
          <a:xfrm>
            <a:off x="8502160" y="2033173"/>
            <a:ext cx="3305909" cy="1200329"/>
          </a:xfrm>
          <a:prstGeom prst="rect">
            <a:avLst/>
          </a:prstGeom>
        </p:spPr>
        <p:txBody>
          <a:bodyPr wrap="square">
            <a:spAutoFit/>
          </a:bodyPr>
          <a:lstStyle/>
          <a:p>
            <a:r>
              <a:rPr lang="en-US" dirty="0"/>
              <a:t>We change a specific character, ensure a minimum capacity, extract a substring, and find the index of a particular word.</a:t>
            </a:r>
            <a:endParaRPr lang="en-IN" dirty="0"/>
          </a:p>
        </p:txBody>
      </p:sp>
      <p:sp>
        <p:nvSpPr>
          <p:cNvPr id="4" name="Rounded Rectangle 3"/>
          <p:cNvSpPr/>
          <p:nvPr/>
        </p:nvSpPr>
        <p:spPr>
          <a:xfrm>
            <a:off x="8598876" y="3613638"/>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After </a:t>
            </a:r>
            <a:r>
              <a:rPr lang="en-US" dirty="0" err="1"/>
              <a:t>setCharAt</a:t>
            </a:r>
            <a:r>
              <a:rPr lang="en-US" dirty="0"/>
              <a:t>, </a:t>
            </a:r>
            <a:r>
              <a:rPr lang="en-US" dirty="0" err="1"/>
              <a:t>ensureCapacity</a:t>
            </a:r>
            <a:r>
              <a:rPr lang="en-US" dirty="0"/>
              <a:t>, and substring: Y  Welcome to Java Programming!   </a:t>
            </a:r>
          </a:p>
          <a:p>
            <a:r>
              <a:rPr lang="en-US" dirty="0"/>
              <a:t>Substring from index 5 to 10: </a:t>
            </a:r>
            <a:r>
              <a:rPr lang="en-US" dirty="0" err="1"/>
              <a:t>Welco</a:t>
            </a:r>
            <a:endParaRPr lang="en-US" dirty="0"/>
          </a:p>
          <a:p>
            <a:r>
              <a:rPr lang="en-US" dirty="0"/>
              <a:t>Index of 'dear': -1</a:t>
            </a:r>
          </a:p>
        </p:txBody>
      </p:sp>
    </p:spTree>
    <p:extLst>
      <p:ext uri="{BB962C8B-B14F-4D97-AF65-F5344CB8AC3E}">
        <p14:creationId xmlns:p14="http://schemas.microsoft.com/office/powerpoint/2010/main" val="346559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508" y="144592"/>
            <a:ext cx="6271846"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public class StringBuilderExample {</a:t>
            </a:r>
          </a:p>
          <a:p>
            <a:r>
              <a:rPr lang="en-IN" dirty="0"/>
              <a:t>    public static void main(String[] args) {</a:t>
            </a:r>
          </a:p>
          <a:p>
            <a:r>
              <a:rPr lang="en-IN" dirty="0"/>
              <a:t>        // Initial StringBuilder with extra spaces and mixed cases</a:t>
            </a:r>
          </a:p>
          <a:p>
            <a:r>
              <a:rPr lang="en-IN" dirty="0"/>
              <a:t>        StringBuilder sb = new StringBuilder("   Welcome to Java Programming!   ");</a:t>
            </a:r>
          </a:p>
          <a:p>
            <a:endParaRPr lang="en-IN" dirty="0"/>
          </a:p>
          <a:p>
            <a:r>
              <a:rPr lang="en-IN" dirty="0"/>
              <a:t>int lastIndex = sb.lastIndexOf("Java");  // Find last index of "Java"</a:t>
            </a:r>
          </a:p>
          <a:p>
            <a:r>
              <a:rPr lang="en-IN" dirty="0"/>
              <a:t>        boolean isEmpty = sb.length() == 0;  // Check if buffer is empty</a:t>
            </a:r>
          </a:p>
          <a:p>
            <a:r>
              <a:rPr lang="en-IN" dirty="0"/>
              <a:t>        String[] splitWords = sb.toString().split(" ");  // Split by space</a:t>
            </a:r>
          </a:p>
          <a:p>
            <a:r>
              <a:rPr lang="en-IN" dirty="0"/>
              <a:t>        String yearString = String.valueOf(2024);  // Convert number to String</a:t>
            </a:r>
          </a:p>
          <a:p>
            <a:r>
              <a:rPr lang="en-IN" dirty="0" smtClean="0"/>
              <a:t>System.out.println</a:t>
            </a:r>
            <a:r>
              <a:rPr lang="en-IN" dirty="0"/>
              <a:t>("Last index of 'Java': " + lastIndex);</a:t>
            </a:r>
          </a:p>
          <a:p>
            <a:r>
              <a:rPr lang="en-IN" dirty="0"/>
              <a:t>        System.out.println("Is StringBuilder empty: " + isEmpty);</a:t>
            </a:r>
          </a:p>
          <a:p>
            <a:r>
              <a:rPr lang="en-IN" dirty="0"/>
              <a:t>        System.out.println("Split words: " + java.util.Arrays.toString(splitWords));</a:t>
            </a:r>
          </a:p>
          <a:p>
            <a:r>
              <a:rPr lang="en-IN" dirty="0"/>
              <a:t>        System.out.println("Year as String: " + yearString);</a:t>
            </a:r>
          </a:p>
          <a:p>
            <a:r>
              <a:rPr lang="en-IN" dirty="0"/>
              <a:t>    }</a:t>
            </a:r>
          </a:p>
          <a:p>
            <a:r>
              <a:rPr lang="en-IN" dirty="0"/>
              <a:t>}</a:t>
            </a:r>
          </a:p>
          <a:p>
            <a:endParaRPr lang="en-IN" dirty="0"/>
          </a:p>
        </p:txBody>
      </p:sp>
      <p:sp>
        <p:nvSpPr>
          <p:cNvPr id="3" name="Rectangle 2"/>
          <p:cNvSpPr/>
          <p:nvPr/>
        </p:nvSpPr>
        <p:spPr>
          <a:xfrm>
            <a:off x="7429500" y="2127737"/>
            <a:ext cx="4352192" cy="923330"/>
          </a:xfrm>
          <a:prstGeom prst="rect">
            <a:avLst/>
          </a:prstGeom>
        </p:spPr>
        <p:txBody>
          <a:bodyPr wrap="square">
            <a:spAutoFit/>
          </a:bodyPr>
          <a:lstStyle/>
          <a:p>
            <a:r>
              <a:rPr lang="en-US" dirty="0"/>
              <a:t>We find the last occurrence of "Java", check if the buffer is empty, split the text into words, and convert a number to a string.</a:t>
            </a:r>
            <a:endParaRPr lang="en-IN" dirty="0"/>
          </a:p>
        </p:txBody>
      </p:sp>
      <p:sp>
        <p:nvSpPr>
          <p:cNvPr id="4" name="Rounded Rectangle 3"/>
          <p:cNvSpPr/>
          <p:nvPr/>
        </p:nvSpPr>
        <p:spPr>
          <a:xfrm>
            <a:off x="7886700" y="3552092"/>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Last </a:t>
            </a:r>
            <a:r>
              <a:rPr lang="en-US" dirty="0"/>
              <a:t>index of 'Java': 14</a:t>
            </a:r>
          </a:p>
          <a:p>
            <a:r>
              <a:rPr lang="en-US" dirty="0"/>
              <a:t>Is StringBuilder empty: false</a:t>
            </a:r>
          </a:p>
          <a:p>
            <a:r>
              <a:rPr lang="en-US" dirty="0"/>
              <a:t>Split words: [, , , Welcome, to, Java, Programming!, , , ]</a:t>
            </a:r>
          </a:p>
          <a:p>
            <a:r>
              <a:rPr lang="en-US" dirty="0"/>
              <a:t>Year as String: 2024</a:t>
            </a:r>
          </a:p>
        </p:txBody>
      </p:sp>
    </p:spTree>
    <p:extLst>
      <p:ext uri="{BB962C8B-B14F-4D97-AF65-F5344CB8AC3E}">
        <p14:creationId xmlns:p14="http://schemas.microsoft.com/office/powerpoint/2010/main" val="40946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555" y="123092"/>
            <a:ext cx="7077807" cy="5002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a:t>
            </a:r>
            <a:r>
              <a:rPr lang="en-IN" dirty="0" smtClean="0"/>
              <a:t>Example </a:t>
            </a:r>
            <a:r>
              <a:rPr lang="en-IN" dirty="0"/>
              <a:t>{</a:t>
            </a:r>
          </a:p>
          <a:p>
            <a:r>
              <a:rPr lang="en-IN" dirty="0"/>
              <a:t>    public static void main(String[] args) {</a:t>
            </a:r>
          </a:p>
          <a:p>
            <a:r>
              <a:rPr lang="en-IN" dirty="0"/>
              <a:t>        // Initial string with mixed case, extra spaces, and punctuation</a:t>
            </a:r>
          </a:p>
          <a:p>
            <a:r>
              <a:rPr lang="en-IN" dirty="0"/>
              <a:t>        String input = "   hello, World! This is a Java Example.   ";</a:t>
            </a:r>
          </a:p>
          <a:p>
            <a:r>
              <a:rPr lang="en-IN" dirty="0"/>
              <a:t>        </a:t>
            </a:r>
          </a:p>
          <a:p>
            <a:r>
              <a:rPr lang="en-IN" dirty="0" smtClean="0"/>
              <a:t>       String </a:t>
            </a:r>
            <a:r>
              <a:rPr lang="en-IN" dirty="0"/>
              <a:t>trimmed = input.trim();</a:t>
            </a:r>
          </a:p>
          <a:p>
            <a:r>
              <a:rPr lang="en-IN" dirty="0"/>
              <a:t>        String upperCaseStr = trimmed.toUpperCase();</a:t>
            </a:r>
          </a:p>
          <a:p>
            <a:r>
              <a:rPr lang="en-IN" dirty="0"/>
              <a:t>        String substring = upperCaseStr.substring(7, 12);  // "WORLD"</a:t>
            </a:r>
          </a:p>
          <a:p>
            <a:r>
              <a:rPr lang="en-IN" dirty="0"/>
              <a:t>        int length = upperCaseStr.length();</a:t>
            </a:r>
          </a:p>
          <a:p>
            <a:r>
              <a:rPr lang="en-IN" dirty="0" smtClean="0"/>
              <a:t>       System.out.println</a:t>
            </a:r>
            <a:r>
              <a:rPr lang="en-IN" dirty="0"/>
              <a:t>("Trimmed and Uppercase: " + upperCaseStr);</a:t>
            </a:r>
          </a:p>
          <a:p>
            <a:r>
              <a:rPr lang="en-IN" dirty="0"/>
              <a:t>        System.out.println("Substring: " + substring);</a:t>
            </a:r>
          </a:p>
          <a:p>
            <a:r>
              <a:rPr lang="en-IN" dirty="0"/>
              <a:t>        System.out.println("Length: " + length);        </a:t>
            </a:r>
          </a:p>
          <a:p>
            <a:endParaRPr lang="en-IN" dirty="0"/>
          </a:p>
          <a:p>
            <a:r>
              <a:rPr lang="en-IN" dirty="0"/>
              <a:t>       }</a:t>
            </a:r>
          </a:p>
          <a:p>
            <a:r>
              <a:rPr lang="en-IN" dirty="0"/>
              <a:t>}</a:t>
            </a:r>
            <a:endParaRPr lang="en-IN" dirty="0"/>
          </a:p>
        </p:txBody>
      </p:sp>
      <p:sp>
        <p:nvSpPr>
          <p:cNvPr id="6" name="Rectangle 1"/>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8000999" y="336322"/>
            <a:ext cx="341141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use trim() to remove extra spaces, toUpperCase() to convert to uppercase, substring() to get a specific part of the string, and length() to find the length of the modified string.</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8088924" y="2963008"/>
            <a:ext cx="3587262" cy="17232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OUTPUT:</a:t>
            </a:r>
          </a:p>
          <a:p>
            <a:r>
              <a:rPr lang="en-US" dirty="0" smtClean="0"/>
              <a:t>Trimmed </a:t>
            </a:r>
            <a:r>
              <a:rPr lang="en-US" dirty="0"/>
              <a:t>and Uppercase: HELLO, WORLD! THIS IS A JAVA EXAMPLE.</a:t>
            </a:r>
          </a:p>
          <a:p>
            <a:r>
              <a:rPr lang="en-US" dirty="0"/>
              <a:t>Substring: WORLD</a:t>
            </a:r>
          </a:p>
          <a:p>
            <a:r>
              <a:rPr lang="en-US" dirty="0"/>
              <a:t>Length: 37</a:t>
            </a:r>
          </a:p>
        </p:txBody>
      </p:sp>
    </p:spTree>
    <p:extLst>
      <p:ext uri="{BB962C8B-B14F-4D97-AF65-F5344CB8AC3E}">
        <p14:creationId xmlns:p14="http://schemas.microsoft.com/office/powerpoint/2010/main" val="3493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254976"/>
            <a:ext cx="7702061" cy="62337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Example {</a:t>
            </a:r>
          </a:p>
          <a:p>
            <a:r>
              <a:rPr lang="en-IN" dirty="0"/>
              <a:t>    public static void main(String[] args) {</a:t>
            </a:r>
          </a:p>
          <a:p>
            <a:r>
              <a:rPr lang="en-IN" dirty="0"/>
              <a:t>        // Initial string with mixed case, extra spaces, and punctuation</a:t>
            </a:r>
          </a:p>
          <a:p>
            <a:r>
              <a:rPr lang="en-IN" dirty="0"/>
              <a:t>        String input = "   hello, World! This is a Java Example.   ";</a:t>
            </a:r>
          </a:p>
          <a:p>
            <a:r>
              <a:rPr lang="en-IN" dirty="0"/>
              <a:t>        </a:t>
            </a:r>
          </a:p>
          <a:p>
            <a:r>
              <a:rPr lang="en-IN" dirty="0"/>
              <a:t>        String trimmed = input.trim();</a:t>
            </a:r>
          </a:p>
          <a:p>
            <a:r>
              <a:rPr lang="en-IN" dirty="0"/>
              <a:t>        char charAtPosition = trimmed.charAt(6);  // character at index 6 in trimmed string</a:t>
            </a:r>
          </a:p>
          <a:p>
            <a:r>
              <a:rPr lang="en-IN" dirty="0"/>
              <a:t>        boolean equalsIgnore = trimmed.equalsIgnoreCase("HELLO, WORLD! THIS IS A JAVA EXAMPLE.");</a:t>
            </a:r>
          </a:p>
          <a:p>
            <a:r>
              <a:rPr lang="en-IN" dirty="0"/>
              <a:t>        int indexOfJava = trimmed.indexOf("Java");  // index of "Java" in trimmed string</a:t>
            </a:r>
          </a:p>
          <a:p>
            <a:r>
              <a:rPr lang="en-IN" dirty="0"/>
              <a:t>        boolean containsWorld = trimmed.contains("World");</a:t>
            </a:r>
          </a:p>
          <a:p>
            <a:r>
              <a:rPr lang="en-IN" dirty="0"/>
              <a:t>        </a:t>
            </a:r>
          </a:p>
          <a:p>
            <a:r>
              <a:rPr lang="en-IN" dirty="0" smtClean="0"/>
              <a:t>       System.out.println</a:t>
            </a:r>
            <a:r>
              <a:rPr lang="en-IN" dirty="0"/>
              <a:t>("Character at position 6: " + charAtPosition);</a:t>
            </a:r>
          </a:p>
          <a:p>
            <a:r>
              <a:rPr lang="en-IN" dirty="0"/>
              <a:t>        System.out.println("Equals Ignore Case: " + equalsIgnore);</a:t>
            </a:r>
          </a:p>
          <a:p>
            <a:r>
              <a:rPr lang="en-IN" dirty="0"/>
              <a:t>        System.out.println("Index of 'Java': " + indexOfJava);</a:t>
            </a:r>
          </a:p>
          <a:p>
            <a:r>
              <a:rPr lang="en-IN" dirty="0"/>
              <a:t>        System.out.println("Contains 'World': " + containsWorld);</a:t>
            </a:r>
          </a:p>
          <a:p>
            <a:r>
              <a:rPr lang="en-IN" dirty="0"/>
              <a:t>    }</a:t>
            </a:r>
          </a:p>
          <a:p>
            <a:r>
              <a:rPr lang="en-IN" dirty="0"/>
              <a:t>}</a:t>
            </a:r>
          </a:p>
        </p:txBody>
      </p:sp>
      <p:sp>
        <p:nvSpPr>
          <p:cNvPr id="3" name="Rectangle 1"/>
          <p:cNvSpPr>
            <a:spLocks noChangeArrowheads="1"/>
          </p:cNvSpPr>
          <p:nvPr/>
        </p:nvSpPr>
        <p:spPr bwMode="auto">
          <a:xfrm>
            <a:off x="8546122" y="913542"/>
            <a:ext cx="27959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use charAt() to find a specific character, equalsIgnoreCase() to compare with another string ignoring case, indexOf() to locate a word, and contains() to check if a word exists.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ounded Rectangle 3"/>
          <p:cNvSpPr/>
          <p:nvPr/>
        </p:nvSpPr>
        <p:spPr>
          <a:xfrm>
            <a:off x="8546122" y="3437791"/>
            <a:ext cx="3165232" cy="1688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Character </a:t>
            </a:r>
            <a:r>
              <a:rPr lang="en-US" dirty="0"/>
              <a:t>at position 6: W</a:t>
            </a:r>
          </a:p>
          <a:p>
            <a:r>
              <a:rPr lang="en-US" dirty="0"/>
              <a:t>Equals Ignore Case: true</a:t>
            </a:r>
          </a:p>
          <a:p>
            <a:r>
              <a:rPr lang="en-US" dirty="0"/>
              <a:t>Index of 'Java': 24</a:t>
            </a:r>
          </a:p>
          <a:p>
            <a:r>
              <a:rPr lang="en-US" dirty="0"/>
              <a:t>Contains 'World': </a:t>
            </a:r>
            <a:r>
              <a:rPr lang="en-US" dirty="0" smtClean="0"/>
              <a:t>true</a:t>
            </a:r>
            <a:endParaRPr lang="en-US" dirty="0"/>
          </a:p>
        </p:txBody>
      </p:sp>
    </p:spTree>
    <p:extLst>
      <p:ext uri="{BB962C8B-B14F-4D97-AF65-F5344CB8AC3E}">
        <p14:creationId xmlns:p14="http://schemas.microsoft.com/office/powerpoint/2010/main" val="180754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823" y="263769"/>
            <a:ext cx="7728439" cy="5468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Example {</a:t>
            </a:r>
          </a:p>
          <a:p>
            <a:r>
              <a:rPr lang="en-IN" dirty="0"/>
              <a:t>    public static void main(String[] args) {</a:t>
            </a:r>
          </a:p>
          <a:p>
            <a:r>
              <a:rPr lang="en-IN" dirty="0"/>
              <a:t>        // Initial string with mixed case, extra spaces, and punctuation</a:t>
            </a:r>
          </a:p>
          <a:p>
            <a:r>
              <a:rPr lang="en-IN" dirty="0"/>
              <a:t>        String input = "   hello, World! This is a Java Example.   ";</a:t>
            </a:r>
          </a:p>
          <a:p>
            <a:r>
              <a:rPr lang="en-IN" dirty="0"/>
              <a:t>        </a:t>
            </a:r>
          </a:p>
          <a:p>
            <a:r>
              <a:rPr lang="en-IN" dirty="0"/>
              <a:t>        String trimmed = input.trim();  // Initialize trimmed</a:t>
            </a:r>
          </a:p>
          <a:p>
            <a:r>
              <a:rPr lang="en-IN" dirty="0"/>
              <a:t>        String replaced = trimmed.replace("Java", "Python");</a:t>
            </a:r>
          </a:p>
          <a:p>
            <a:r>
              <a:rPr lang="en-IN" dirty="0"/>
              <a:t>        String lowerCaseStr = replaced.toLowerCase();</a:t>
            </a:r>
          </a:p>
          <a:p>
            <a:r>
              <a:rPr lang="en-IN" dirty="0"/>
              <a:t>        boolean endsWithExample = lowerCaseStr.endsWith("example.");</a:t>
            </a:r>
          </a:p>
          <a:p>
            <a:r>
              <a:rPr lang="en-IN" dirty="0"/>
              <a:t>        boolean startsWithHello = lowerCaseStr.startsWith("hello");</a:t>
            </a:r>
          </a:p>
          <a:p>
            <a:endParaRPr lang="en-IN" dirty="0"/>
          </a:p>
          <a:p>
            <a:r>
              <a:rPr lang="en-IN" dirty="0" smtClean="0"/>
              <a:t>        System.out.println</a:t>
            </a:r>
            <a:r>
              <a:rPr lang="en-IN" dirty="0"/>
              <a:t>("Replaced 'Java' with 'Python': " + replaced);</a:t>
            </a:r>
          </a:p>
          <a:p>
            <a:r>
              <a:rPr lang="en-IN" dirty="0"/>
              <a:t>        System.out.println("Lowercase version: " + lowerCaseStr);</a:t>
            </a:r>
          </a:p>
          <a:p>
            <a:r>
              <a:rPr lang="en-IN" dirty="0"/>
              <a:t>        System.out.println("Ends with 'example.': " + endsWithExample);</a:t>
            </a:r>
          </a:p>
          <a:p>
            <a:r>
              <a:rPr lang="en-IN" dirty="0"/>
              <a:t>        System.out.println("Starts with 'hello': " + startsWithHello);</a:t>
            </a:r>
          </a:p>
          <a:p>
            <a:r>
              <a:rPr lang="en-IN" dirty="0"/>
              <a:t>    }</a:t>
            </a:r>
          </a:p>
          <a:p>
            <a:r>
              <a:rPr lang="en-IN" dirty="0"/>
              <a:t>}</a:t>
            </a:r>
          </a:p>
        </p:txBody>
      </p:sp>
      <p:sp>
        <p:nvSpPr>
          <p:cNvPr id="5" name="Rectangle 1"/>
          <p:cNvSpPr>
            <a:spLocks noChangeArrowheads="1"/>
          </p:cNvSpPr>
          <p:nvPr/>
        </p:nvSpPr>
        <p:spPr bwMode="auto">
          <a:xfrm>
            <a:off x="8299937" y="1147380"/>
            <a:ext cx="35608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use replace() to replace "Java" with "Python", toLowerCase() to convert to lowercase, endsWith() to check if it ends with "example", and startsWith() to check if it starts with "hello".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5"/>
          <p:cNvSpPr/>
          <p:nvPr/>
        </p:nvSpPr>
        <p:spPr>
          <a:xfrm>
            <a:off x="8528538" y="3323492"/>
            <a:ext cx="3253154" cy="26025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Replaced </a:t>
            </a:r>
            <a:r>
              <a:rPr lang="en-US" dirty="0"/>
              <a:t>'Java' with 'Python': hello, World! This is a Python Example.</a:t>
            </a:r>
          </a:p>
          <a:p>
            <a:r>
              <a:rPr lang="en-US" dirty="0"/>
              <a:t>Lowercase version: hello, world! this is a python example.</a:t>
            </a:r>
          </a:p>
          <a:p>
            <a:r>
              <a:rPr lang="en-US" dirty="0"/>
              <a:t>Ends with 'example.': true</a:t>
            </a:r>
          </a:p>
          <a:p>
            <a:r>
              <a:rPr lang="en-US" dirty="0"/>
              <a:t>Starts with 'hello': true</a:t>
            </a:r>
          </a:p>
        </p:txBody>
      </p:sp>
    </p:spTree>
    <p:extLst>
      <p:ext uri="{BB962C8B-B14F-4D97-AF65-F5344CB8AC3E}">
        <p14:creationId xmlns:p14="http://schemas.microsoft.com/office/powerpoint/2010/main" val="135248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59088"/>
            <a:ext cx="7728437" cy="6557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Example {</a:t>
            </a:r>
          </a:p>
          <a:p>
            <a:r>
              <a:rPr lang="en-IN" dirty="0"/>
              <a:t>    public static void main(String[] args) {</a:t>
            </a:r>
          </a:p>
          <a:p>
            <a:r>
              <a:rPr lang="en-IN" dirty="0"/>
              <a:t>        // Initial string with mixed case, extra spaces, and punctuation</a:t>
            </a:r>
          </a:p>
          <a:p>
            <a:r>
              <a:rPr lang="en-IN" dirty="0"/>
              <a:t>        String input = "   hello, World! This is a Java Example.   </a:t>
            </a:r>
            <a:r>
              <a:rPr lang="en-IN" dirty="0" smtClean="0"/>
              <a:t>";</a:t>
            </a:r>
            <a:endParaRPr lang="en-IN" dirty="0"/>
          </a:p>
          <a:p>
            <a:r>
              <a:rPr lang="en-IN" dirty="0"/>
              <a:t>        String trimmed = input.trim();  // Step 1: Trim leading and trailing spaces</a:t>
            </a:r>
          </a:p>
          <a:p>
            <a:r>
              <a:rPr lang="en-IN" dirty="0"/>
              <a:t>        String replaced = trimmed.replace("Java", "Python");  // Replacing "Java" with "Python"</a:t>
            </a:r>
          </a:p>
          <a:p>
            <a:r>
              <a:rPr lang="en-IN" dirty="0"/>
              <a:t>        String lowerCaseStr = replaced.toLowerCase();  // Converting to </a:t>
            </a:r>
            <a:r>
              <a:rPr lang="en-IN" dirty="0" smtClean="0"/>
              <a:t>lowercase</a:t>
            </a:r>
            <a:endParaRPr lang="en-IN" dirty="0"/>
          </a:p>
          <a:p>
            <a:r>
              <a:rPr lang="en-IN" dirty="0"/>
              <a:t>        String[] words = lowerCaseStr.split(" ");  // Splitting into words by spaces</a:t>
            </a:r>
          </a:p>
          <a:p>
            <a:r>
              <a:rPr lang="en-IN" dirty="0"/>
              <a:t>        boolean isEmpty = input.isEmpty();  // Checking if the original input string is empty</a:t>
            </a:r>
          </a:p>
          <a:p>
            <a:r>
              <a:rPr lang="en-IN" dirty="0"/>
              <a:t>        int lastIndexOfExample = lowerCaseStr.lastIndexOf("example");  // Last index of "example" in lowercase string</a:t>
            </a:r>
          </a:p>
          <a:p>
            <a:r>
              <a:rPr lang="en-IN" dirty="0"/>
              <a:t>        String numberAsString = String.valueOf(2024);  // Converting a number to a </a:t>
            </a:r>
            <a:r>
              <a:rPr lang="en-IN" dirty="0" smtClean="0"/>
              <a:t>string</a:t>
            </a:r>
            <a:endParaRPr lang="en-IN" dirty="0"/>
          </a:p>
          <a:p>
            <a:r>
              <a:rPr lang="en-IN" dirty="0" smtClean="0"/>
              <a:t>System.out.println</a:t>
            </a:r>
            <a:r>
              <a:rPr lang="en-IN" dirty="0"/>
              <a:t>("Split words: " + java.util.Arrays.toString(words));</a:t>
            </a:r>
          </a:p>
          <a:p>
            <a:r>
              <a:rPr lang="en-IN" dirty="0"/>
              <a:t>        System.out.println("Is original input empty: " + isEmpty);</a:t>
            </a:r>
          </a:p>
          <a:p>
            <a:r>
              <a:rPr lang="en-IN" dirty="0"/>
              <a:t>        System.out.println("Last index of 'example': " + lastIndexOfExample);</a:t>
            </a:r>
          </a:p>
          <a:p>
            <a:r>
              <a:rPr lang="en-IN" dirty="0"/>
              <a:t>        System.out.println("Number converted to String: " + numberAsString);</a:t>
            </a:r>
          </a:p>
          <a:p>
            <a:r>
              <a:rPr lang="en-IN" dirty="0"/>
              <a:t>    }</a:t>
            </a:r>
          </a:p>
          <a:p>
            <a:r>
              <a:rPr lang="en-IN" dirty="0"/>
              <a:t>}</a:t>
            </a:r>
          </a:p>
        </p:txBody>
      </p:sp>
      <p:sp>
        <p:nvSpPr>
          <p:cNvPr id="5" name="Rectangle 1"/>
          <p:cNvSpPr>
            <a:spLocks noChangeArrowheads="1"/>
          </p:cNvSpPr>
          <p:nvPr/>
        </p:nvSpPr>
        <p:spPr bwMode="auto">
          <a:xfrm>
            <a:off x="8634046" y="1109502"/>
            <a:ext cx="276078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use split() to split the string into words, isEmpty() to check if the original input is empty, lastIndexOf() to find the last occurrence of "example," and valueOf() to convert an integer to a string.</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5"/>
          <p:cNvSpPr/>
          <p:nvPr/>
        </p:nvSpPr>
        <p:spPr>
          <a:xfrm>
            <a:off x="8563707" y="3851032"/>
            <a:ext cx="3323493" cy="21101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Split </a:t>
            </a:r>
            <a:r>
              <a:rPr lang="en-US" dirty="0"/>
              <a:t>words: [hello,, world!, this, is, a, python, example.]</a:t>
            </a:r>
          </a:p>
          <a:p>
            <a:r>
              <a:rPr lang="en-US" dirty="0"/>
              <a:t>Is original input empty: false</a:t>
            </a:r>
          </a:p>
          <a:p>
            <a:r>
              <a:rPr lang="en-US" dirty="0"/>
              <a:t>Last index of 'example': 34</a:t>
            </a:r>
          </a:p>
          <a:p>
            <a:r>
              <a:rPr lang="en-US" dirty="0"/>
              <a:t>Number converted to String: 2024</a:t>
            </a:r>
          </a:p>
          <a:p>
            <a:endParaRPr lang="en-IN" dirty="0" smtClean="0"/>
          </a:p>
        </p:txBody>
      </p:sp>
    </p:spTree>
    <p:extLst>
      <p:ext uri="{BB962C8B-B14F-4D97-AF65-F5344CB8AC3E}">
        <p14:creationId xmlns:p14="http://schemas.microsoft.com/office/powerpoint/2010/main" val="5477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3240" y="332405"/>
            <a:ext cx="7666892" cy="5066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StringBufferExample {</a:t>
            </a:r>
          </a:p>
          <a:p>
            <a:r>
              <a:rPr lang="en-IN" dirty="0"/>
              <a:t>    public static void main(String[] args) {</a:t>
            </a:r>
          </a:p>
          <a:p>
            <a:r>
              <a:rPr lang="en-IN" dirty="0"/>
              <a:t>        // Initial StringBuffer with extra spaces and mixed cases</a:t>
            </a:r>
          </a:p>
          <a:p>
            <a:r>
              <a:rPr lang="en-IN" dirty="0"/>
              <a:t>        StringBuffer sb = new StringBuffer("   Hello, Java World!   ");</a:t>
            </a:r>
          </a:p>
          <a:p>
            <a:endParaRPr lang="en-IN" dirty="0"/>
          </a:p>
          <a:p>
            <a:r>
              <a:rPr lang="en-IN" dirty="0"/>
              <a:t>String trimmed = sb.toString().trim();</a:t>
            </a:r>
          </a:p>
          <a:p>
            <a:r>
              <a:rPr lang="en-IN" dirty="0"/>
              <a:t>        sb = new StringBuffer(trimmed);  // Re-assign to sb</a:t>
            </a:r>
          </a:p>
          <a:p>
            <a:r>
              <a:rPr lang="en-IN" dirty="0"/>
              <a:t>        sb.append(" Let's explore!");   // Append more text</a:t>
            </a:r>
          </a:p>
          <a:p>
            <a:r>
              <a:rPr lang="en-IN" dirty="0"/>
              <a:t>        String stringResult = sb.toString();  // Convert to String</a:t>
            </a:r>
          </a:p>
          <a:p>
            <a:r>
              <a:rPr lang="en-IN" dirty="0"/>
              <a:t>        int initialCapacity = sb.capacity();  // Get initial capacity</a:t>
            </a:r>
          </a:p>
          <a:p>
            <a:r>
              <a:rPr lang="en-IN" dirty="0" smtClean="0"/>
              <a:t>        System.out.println</a:t>
            </a:r>
            <a:r>
              <a:rPr lang="en-IN" dirty="0"/>
              <a:t>("String after trimming and appending: " + stringResult);</a:t>
            </a:r>
          </a:p>
          <a:p>
            <a:r>
              <a:rPr lang="en-IN" dirty="0"/>
              <a:t>        System.out.println("Capacity: " + initialCapacity);</a:t>
            </a:r>
          </a:p>
          <a:p>
            <a:endParaRPr lang="en-IN" dirty="0"/>
          </a:p>
          <a:p>
            <a:r>
              <a:rPr lang="en-IN" dirty="0"/>
              <a:t>}</a:t>
            </a:r>
          </a:p>
          <a:p>
            <a:r>
              <a:rPr lang="en-IN" dirty="0"/>
              <a:t>}</a:t>
            </a:r>
            <a:endParaRPr lang="en-IN" dirty="0"/>
          </a:p>
        </p:txBody>
      </p:sp>
      <p:sp>
        <p:nvSpPr>
          <p:cNvPr id="4" name="Rectangle 1"/>
          <p:cNvSpPr>
            <a:spLocks noChangeArrowheads="1"/>
          </p:cNvSpPr>
          <p:nvPr/>
        </p:nvSpPr>
        <p:spPr bwMode="auto">
          <a:xfrm>
            <a:off x="8238392" y="1193748"/>
            <a:ext cx="33674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We start by manually trimming extra spaces (since StringBuffer doesn't have a trim method), then use append to add more text, toString to convert it to a String, and capacity to check the buffer's capacity.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8546123" y="3754316"/>
            <a:ext cx="3358662" cy="19033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IN" dirty="0" smtClean="0"/>
              <a:t>String </a:t>
            </a:r>
            <a:r>
              <a:rPr lang="en-IN" dirty="0"/>
              <a:t>after trimming and appending: Hello, Java World! Let's explore!</a:t>
            </a:r>
          </a:p>
          <a:p>
            <a:r>
              <a:rPr lang="en-IN" dirty="0"/>
              <a:t>Capacity: 48</a:t>
            </a:r>
          </a:p>
          <a:p>
            <a:endParaRPr lang="en-IN" dirty="0" smtClean="0"/>
          </a:p>
        </p:txBody>
      </p:sp>
    </p:spTree>
    <p:extLst>
      <p:ext uri="{BB962C8B-B14F-4D97-AF65-F5344CB8AC3E}">
        <p14:creationId xmlns:p14="http://schemas.microsoft.com/office/powerpoint/2010/main" val="226516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738" y="578534"/>
            <a:ext cx="662353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public class StringBufferExample {</a:t>
            </a:r>
          </a:p>
          <a:p>
            <a:r>
              <a:rPr lang="en-IN" dirty="0"/>
              <a:t>    public static void main(String[] args) {</a:t>
            </a:r>
          </a:p>
          <a:p>
            <a:r>
              <a:rPr lang="en-IN" dirty="0"/>
              <a:t>        // Initial StringBuffer with extra spaces and mixed cases</a:t>
            </a:r>
          </a:p>
          <a:p>
            <a:r>
              <a:rPr lang="en-IN" dirty="0"/>
              <a:t>        StringBuffer sb = new StringBuffer("   Hello, Java World!   </a:t>
            </a:r>
            <a:r>
              <a:rPr lang="en-IN" dirty="0" smtClean="0"/>
              <a:t>");</a:t>
            </a:r>
            <a:endParaRPr lang="en-IN" dirty="0"/>
          </a:p>
          <a:p>
            <a:r>
              <a:rPr lang="en-IN" dirty="0" smtClean="0"/>
              <a:t>        sb.insert(7</a:t>
            </a:r>
            <a:r>
              <a:rPr lang="en-IN" dirty="0"/>
              <a:t>, "dear ");</a:t>
            </a:r>
          </a:p>
          <a:p>
            <a:r>
              <a:rPr lang="en-IN" dirty="0"/>
              <a:t>        sb.replace(13, 17, "Python");  // Replace "Java" with "Python"</a:t>
            </a:r>
          </a:p>
          <a:p>
            <a:r>
              <a:rPr lang="en-IN" dirty="0"/>
              <a:t>        int length = sb.length();</a:t>
            </a:r>
          </a:p>
          <a:p>
            <a:r>
              <a:rPr lang="en-IN" dirty="0"/>
              <a:t>        char charAtPos = sb.charAt(6);  // Get character at index 6</a:t>
            </a:r>
          </a:p>
          <a:p>
            <a:r>
              <a:rPr lang="en-IN" dirty="0" smtClean="0"/>
              <a:t>System.out.println</a:t>
            </a:r>
            <a:r>
              <a:rPr lang="en-IN" dirty="0"/>
              <a:t>("After insert and replace: " + sb);</a:t>
            </a:r>
          </a:p>
          <a:p>
            <a:r>
              <a:rPr lang="en-IN" dirty="0"/>
              <a:t>        System.out.println("Length: " + length);</a:t>
            </a:r>
          </a:p>
          <a:p>
            <a:r>
              <a:rPr lang="en-IN" dirty="0"/>
              <a:t>        System.out.println("Character at position 6: " + charAtPos);</a:t>
            </a:r>
          </a:p>
          <a:p>
            <a:endParaRPr lang="en-IN" dirty="0"/>
          </a:p>
          <a:p>
            <a:r>
              <a:rPr lang="en-IN" dirty="0"/>
              <a:t>        </a:t>
            </a:r>
          </a:p>
          <a:p>
            <a:r>
              <a:rPr lang="en-IN" dirty="0"/>
              <a:t>}</a:t>
            </a:r>
          </a:p>
          <a:p>
            <a:r>
              <a:rPr lang="en-IN" dirty="0"/>
              <a:t>}</a:t>
            </a:r>
          </a:p>
          <a:p>
            <a:endParaRPr lang="en-IN" dirty="0"/>
          </a:p>
        </p:txBody>
      </p:sp>
      <p:sp>
        <p:nvSpPr>
          <p:cNvPr id="3" name="Rectangle 1"/>
          <p:cNvSpPr>
            <a:spLocks noChangeArrowheads="1"/>
          </p:cNvSpPr>
          <p:nvPr/>
        </p:nvSpPr>
        <p:spPr bwMode="auto">
          <a:xfrm>
            <a:off x="7635240" y="1746942"/>
            <a:ext cx="43921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Here, we insert a phrase at a specific position, replace "Java" with "Python", get the current length of the buffer, and use charAt to retrieve a character at a certain position.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ounded Rectangle 3"/>
          <p:cNvSpPr/>
          <p:nvPr/>
        </p:nvSpPr>
        <p:spPr>
          <a:xfrm>
            <a:off x="7904284" y="3578470"/>
            <a:ext cx="3358662" cy="19033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endParaRPr lang="en-US" dirty="0"/>
          </a:p>
          <a:p>
            <a:r>
              <a:rPr lang="en-US" dirty="0"/>
              <a:t>After insert and replace:    Hello, dear Python World!   </a:t>
            </a:r>
          </a:p>
          <a:p>
            <a:r>
              <a:rPr lang="en-US" dirty="0"/>
              <a:t>Length: 28</a:t>
            </a:r>
          </a:p>
          <a:p>
            <a:r>
              <a:rPr lang="en-US" dirty="0"/>
              <a:t>Character at position 6: o</a:t>
            </a:r>
          </a:p>
          <a:p>
            <a:endParaRPr lang="en-IN" dirty="0" smtClean="0"/>
          </a:p>
        </p:txBody>
      </p:sp>
    </p:spTree>
    <p:extLst>
      <p:ext uri="{BB962C8B-B14F-4D97-AF65-F5344CB8AC3E}">
        <p14:creationId xmlns:p14="http://schemas.microsoft.com/office/powerpoint/2010/main" val="254044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4061" y="571500"/>
            <a:ext cx="6770078" cy="48533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smtClean="0"/>
              <a:t>public class StringBufferExample {</a:t>
            </a:r>
          </a:p>
          <a:p>
            <a:r>
              <a:rPr lang="en-IN" dirty="0" smtClean="0"/>
              <a:t>    public static void main(String[] args) {</a:t>
            </a:r>
          </a:p>
          <a:p>
            <a:r>
              <a:rPr lang="en-IN" dirty="0" smtClean="0"/>
              <a:t>        // Initial StringBuffer with extra spaces and mixed cases</a:t>
            </a:r>
          </a:p>
          <a:p>
            <a:r>
              <a:rPr lang="en-IN" dirty="0" smtClean="0"/>
              <a:t>        StringBuffer sb = new StringBuffer("   Hello, Java World!   ");</a:t>
            </a:r>
          </a:p>
          <a:p>
            <a:endParaRPr lang="en-IN" dirty="0" smtClean="0"/>
          </a:p>
          <a:p>
            <a:endParaRPr lang="en-IN" dirty="0" smtClean="0"/>
          </a:p>
          <a:p>
            <a:r>
              <a:rPr lang="en-IN" dirty="0" smtClean="0"/>
              <a:t>sb.delete(18, 24);  // Delete "Python"</a:t>
            </a:r>
          </a:p>
          <a:p>
            <a:r>
              <a:rPr lang="en-IN" dirty="0" smtClean="0"/>
              <a:t>        sb.reverse();  // Reverse the StringBuffer</a:t>
            </a:r>
          </a:p>
          <a:p>
            <a:r>
              <a:rPr lang="en-IN" dirty="0" smtClean="0"/>
              <a:t>        sb.deleteCharAt(5);  // Delete character at index 5</a:t>
            </a:r>
          </a:p>
          <a:p>
            <a:r>
              <a:rPr lang="en-IN" dirty="0" smtClean="0"/>
              <a:t>        sb.setLength(15);  // Set length to 15 characters, truncating extra</a:t>
            </a:r>
          </a:p>
          <a:p>
            <a:r>
              <a:rPr lang="en-IN" dirty="0" smtClean="0"/>
              <a:t>         System.out.println("After delete, reverse, and setLength: " + sb);</a:t>
            </a:r>
          </a:p>
          <a:p>
            <a:endParaRPr lang="en-IN" dirty="0" smtClean="0"/>
          </a:p>
          <a:p>
            <a:r>
              <a:rPr lang="en-IN" dirty="0" smtClean="0"/>
              <a:t>}</a:t>
            </a:r>
          </a:p>
          <a:p>
            <a:r>
              <a:rPr lang="en-IN" dirty="0" smtClean="0"/>
              <a:t>}</a:t>
            </a:r>
            <a:endParaRPr lang="en-IN" dirty="0"/>
          </a:p>
        </p:txBody>
      </p:sp>
      <p:sp>
        <p:nvSpPr>
          <p:cNvPr id="4" name="Rectangle 3"/>
          <p:cNvSpPr/>
          <p:nvPr/>
        </p:nvSpPr>
        <p:spPr>
          <a:xfrm>
            <a:off x="7989277" y="2088104"/>
            <a:ext cx="3880339" cy="1200329"/>
          </a:xfrm>
          <a:prstGeom prst="rect">
            <a:avLst/>
          </a:prstGeom>
        </p:spPr>
        <p:txBody>
          <a:bodyPr wrap="square">
            <a:spAutoFit/>
          </a:bodyPr>
          <a:lstStyle/>
          <a:p>
            <a:r>
              <a:rPr lang="en-US" dirty="0"/>
              <a:t>We delete a portion of the text, reverse the buffer, delete a single character, and adjust the length to keep only the first 15 characters.</a:t>
            </a:r>
            <a:endParaRPr lang="en-IN" dirty="0"/>
          </a:p>
        </p:txBody>
      </p:sp>
      <p:sp>
        <p:nvSpPr>
          <p:cNvPr id="5" name="Rounded Rectangle 4"/>
          <p:cNvSpPr/>
          <p:nvPr/>
        </p:nvSpPr>
        <p:spPr>
          <a:xfrm>
            <a:off x="8106507" y="3464169"/>
            <a:ext cx="3050931" cy="1397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endParaRPr lang="en-US" dirty="0"/>
          </a:p>
          <a:p>
            <a:r>
              <a:rPr lang="en-US" dirty="0" smtClean="0"/>
              <a:t>After </a:t>
            </a:r>
            <a:r>
              <a:rPr lang="en-US" dirty="0"/>
              <a:t>delete, reverse, and </a:t>
            </a:r>
            <a:r>
              <a:rPr lang="en-US" dirty="0" err="1"/>
              <a:t>setLength</a:t>
            </a:r>
            <a:r>
              <a:rPr lang="en-US" dirty="0"/>
              <a:t>: </a:t>
            </a:r>
            <a:r>
              <a:rPr lang="en-US" dirty="0" err="1"/>
              <a:t>dlro</a:t>
            </a:r>
            <a:r>
              <a:rPr lang="en-US" dirty="0"/>
              <a:t> </a:t>
            </a:r>
            <a:r>
              <a:rPr lang="en-US" dirty="0" err="1"/>
              <a:t>avaJ</a:t>
            </a:r>
            <a:r>
              <a:rPr lang="en-US" dirty="0"/>
              <a:t> ,</a:t>
            </a:r>
            <a:r>
              <a:rPr lang="en-US" dirty="0" err="1"/>
              <a:t>olle</a:t>
            </a:r>
            <a:endParaRPr lang="en-US" dirty="0"/>
          </a:p>
          <a:p>
            <a:endParaRPr lang="en-US" dirty="0"/>
          </a:p>
          <a:p>
            <a:endParaRPr lang="en-IN" dirty="0" smtClean="0"/>
          </a:p>
        </p:txBody>
      </p:sp>
    </p:spTree>
    <p:extLst>
      <p:ext uri="{BB962C8B-B14F-4D97-AF65-F5344CB8AC3E}">
        <p14:creationId xmlns:p14="http://schemas.microsoft.com/office/powerpoint/2010/main" val="384202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7346" y="464288"/>
            <a:ext cx="6752491" cy="5699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public class StringBufferExample {</a:t>
            </a:r>
          </a:p>
          <a:p>
            <a:r>
              <a:rPr lang="en-IN" dirty="0"/>
              <a:t>    public static void main(String[] args) {</a:t>
            </a:r>
          </a:p>
          <a:p>
            <a:r>
              <a:rPr lang="en-IN" dirty="0"/>
              <a:t>        // Initial StringBuffer with extra spaces and mixed cases</a:t>
            </a:r>
          </a:p>
          <a:p>
            <a:r>
              <a:rPr lang="en-IN" dirty="0"/>
              <a:t>        StringBuffer sb = new StringBuffer("   Hello, Java World!   </a:t>
            </a:r>
            <a:r>
              <a:rPr lang="en-IN" dirty="0" smtClean="0"/>
              <a:t>");</a:t>
            </a:r>
            <a:endParaRPr lang="en-IN" dirty="0"/>
          </a:p>
          <a:p>
            <a:r>
              <a:rPr lang="en-IN" dirty="0" smtClean="0"/>
              <a:t>        sb.setCharAt(0</a:t>
            </a:r>
            <a:r>
              <a:rPr lang="en-IN" dirty="0"/>
              <a:t>, 'Y');  // Change first character to 'Y'</a:t>
            </a:r>
          </a:p>
          <a:p>
            <a:r>
              <a:rPr lang="en-IN" dirty="0"/>
              <a:t>        sb.ensureCapacity(50);  // Ensure capacity of at least 50</a:t>
            </a:r>
          </a:p>
          <a:p>
            <a:r>
              <a:rPr lang="en-IN" dirty="0"/>
              <a:t>        String sub = sb.substring(5, 10);  // Get substring</a:t>
            </a:r>
          </a:p>
          <a:p>
            <a:r>
              <a:rPr lang="en-IN" dirty="0"/>
              <a:t>        int indexOfWord = sb.indexOf("dear");  // Find index of "dear"</a:t>
            </a:r>
          </a:p>
          <a:p>
            <a:r>
              <a:rPr lang="en-IN" dirty="0" smtClean="0"/>
              <a:t>       System.out.println</a:t>
            </a:r>
            <a:r>
              <a:rPr lang="en-IN" dirty="0"/>
              <a:t>("After setCharAt, ensureCapacity, and substring: " + sb);</a:t>
            </a:r>
          </a:p>
          <a:p>
            <a:r>
              <a:rPr lang="en-IN" dirty="0"/>
              <a:t>        System.out.println("Substring from index 5 to 10: " + sub);</a:t>
            </a:r>
          </a:p>
          <a:p>
            <a:r>
              <a:rPr lang="en-IN" dirty="0"/>
              <a:t>        System.out.println("Index of 'dear': " + indexOfWord);</a:t>
            </a:r>
          </a:p>
          <a:p>
            <a:endParaRPr lang="en-IN" dirty="0"/>
          </a:p>
          <a:p>
            <a:r>
              <a:rPr lang="en-IN" dirty="0"/>
              <a:t>}</a:t>
            </a:r>
          </a:p>
          <a:p>
            <a:r>
              <a:rPr lang="en-IN" dirty="0"/>
              <a:t>}</a:t>
            </a:r>
            <a:endParaRPr lang="en-IN" dirty="0"/>
          </a:p>
        </p:txBody>
      </p:sp>
      <p:sp>
        <p:nvSpPr>
          <p:cNvPr id="4" name="Rectangle 3"/>
          <p:cNvSpPr/>
          <p:nvPr/>
        </p:nvSpPr>
        <p:spPr>
          <a:xfrm>
            <a:off x="8033240" y="2597177"/>
            <a:ext cx="3845168" cy="923330"/>
          </a:xfrm>
          <a:prstGeom prst="rect">
            <a:avLst/>
          </a:prstGeom>
        </p:spPr>
        <p:txBody>
          <a:bodyPr wrap="square">
            <a:spAutoFit/>
          </a:bodyPr>
          <a:lstStyle/>
          <a:p>
            <a:r>
              <a:rPr lang="en-US" dirty="0"/>
              <a:t>We change a specific character, ensure a minimum capacity, extract a substring, and find the index of a particular word.</a:t>
            </a:r>
            <a:endParaRPr lang="en-IN" dirty="0"/>
          </a:p>
        </p:txBody>
      </p:sp>
      <p:sp>
        <p:nvSpPr>
          <p:cNvPr id="5" name="Rounded Rectangle 4"/>
          <p:cNvSpPr/>
          <p:nvPr/>
        </p:nvSpPr>
        <p:spPr>
          <a:xfrm>
            <a:off x="8097715" y="3807069"/>
            <a:ext cx="3437792" cy="1982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smtClean="0"/>
              <a:t>OUTPUT:</a:t>
            </a:r>
          </a:p>
          <a:p>
            <a:r>
              <a:rPr lang="en-US" dirty="0" smtClean="0"/>
              <a:t>After </a:t>
            </a:r>
            <a:r>
              <a:rPr lang="en-US" dirty="0" err="1"/>
              <a:t>setCharAt</a:t>
            </a:r>
            <a:r>
              <a:rPr lang="en-US" dirty="0"/>
              <a:t>, </a:t>
            </a:r>
            <a:r>
              <a:rPr lang="en-US" dirty="0" err="1"/>
              <a:t>ensureCapacity</a:t>
            </a:r>
            <a:r>
              <a:rPr lang="en-US" dirty="0"/>
              <a:t>, and substring: Y  Hello, Java World!   </a:t>
            </a:r>
          </a:p>
          <a:p>
            <a:r>
              <a:rPr lang="en-US" dirty="0"/>
              <a:t>Substring from index 5 to 10: </a:t>
            </a:r>
            <a:r>
              <a:rPr lang="en-US" dirty="0" err="1"/>
              <a:t>llo</a:t>
            </a:r>
            <a:r>
              <a:rPr lang="en-US" dirty="0"/>
              <a:t>, </a:t>
            </a:r>
          </a:p>
          <a:p>
            <a:r>
              <a:rPr lang="en-US" dirty="0"/>
              <a:t>Index of 'dear': -1</a:t>
            </a:r>
          </a:p>
          <a:p>
            <a:endParaRPr lang="en-US" dirty="0"/>
          </a:p>
        </p:txBody>
      </p:sp>
    </p:spTree>
    <p:extLst>
      <p:ext uri="{BB962C8B-B14F-4D97-AF65-F5344CB8AC3E}">
        <p14:creationId xmlns:p14="http://schemas.microsoft.com/office/powerpoint/2010/main" val="3128605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401</TotalTime>
  <Words>2606</Words>
  <Application>Microsoft Office PowerPoint</Application>
  <PresentationFormat>Widescreen</PresentationFormat>
  <Paragraphs>282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String,Stringbuffer and StringBulider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2024-11-06T17:53:42Z</dcterms:created>
  <dcterms:modified xsi:type="dcterms:W3CDTF">2024-11-07T09:03:29Z</dcterms:modified>
</cp:coreProperties>
</file>