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8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7" r:id="rId6"/>
    <p:sldId id="278" r:id="rId7"/>
    <p:sldId id="272" r:id="rId8"/>
    <p:sldId id="274" r:id="rId9"/>
    <p:sldId id="279" r:id="rId10"/>
    <p:sldId id="276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4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9C560-4100-4C24-A008-922E1BE7FDF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9C5232-FCF7-4BD3-9C40-6AE48166D9B0}">
      <dgm:prSet/>
      <dgm:spPr/>
      <dgm:t>
        <a:bodyPr/>
        <a:lstStyle/>
        <a:p>
          <a:r>
            <a:rPr lang="en-US" dirty="0"/>
            <a:t>Objectives</a:t>
          </a:r>
          <a:endParaRPr lang="en-IN" dirty="0"/>
        </a:p>
      </dgm:t>
    </dgm:pt>
    <dgm:pt modelId="{AC9F8506-112A-4EB0-B031-33F526ED50D3}" type="parTrans" cxnId="{424F1448-15BC-4CEC-B47B-F74422C15528}">
      <dgm:prSet/>
      <dgm:spPr/>
      <dgm:t>
        <a:bodyPr/>
        <a:lstStyle/>
        <a:p>
          <a:endParaRPr lang="en-IN"/>
        </a:p>
      </dgm:t>
    </dgm:pt>
    <dgm:pt modelId="{8BAAA696-98EF-4E37-AC89-0F6781B031F6}" type="sibTrans" cxnId="{424F1448-15BC-4CEC-B47B-F74422C15528}">
      <dgm:prSet/>
      <dgm:spPr/>
      <dgm:t>
        <a:bodyPr/>
        <a:lstStyle/>
        <a:p>
          <a:endParaRPr lang="en-IN"/>
        </a:p>
      </dgm:t>
    </dgm:pt>
    <dgm:pt modelId="{50EBE346-C953-47DF-8C5D-F38F0FF46529}">
      <dgm:prSet/>
      <dgm:spPr/>
      <dgm:t>
        <a:bodyPr/>
        <a:lstStyle/>
        <a:p>
          <a:r>
            <a:rPr lang="en-US" dirty="0"/>
            <a:t>Software Requirement</a:t>
          </a:r>
          <a:endParaRPr lang="en-IN" dirty="0"/>
        </a:p>
      </dgm:t>
    </dgm:pt>
    <dgm:pt modelId="{AF8824BE-8AC2-4EC6-BC5F-4B7F98B6528D}" type="parTrans" cxnId="{1E556C58-66B8-48EF-9039-F4951869EE87}">
      <dgm:prSet/>
      <dgm:spPr/>
      <dgm:t>
        <a:bodyPr/>
        <a:lstStyle/>
        <a:p>
          <a:endParaRPr lang="en-IN"/>
        </a:p>
      </dgm:t>
    </dgm:pt>
    <dgm:pt modelId="{3C19AA4E-2B69-47CB-9E47-A9A827DFC5F6}" type="sibTrans" cxnId="{1E556C58-66B8-48EF-9039-F4951869EE87}">
      <dgm:prSet/>
      <dgm:spPr/>
      <dgm:t>
        <a:bodyPr/>
        <a:lstStyle/>
        <a:p>
          <a:endParaRPr lang="en-IN"/>
        </a:p>
      </dgm:t>
    </dgm:pt>
    <dgm:pt modelId="{514BD96A-6B73-4B36-8F2F-BC879D6C4BDB}">
      <dgm:prSet/>
      <dgm:spPr/>
      <dgm:t>
        <a:bodyPr/>
        <a:lstStyle/>
        <a:p>
          <a:r>
            <a:rPr lang="en-US" dirty="0"/>
            <a:t>Admin Module</a:t>
          </a:r>
          <a:endParaRPr lang="en-IN" dirty="0"/>
        </a:p>
      </dgm:t>
    </dgm:pt>
    <dgm:pt modelId="{FA4A741F-AEEF-420E-A97A-6579911BA42F}" type="parTrans" cxnId="{D551C955-62FB-4418-9798-15220A2BC342}">
      <dgm:prSet/>
      <dgm:spPr/>
      <dgm:t>
        <a:bodyPr/>
        <a:lstStyle/>
        <a:p>
          <a:endParaRPr lang="en-IN"/>
        </a:p>
      </dgm:t>
    </dgm:pt>
    <dgm:pt modelId="{95B9D5C5-DCA9-4A06-9D18-6C4566DEF27A}" type="sibTrans" cxnId="{D551C955-62FB-4418-9798-15220A2BC342}">
      <dgm:prSet/>
      <dgm:spPr/>
      <dgm:t>
        <a:bodyPr/>
        <a:lstStyle/>
        <a:p>
          <a:endParaRPr lang="en-IN"/>
        </a:p>
      </dgm:t>
    </dgm:pt>
    <dgm:pt modelId="{AD382A46-ED45-4291-9D1E-8593DD5DF821}">
      <dgm:prSet/>
      <dgm:spPr/>
      <dgm:t>
        <a:bodyPr/>
        <a:lstStyle/>
        <a:p>
          <a:r>
            <a:rPr lang="en-US" dirty="0"/>
            <a:t>User Module</a:t>
          </a:r>
          <a:endParaRPr lang="en-IN" dirty="0"/>
        </a:p>
      </dgm:t>
    </dgm:pt>
    <dgm:pt modelId="{B1DAA800-CDF1-4386-9599-A042A2E8F97D}" type="parTrans" cxnId="{BC378532-1260-4389-AFE7-B8AAD9C573D1}">
      <dgm:prSet/>
      <dgm:spPr/>
      <dgm:t>
        <a:bodyPr/>
        <a:lstStyle/>
        <a:p>
          <a:endParaRPr lang="en-IN"/>
        </a:p>
      </dgm:t>
    </dgm:pt>
    <dgm:pt modelId="{CBC24EBE-6C62-4C14-A4D0-960541CD3E16}" type="sibTrans" cxnId="{BC378532-1260-4389-AFE7-B8AAD9C573D1}">
      <dgm:prSet/>
      <dgm:spPr/>
      <dgm:t>
        <a:bodyPr/>
        <a:lstStyle/>
        <a:p>
          <a:endParaRPr lang="en-IN"/>
        </a:p>
      </dgm:t>
    </dgm:pt>
    <dgm:pt modelId="{81AA4ABD-E4DE-4FCD-B08D-0E871ABE2914}">
      <dgm:prSet/>
      <dgm:spPr/>
      <dgm:t>
        <a:bodyPr/>
        <a:lstStyle/>
        <a:p>
          <a:r>
            <a:rPr lang="en-US" dirty="0"/>
            <a:t>Login Result</a:t>
          </a:r>
          <a:endParaRPr lang="en-IN" dirty="0"/>
        </a:p>
      </dgm:t>
    </dgm:pt>
    <dgm:pt modelId="{62A2011C-920D-4099-AFF7-A0129919A40A}" type="parTrans" cxnId="{60C36AAB-2E16-475D-A63A-5C76734892B4}">
      <dgm:prSet/>
      <dgm:spPr/>
      <dgm:t>
        <a:bodyPr/>
        <a:lstStyle/>
        <a:p>
          <a:endParaRPr lang="en-IN"/>
        </a:p>
      </dgm:t>
    </dgm:pt>
    <dgm:pt modelId="{FCE9CC74-F8D8-4CCD-B1EF-2BE07C55E420}" type="sibTrans" cxnId="{60C36AAB-2E16-475D-A63A-5C76734892B4}">
      <dgm:prSet/>
      <dgm:spPr/>
      <dgm:t>
        <a:bodyPr/>
        <a:lstStyle/>
        <a:p>
          <a:endParaRPr lang="en-IN"/>
        </a:p>
      </dgm:t>
    </dgm:pt>
    <dgm:pt modelId="{C78CC5C5-5D9C-4EA1-BEDB-9CDEDBC26FAC}">
      <dgm:prSet/>
      <dgm:spPr/>
      <dgm:t>
        <a:bodyPr/>
        <a:lstStyle/>
        <a:p>
          <a:r>
            <a:rPr lang="en-US" dirty="0"/>
            <a:t>Future Enhancement</a:t>
          </a:r>
          <a:endParaRPr lang="en-IN" dirty="0"/>
        </a:p>
      </dgm:t>
    </dgm:pt>
    <dgm:pt modelId="{0383427D-14AC-49C3-80CA-32D71BD7AD0D}" type="parTrans" cxnId="{AFEDEE1A-C00F-44C6-AA58-F2A8F5212FD0}">
      <dgm:prSet/>
      <dgm:spPr/>
      <dgm:t>
        <a:bodyPr/>
        <a:lstStyle/>
        <a:p>
          <a:endParaRPr lang="en-IN"/>
        </a:p>
      </dgm:t>
    </dgm:pt>
    <dgm:pt modelId="{368E6C39-F339-43C3-8285-64577E1B2FA0}" type="sibTrans" cxnId="{AFEDEE1A-C00F-44C6-AA58-F2A8F5212FD0}">
      <dgm:prSet/>
      <dgm:spPr/>
      <dgm:t>
        <a:bodyPr/>
        <a:lstStyle/>
        <a:p>
          <a:endParaRPr lang="en-IN"/>
        </a:p>
      </dgm:t>
    </dgm:pt>
    <dgm:pt modelId="{77B48ADF-F1B9-493F-BE08-8BBFFA420541}">
      <dgm:prSet/>
      <dgm:spPr/>
      <dgm:t>
        <a:bodyPr/>
        <a:lstStyle/>
        <a:p>
          <a:r>
            <a:rPr lang="en-US" dirty="0"/>
            <a:t>Conclusion</a:t>
          </a:r>
          <a:endParaRPr lang="en-IN" dirty="0"/>
        </a:p>
      </dgm:t>
    </dgm:pt>
    <dgm:pt modelId="{ED864DAE-3DF6-4D98-BA1E-35797EF3EF31}" type="parTrans" cxnId="{D64521A9-83F3-4F9A-A9A7-33F8CF5F375D}">
      <dgm:prSet/>
      <dgm:spPr/>
      <dgm:t>
        <a:bodyPr/>
        <a:lstStyle/>
        <a:p>
          <a:endParaRPr lang="en-IN"/>
        </a:p>
      </dgm:t>
    </dgm:pt>
    <dgm:pt modelId="{89BFC873-2503-46D9-8C9E-D739E3EE5FDD}" type="sibTrans" cxnId="{D64521A9-83F3-4F9A-A9A7-33F8CF5F375D}">
      <dgm:prSet/>
      <dgm:spPr/>
      <dgm:t>
        <a:bodyPr/>
        <a:lstStyle/>
        <a:p>
          <a:endParaRPr lang="en-IN"/>
        </a:p>
      </dgm:t>
    </dgm:pt>
    <dgm:pt modelId="{7F377EDA-B4D7-4300-987D-3336FD5EC890}">
      <dgm:prSet/>
      <dgm:spPr/>
      <dgm:t>
        <a:bodyPr/>
        <a:lstStyle/>
        <a:p>
          <a:r>
            <a:rPr lang="en-US" dirty="0"/>
            <a:t>System Flowchart</a:t>
          </a:r>
          <a:endParaRPr lang="en-IN" dirty="0"/>
        </a:p>
      </dgm:t>
    </dgm:pt>
    <dgm:pt modelId="{118EF3F1-CAD9-46F2-A7D6-7D5EF51DFBCA}" type="parTrans" cxnId="{95302A29-5FD3-4A77-86A4-8D5CB07DC658}">
      <dgm:prSet/>
      <dgm:spPr/>
      <dgm:t>
        <a:bodyPr/>
        <a:lstStyle/>
        <a:p>
          <a:endParaRPr lang="en-IN"/>
        </a:p>
      </dgm:t>
    </dgm:pt>
    <dgm:pt modelId="{C979EC26-0CA8-419A-8BB4-D8B0A4A807E3}" type="sibTrans" cxnId="{95302A29-5FD3-4A77-86A4-8D5CB07DC658}">
      <dgm:prSet/>
      <dgm:spPr/>
      <dgm:t>
        <a:bodyPr/>
        <a:lstStyle/>
        <a:p>
          <a:endParaRPr lang="en-IN"/>
        </a:p>
      </dgm:t>
    </dgm:pt>
    <dgm:pt modelId="{67FA46A6-A99D-4423-936B-8825229BD640}" type="pres">
      <dgm:prSet presAssocID="{7159C560-4100-4C24-A008-922E1BE7FDF4}" presName="Name0" presStyleCnt="0">
        <dgm:presLayoutVars>
          <dgm:dir/>
          <dgm:resizeHandles val="exact"/>
        </dgm:presLayoutVars>
      </dgm:prSet>
      <dgm:spPr/>
    </dgm:pt>
    <dgm:pt modelId="{0DDDF98F-A943-4FE1-9399-4B9FD1B2492E}" type="pres">
      <dgm:prSet presAssocID="{7159C560-4100-4C24-A008-922E1BE7FDF4}" presName="arrow" presStyleLbl="bgShp" presStyleIdx="0" presStyleCnt="1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</dgm:pt>
    <dgm:pt modelId="{4A7427E6-CDCB-4F29-87C0-6AE2EB206934}" type="pres">
      <dgm:prSet presAssocID="{7159C560-4100-4C24-A008-922E1BE7FDF4}" presName="points" presStyleCnt="0"/>
      <dgm:spPr/>
    </dgm:pt>
    <dgm:pt modelId="{A26D8F98-796D-4208-A6B5-65C43CEC885A}" type="pres">
      <dgm:prSet presAssocID="{5F9C5232-FCF7-4BD3-9C40-6AE48166D9B0}" presName="compositeA" presStyleCnt="0"/>
      <dgm:spPr/>
    </dgm:pt>
    <dgm:pt modelId="{54CAAECF-4DB4-4087-881E-F7F7FED036DE}" type="pres">
      <dgm:prSet presAssocID="{5F9C5232-FCF7-4BD3-9C40-6AE48166D9B0}" presName="textA" presStyleLbl="revTx" presStyleIdx="0" presStyleCnt="8">
        <dgm:presLayoutVars>
          <dgm:bulletEnabled val="1"/>
        </dgm:presLayoutVars>
      </dgm:prSet>
      <dgm:spPr/>
    </dgm:pt>
    <dgm:pt modelId="{01FA82CA-D7E2-45FD-8FA7-E466723FAE8D}" type="pres">
      <dgm:prSet presAssocID="{5F9C5232-FCF7-4BD3-9C40-6AE48166D9B0}" presName="circleA" presStyleLbl="node1" presStyleIdx="0" presStyleCnt="8"/>
      <dgm:spPr/>
    </dgm:pt>
    <dgm:pt modelId="{FBC10D98-AE5D-4D2D-8CE8-B3A992381FBD}" type="pres">
      <dgm:prSet presAssocID="{5F9C5232-FCF7-4BD3-9C40-6AE48166D9B0}" presName="spaceA" presStyleCnt="0"/>
      <dgm:spPr/>
    </dgm:pt>
    <dgm:pt modelId="{B2494B7E-ED27-4A1F-AB38-B9CDF779CB90}" type="pres">
      <dgm:prSet presAssocID="{8BAAA696-98EF-4E37-AC89-0F6781B031F6}" presName="space" presStyleCnt="0"/>
      <dgm:spPr/>
    </dgm:pt>
    <dgm:pt modelId="{293A169F-9BA1-472D-BA8D-3519ECAFB63C}" type="pres">
      <dgm:prSet presAssocID="{50EBE346-C953-47DF-8C5D-F38F0FF46529}" presName="compositeB" presStyleCnt="0"/>
      <dgm:spPr/>
    </dgm:pt>
    <dgm:pt modelId="{BB428024-6D22-4A0D-9AA0-80D72E90AC7A}" type="pres">
      <dgm:prSet presAssocID="{50EBE346-C953-47DF-8C5D-F38F0FF46529}" presName="textB" presStyleLbl="revTx" presStyleIdx="1" presStyleCnt="8">
        <dgm:presLayoutVars>
          <dgm:bulletEnabled val="1"/>
        </dgm:presLayoutVars>
      </dgm:prSet>
      <dgm:spPr/>
    </dgm:pt>
    <dgm:pt modelId="{E4FDBC65-0A59-4FD8-9714-1410B82F6F6E}" type="pres">
      <dgm:prSet presAssocID="{50EBE346-C953-47DF-8C5D-F38F0FF46529}" presName="circleB" presStyleLbl="node1" presStyleIdx="1" presStyleCnt="8"/>
      <dgm:spPr/>
    </dgm:pt>
    <dgm:pt modelId="{46400738-C46D-4412-A5DA-2D17299FCF68}" type="pres">
      <dgm:prSet presAssocID="{50EBE346-C953-47DF-8C5D-F38F0FF46529}" presName="spaceB" presStyleCnt="0"/>
      <dgm:spPr/>
    </dgm:pt>
    <dgm:pt modelId="{A555F001-9D7E-4115-973D-3254789FC6A6}" type="pres">
      <dgm:prSet presAssocID="{3C19AA4E-2B69-47CB-9E47-A9A827DFC5F6}" presName="space" presStyleCnt="0"/>
      <dgm:spPr/>
    </dgm:pt>
    <dgm:pt modelId="{421B1AD9-5A1B-4180-B295-627EE6799202}" type="pres">
      <dgm:prSet presAssocID="{514BD96A-6B73-4B36-8F2F-BC879D6C4BDB}" presName="compositeA" presStyleCnt="0"/>
      <dgm:spPr/>
    </dgm:pt>
    <dgm:pt modelId="{4BE435C9-3E06-4D36-89CF-1F8AE5C8CD96}" type="pres">
      <dgm:prSet presAssocID="{514BD96A-6B73-4B36-8F2F-BC879D6C4BDB}" presName="textA" presStyleLbl="revTx" presStyleIdx="2" presStyleCnt="8">
        <dgm:presLayoutVars>
          <dgm:bulletEnabled val="1"/>
        </dgm:presLayoutVars>
      </dgm:prSet>
      <dgm:spPr/>
    </dgm:pt>
    <dgm:pt modelId="{898DB31E-CA6B-4EAF-AC2D-F19E34D2493D}" type="pres">
      <dgm:prSet presAssocID="{514BD96A-6B73-4B36-8F2F-BC879D6C4BDB}" presName="circleA" presStyleLbl="node1" presStyleIdx="2" presStyleCnt="8"/>
      <dgm:spPr/>
    </dgm:pt>
    <dgm:pt modelId="{4764F62E-AAE6-4E07-83DF-E1986769A847}" type="pres">
      <dgm:prSet presAssocID="{514BD96A-6B73-4B36-8F2F-BC879D6C4BDB}" presName="spaceA" presStyleCnt="0"/>
      <dgm:spPr/>
    </dgm:pt>
    <dgm:pt modelId="{AAFA1FEE-E325-4673-B333-AFEAAF97AE94}" type="pres">
      <dgm:prSet presAssocID="{95B9D5C5-DCA9-4A06-9D18-6C4566DEF27A}" presName="space" presStyleCnt="0"/>
      <dgm:spPr/>
    </dgm:pt>
    <dgm:pt modelId="{042FF9F7-24DB-44AE-B413-336F20520578}" type="pres">
      <dgm:prSet presAssocID="{AD382A46-ED45-4291-9D1E-8593DD5DF821}" presName="compositeB" presStyleCnt="0"/>
      <dgm:spPr/>
    </dgm:pt>
    <dgm:pt modelId="{1F3405CA-5857-40AB-AA1B-E22A57920AA9}" type="pres">
      <dgm:prSet presAssocID="{AD382A46-ED45-4291-9D1E-8593DD5DF821}" presName="textB" presStyleLbl="revTx" presStyleIdx="3" presStyleCnt="8">
        <dgm:presLayoutVars>
          <dgm:bulletEnabled val="1"/>
        </dgm:presLayoutVars>
      </dgm:prSet>
      <dgm:spPr/>
    </dgm:pt>
    <dgm:pt modelId="{F1E053D4-EA0D-49BB-929B-D77AA9C21383}" type="pres">
      <dgm:prSet presAssocID="{AD382A46-ED45-4291-9D1E-8593DD5DF821}" presName="circleB" presStyleLbl="node1" presStyleIdx="3" presStyleCnt="8"/>
      <dgm:spPr/>
    </dgm:pt>
    <dgm:pt modelId="{DFD8B62D-D0F4-4C25-8218-2B640C6C8570}" type="pres">
      <dgm:prSet presAssocID="{AD382A46-ED45-4291-9D1E-8593DD5DF821}" presName="spaceB" presStyleCnt="0"/>
      <dgm:spPr/>
    </dgm:pt>
    <dgm:pt modelId="{448787AF-DB27-4FC7-B6FC-25B16161EFD0}" type="pres">
      <dgm:prSet presAssocID="{CBC24EBE-6C62-4C14-A4D0-960541CD3E16}" presName="space" presStyleCnt="0"/>
      <dgm:spPr/>
    </dgm:pt>
    <dgm:pt modelId="{6AF45D38-8E3A-451B-848D-E96DDB411BCB}" type="pres">
      <dgm:prSet presAssocID="{7F377EDA-B4D7-4300-987D-3336FD5EC890}" presName="compositeA" presStyleCnt="0"/>
      <dgm:spPr/>
    </dgm:pt>
    <dgm:pt modelId="{7659CFD9-9CF4-43DF-AEF6-A161C37E4DB8}" type="pres">
      <dgm:prSet presAssocID="{7F377EDA-B4D7-4300-987D-3336FD5EC890}" presName="textA" presStyleLbl="revTx" presStyleIdx="4" presStyleCnt="8">
        <dgm:presLayoutVars>
          <dgm:bulletEnabled val="1"/>
        </dgm:presLayoutVars>
      </dgm:prSet>
      <dgm:spPr/>
    </dgm:pt>
    <dgm:pt modelId="{777911D8-340B-4352-8CB8-72ACF9A2E207}" type="pres">
      <dgm:prSet presAssocID="{7F377EDA-B4D7-4300-987D-3336FD5EC890}" presName="circleA" presStyleLbl="node1" presStyleIdx="4" presStyleCnt="8"/>
      <dgm:spPr/>
    </dgm:pt>
    <dgm:pt modelId="{56A3C912-5B60-4142-8702-460AF0870BAF}" type="pres">
      <dgm:prSet presAssocID="{7F377EDA-B4D7-4300-987D-3336FD5EC890}" presName="spaceA" presStyleCnt="0"/>
      <dgm:spPr/>
    </dgm:pt>
    <dgm:pt modelId="{1C122540-21F0-4B2B-B90F-28C916AD398F}" type="pres">
      <dgm:prSet presAssocID="{C979EC26-0CA8-419A-8BB4-D8B0A4A807E3}" presName="space" presStyleCnt="0"/>
      <dgm:spPr/>
    </dgm:pt>
    <dgm:pt modelId="{EF177EF4-06D6-4BFA-9D67-22AA860388B6}" type="pres">
      <dgm:prSet presAssocID="{81AA4ABD-E4DE-4FCD-B08D-0E871ABE2914}" presName="compositeB" presStyleCnt="0"/>
      <dgm:spPr/>
    </dgm:pt>
    <dgm:pt modelId="{B786ACA1-83FD-41C8-9174-B0CFCA271E58}" type="pres">
      <dgm:prSet presAssocID="{81AA4ABD-E4DE-4FCD-B08D-0E871ABE2914}" presName="textB" presStyleLbl="revTx" presStyleIdx="5" presStyleCnt="8">
        <dgm:presLayoutVars>
          <dgm:bulletEnabled val="1"/>
        </dgm:presLayoutVars>
      </dgm:prSet>
      <dgm:spPr/>
    </dgm:pt>
    <dgm:pt modelId="{70DC4303-F90A-4206-B310-27D56DAE114A}" type="pres">
      <dgm:prSet presAssocID="{81AA4ABD-E4DE-4FCD-B08D-0E871ABE2914}" presName="circleB" presStyleLbl="node1" presStyleIdx="5" presStyleCnt="8"/>
      <dgm:spPr/>
    </dgm:pt>
    <dgm:pt modelId="{F314CEF7-EE81-4892-90CB-17CE757FB65B}" type="pres">
      <dgm:prSet presAssocID="{81AA4ABD-E4DE-4FCD-B08D-0E871ABE2914}" presName="spaceB" presStyleCnt="0"/>
      <dgm:spPr/>
    </dgm:pt>
    <dgm:pt modelId="{97D7997C-040E-4F59-A818-5FC27438CE86}" type="pres">
      <dgm:prSet presAssocID="{FCE9CC74-F8D8-4CCD-B1EF-2BE07C55E420}" presName="space" presStyleCnt="0"/>
      <dgm:spPr/>
    </dgm:pt>
    <dgm:pt modelId="{1BFDCAFF-46C5-45C4-B0FF-D7256C14B9B0}" type="pres">
      <dgm:prSet presAssocID="{C78CC5C5-5D9C-4EA1-BEDB-9CDEDBC26FAC}" presName="compositeA" presStyleCnt="0"/>
      <dgm:spPr/>
    </dgm:pt>
    <dgm:pt modelId="{42DFBEE9-8C19-45FA-ABD2-F87EB10FB60F}" type="pres">
      <dgm:prSet presAssocID="{C78CC5C5-5D9C-4EA1-BEDB-9CDEDBC26FAC}" presName="textA" presStyleLbl="revTx" presStyleIdx="6" presStyleCnt="8">
        <dgm:presLayoutVars>
          <dgm:bulletEnabled val="1"/>
        </dgm:presLayoutVars>
      </dgm:prSet>
      <dgm:spPr/>
    </dgm:pt>
    <dgm:pt modelId="{CCC6154F-C446-4361-96F4-D188B7EC9209}" type="pres">
      <dgm:prSet presAssocID="{C78CC5C5-5D9C-4EA1-BEDB-9CDEDBC26FAC}" presName="circleA" presStyleLbl="node1" presStyleIdx="6" presStyleCnt="8"/>
      <dgm:spPr/>
    </dgm:pt>
    <dgm:pt modelId="{3359779E-92DA-4095-BDE6-2B2B02FF4FF5}" type="pres">
      <dgm:prSet presAssocID="{C78CC5C5-5D9C-4EA1-BEDB-9CDEDBC26FAC}" presName="spaceA" presStyleCnt="0"/>
      <dgm:spPr/>
    </dgm:pt>
    <dgm:pt modelId="{450E5E60-DF3D-499F-8D24-3196BCFF9A8C}" type="pres">
      <dgm:prSet presAssocID="{368E6C39-F339-43C3-8285-64577E1B2FA0}" presName="space" presStyleCnt="0"/>
      <dgm:spPr/>
    </dgm:pt>
    <dgm:pt modelId="{F44FE38B-EEFA-477F-8C21-4D70E2AAE7B9}" type="pres">
      <dgm:prSet presAssocID="{77B48ADF-F1B9-493F-BE08-8BBFFA420541}" presName="compositeB" presStyleCnt="0"/>
      <dgm:spPr/>
    </dgm:pt>
    <dgm:pt modelId="{97196CFD-7ECA-4704-BDB0-7D9D94E5AF3D}" type="pres">
      <dgm:prSet presAssocID="{77B48ADF-F1B9-493F-BE08-8BBFFA420541}" presName="textB" presStyleLbl="revTx" presStyleIdx="7" presStyleCnt="8">
        <dgm:presLayoutVars>
          <dgm:bulletEnabled val="1"/>
        </dgm:presLayoutVars>
      </dgm:prSet>
      <dgm:spPr/>
    </dgm:pt>
    <dgm:pt modelId="{D1FA8A3B-996E-4EBE-B045-C788589ECCFC}" type="pres">
      <dgm:prSet presAssocID="{77B48ADF-F1B9-493F-BE08-8BBFFA420541}" presName="circleB" presStyleLbl="node1" presStyleIdx="7" presStyleCnt="8"/>
      <dgm:spPr/>
    </dgm:pt>
    <dgm:pt modelId="{764BC2AD-4E64-4459-B40A-E444F48257AA}" type="pres">
      <dgm:prSet presAssocID="{77B48ADF-F1B9-493F-BE08-8BBFFA420541}" presName="spaceB" presStyleCnt="0"/>
      <dgm:spPr/>
    </dgm:pt>
  </dgm:ptLst>
  <dgm:cxnLst>
    <dgm:cxn modelId="{AFEDEE1A-C00F-44C6-AA58-F2A8F5212FD0}" srcId="{7159C560-4100-4C24-A008-922E1BE7FDF4}" destId="{C78CC5C5-5D9C-4EA1-BEDB-9CDEDBC26FAC}" srcOrd="6" destOrd="0" parTransId="{0383427D-14AC-49C3-80CA-32D71BD7AD0D}" sibTransId="{368E6C39-F339-43C3-8285-64577E1B2FA0}"/>
    <dgm:cxn modelId="{95302A29-5FD3-4A77-86A4-8D5CB07DC658}" srcId="{7159C560-4100-4C24-A008-922E1BE7FDF4}" destId="{7F377EDA-B4D7-4300-987D-3336FD5EC890}" srcOrd="4" destOrd="0" parTransId="{118EF3F1-CAD9-46F2-A7D6-7D5EF51DFBCA}" sibTransId="{C979EC26-0CA8-419A-8BB4-D8B0A4A807E3}"/>
    <dgm:cxn modelId="{BC378532-1260-4389-AFE7-B8AAD9C573D1}" srcId="{7159C560-4100-4C24-A008-922E1BE7FDF4}" destId="{AD382A46-ED45-4291-9D1E-8593DD5DF821}" srcOrd="3" destOrd="0" parTransId="{B1DAA800-CDF1-4386-9599-A042A2E8F97D}" sibTransId="{CBC24EBE-6C62-4C14-A4D0-960541CD3E16}"/>
    <dgm:cxn modelId="{FC6E7E5B-01C3-4E61-9719-543C630B9317}" type="presOf" srcId="{AD382A46-ED45-4291-9D1E-8593DD5DF821}" destId="{1F3405CA-5857-40AB-AA1B-E22A57920AA9}" srcOrd="0" destOrd="0" presId="urn:microsoft.com/office/officeart/2005/8/layout/hProcess11"/>
    <dgm:cxn modelId="{424F1448-15BC-4CEC-B47B-F74422C15528}" srcId="{7159C560-4100-4C24-A008-922E1BE7FDF4}" destId="{5F9C5232-FCF7-4BD3-9C40-6AE48166D9B0}" srcOrd="0" destOrd="0" parTransId="{AC9F8506-112A-4EB0-B031-33F526ED50D3}" sibTransId="{8BAAA696-98EF-4E37-AC89-0F6781B031F6}"/>
    <dgm:cxn modelId="{D551C955-62FB-4418-9798-15220A2BC342}" srcId="{7159C560-4100-4C24-A008-922E1BE7FDF4}" destId="{514BD96A-6B73-4B36-8F2F-BC879D6C4BDB}" srcOrd="2" destOrd="0" parTransId="{FA4A741F-AEEF-420E-A97A-6579911BA42F}" sibTransId="{95B9D5C5-DCA9-4A06-9D18-6C4566DEF27A}"/>
    <dgm:cxn modelId="{1E556C58-66B8-48EF-9039-F4951869EE87}" srcId="{7159C560-4100-4C24-A008-922E1BE7FDF4}" destId="{50EBE346-C953-47DF-8C5D-F38F0FF46529}" srcOrd="1" destOrd="0" parTransId="{AF8824BE-8AC2-4EC6-BC5F-4B7F98B6528D}" sibTransId="{3C19AA4E-2B69-47CB-9E47-A9A827DFC5F6}"/>
    <dgm:cxn modelId="{CF4FF67C-D37A-4F4C-9AD0-81388A20C67B}" type="presOf" srcId="{514BD96A-6B73-4B36-8F2F-BC879D6C4BDB}" destId="{4BE435C9-3E06-4D36-89CF-1F8AE5C8CD96}" srcOrd="0" destOrd="0" presId="urn:microsoft.com/office/officeart/2005/8/layout/hProcess11"/>
    <dgm:cxn modelId="{3EC44491-CF67-4EE8-87B2-FEABCD521F13}" type="presOf" srcId="{50EBE346-C953-47DF-8C5D-F38F0FF46529}" destId="{BB428024-6D22-4A0D-9AA0-80D72E90AC7A}" srcOrd="0" destOrd="0" presId="urn:microsoft.com/office/officeart/2005/8/layout/hProcess11"/>
    <dgm:cxn modelId="{35ABCE91-83D3-494B-B503-5770AC8829BD}" type="presOf" srcId="{C78CC5C5-5D9C-4EA1-BEDB-9CDEDBC26FAC}" destId="{42DFBEE9-8C19-45FA-ABD2-F87EB10FB60F}" srcOrd="0" destOrd="0" presId="urn:microsoft.com/office/officeart/2005/8/layout/hProcess11"/>
    <dgm:cxn modelId="{B9C25F9E-F6B8-4072-A161-CFFF0F59EE30}" type="presOf" srcId="{5F9C5232-FCF7-4BD3-9C40-6AE48166D9B0}" destId="{54CAAECF-4DB4-4087-881E-F7F7FED036DE}" srcOrd="0" destOrd="0" presId="urn:microsoft.com/office/officeart/2005/8/layout/hProcess11"/>
    <dgm:cxn modelId="{1B4B05A8-474F-43B4-A93E-9482E9C48FA9}" type="presOf" srcId="{7F377EDA-B4D7-4300-987D-3336FD5EC890}" destId="{7659CFD9-9CF4-43DF-AEF6-A161C37E4DB8}" srcOrd="0" destOrd="0" presId="urn:microsoft.com/office/officeart/2005/8/layout/hProcess11"/>
    <dgm:cxn modelId="{D64521A9-83F3-4F9A-A9A7-33F8CF5F375D}" srcId="{7159C560-4100-4C24-A008-922E1BE7FDF4}" destId="{77B48ADF-F1B9-493F-BE08-8BBFFA420541}" srcOrd="7" destOrd="0" parTransId="{ED864DAE-3DF6-4D98-BA1E-35797EF3EF31}" sibTransId="{89BFC873-2503-46D9-8C9E-D739E3EE5FDD}"/>
    <dgm:cxn modelId="{60C36AAB-2E16-475D-A63A-5C76734892B4}" srcId="{7159C560-4100-4C24-A008-922E1BE7FDF4}" destId="{81AA4ABD-E4DE-4FCD-B08D-0E871ABE2914}" srcOrd="5" destOrd="0" parTransId="{62A2011C-920D-4099-AFF7-A0129919A40A}" sibTransId="{FCE9CC74-F8D8-4CCD-B1EF-2BE07C55E420}"/>
    <dgm:cxn modelId="{9232A9C2-6C08-46EB-A745-0BE2C25EC40D}" type="presOf" srcId="{7159C560-4100-4C24-A008-922E1BE7FDF4}" destId="{67FA46A6-A99D-4423-936B-8825229BD640}" srcOrd="0" destOrd="0" presId="urn:microsoft.com/office/officeart/2005/8/layout/hProcess11"/>
    <dgm:cxn modelId="{15D49DDC-2F8F-4ECD-9FE5-26FF6C5B90CD}" type="presOf" srcId="{77B48ADF-F1B9-493F-BE08-8BBFFA420541}" destId="{97196CFD-7ECA-4704-BDB0-7D9D94E5AF3D}" srcOrd="0" destOrd="0" presId="urn:microsoft.com/office/officeart/2005/8/layout/hProcess11"/>
    <dgm:cxn modelId="{6E6137DE-3CDB-4E51-A62B-A431999E845E}" type="presOf" srcId="{81AA4ABD-E4DE-4FCD-B08D-0E871ABE2914}" destId="{B786ACA1-83FD-41C8-9174-B0CFCA271E58}" srcOrd="0" destOrd="0" presId="urn:microsoft.com/office/officeart/2005/8/layout/hProcess11"/>
    <dgm:cxn modelId="{85775939-D90D-46FC-A022-3274AC7BDCC0}" type="presParOf" srcId="{67FA46A6-A99D-4423-936B-8825229BD640}" destId="{0DDDF98F-A943-4FE1-9399-4B9FD1B2492E}" srcOrd="0" destOrd="0" presId="urn:microsoft.com/office/officeart/2005/8/layout/hProcess11"/>
    <dgm:cxn modelId="{03C53827-86BD-4412-91F1-7FF08915A228}" type="presParOf" srcId="{67FA46A6-A99D-4423-936B-8825229BD640}" destId="{4A7427E6-CDCB-4F29-87C0-6AE2EB206934}" srcOrd="1" destOrd="0" presId="urn:microsoft.com/office/officeart/2005/8/layout/hProcess11"/>
    <dgm:cxn modelId="{EE746587-ACF2-4689-8704-6E3D9EC8BED6}" type="presParOf" srcId="{4A7427E6-CDCB-4F29-87C0-6AE2EB206934}" destId="{A26D8F98-796D-4208-A6B5-65C43CEC885A}" srcOrd="0" destOrd="0" presId="urn:microsoft.com/office/officeart/2005/8/layout/hProcess11"/>
    <dgm:cxn modelId="{EF801A7A-143D-4B23-8600-74A10D67DD40}" type="presParOf" srcId="{A26D8F98-796D-4208-A6B5-65C43CEC885A}" destId="{54CAAECF-4DB4-4087-881E-F7F7FED036DE}" srcOrd="0" destOrd="0" presId="urn:microsoft.com/office/officeart/2005/8/layout/hProcess11"/>
    <dgm:cxn modelId="{C4E9B239-7520-49C3-AE1B-87CBE4BB548B}" type="presParOf" srcId="{A26D8F98-796D-4208-A6B5-65C43CEC885A}" destId="{01FA82CA-D7E2-45FD-8FA7-E466723FAE8D}" srcOrd="1" destOrd="0" presId="urn:microsoft.com/office/officeart/2005/8/layout/hProcess11"/>
    <dgm:cxn modelId="{CE71BEC9-77DE-4D6A-928A-1DEF5B241080}" type="presParOf" srcId="{A26D8F98-796D-4208-A6B5-65C43CEC885A}" destId="{FBC10D98-AE5D-4D2D-8CE8-B3A992381FBD}" srcOrd="2" destOrd="0" presId="urn:microsoft.com/office/officeart/2005/8/layout/hProcess11"/>
    <dgm:cxn modelId="{5DFD2074-3152-453F-A6B7-818DCB6953B7}" type="presParOf" srcId="{4A7427E6-CDCB-4F29-87C0-6AE2EB206934}" destId="{B2494B7E-ED27-4A1F-AB38-B9CDF779CB90}" srcOrd="1" destOrd="0" presId="urn:microsoft.com/office/officeart/2005/8/layout/hProcess11"/>
    <dgm:cxn modelId="{F2AF445E-B9E0-4B7D-8568-ACD1CD9D62D4}" type="presParOf" srcId="{4A7427E6-CDCB-4F29-87C0-6AE2EB206934}" destId="{293A169F-9BA1-472D-BA8D-3519ECAFB63C}" srcOrd="2" destOrd="0" presId="urn:microsoft.com/office/officeart/2005/8/layout/hProcess11"/>
    <dgm:cxn modelId="{BB8CCACE-956F-4BDB-879F-600FD4B32F08}" type="presParOf" srcId="{293A169F-9BA1-472D-BA8D-3519ECAFB63C}" destId="{BB428024-6D22-4A0D-9AA0-80D72E90AC7A}" srcOrd="0" destOrd="0" presId="urn:microsoft.com/office/officeart/2005/8/layout/hProcess11"/>
    <dgm:cxn modelId="{1ABF60F2-82EA-4E47-A94D-BA28E929AA03}" type="presParOf" srcId="{293A169F-9BA1-472D-BA8D-3519ECAFB63C}" destId="{E4FDBC65-0A59-4FD8-9714-1410B82F6F6E}" srcOrd="1" destOrd="0" presId="urn:microsoft.com/office/officeart/2005/8/layout/hProcess11"/>
    <dgm:cxn modelId="{06C67E81-C49D-49C3-B056-5C77B6200FB6}" type="presParOf" srcId="{293A169F-9BA1-472D-BA8D-3519ECAFB63C}" destId="{46400738-C46D-4412-A5DA-2D17299FCF68}" srcOrd="2" destOrd="0" presId="urn:microsoft.com/office/officeart/2005/8/layout/hProcess11"/>
    <dgm:cxn modelId="{6DED4F4E-CACC-4F6F-82A1-D9C6C55AFE6F}" type="presParOf" srcId="{4A7427E6-CDCB-4F29-87C0-6AE2EB206934}" destId="{A555F001-9D7E-4115-973D-3254789FC6A6}" srcOrd="3" destOrd="0" presId="urn:microsoft.com/office/officeart/2005/8/layout/hProcess11"/>
    <dgm:cxn modelId="{6876DB71-CB12-4B42-927E-DA82028C452B}" type="presParOf" srcId="{4A7427E6-CDCB-4F29-87C0-6AE2EB206934}" destId="{421B1AD9-5A1B-4180-B295-627EE6799202}" srcOrd="4" destOrd="0" presId="urn:microsoft.com/office/officeart/2005/8/layout/hProcess11"/>
    <dgm:cxn modelId="{A213A7DA-2339-4644-88B9-859EBEE354C3}" type="presParOf" srcId="{421B1AD9-5A1B-4180-B295-627EE6799202}" destId="{4BE435C9-3E06-4D36-89CF-1F8AE5C8CD96}" srcOrd="0" destOrd="0" presId="urn:microsoft.com/office/officeart/2005/8/layout/hProcess11"/>
    <dgm:cxn modelId="{95833B9D-4E12-48FB-821A-AECCE1140590}" type="presParOf" srcId="{421B1AD9-5A1B-4180-B295-627EE6799202}" destId="{898DB31E-CA6B-4EAF-AC2D-F19E34D2493D}" srcOrd="1" destOrd="0" presId="urn:microsoft.com/office/officeart/2005/8/layout/hProcess11"/>
    <dgm:cxn modelId="{93748D6E-5EC3-4416-BF71-F5F9AC38792F}" type="presParOf" srcId="{421B1AD9-5A1B-4180-B295-627EE6799202}" destId="{4764F62E-AAE6-4E07-83DF-E1986769A847}" srcOrd="2" destOrd="0" presId="urn:microsoft.com/office/officeart/2005/8/layout/hProcess11"/>
    <dgm:cxn modelId="{39CE3C07-D1FC-4F43-ADF6-F7CF8B52C3B7}" type="presParOf" srcId="{4A7427E6-CDCB-4F29-87C0-6AE2EB206934}" destId="{AAFA1FEE-E325-4673-B333-AFEAAF97AE94}" srcOrd="5" destOrd="0" presId="urn:microsoft.com/office/officeart/2005/8/layout/hProcess11"/>
    <dgm:cxn modelId="{A7F1177A-AD95-42DF-9A9F-B00FE5A56468}" type="presParOf" srcId="{4A7427E6-CDCB-4F29-87C0-6AE2EB206934}" destId="{042FF9F7-24DB-44AE-B413-336F20520578}" srcOrd="6" destOrd="0" presId="urn:microsoft.com/office/officeart/2005/8/layout/hProcess11"/>
    <dgm:cxn modelId="{0FE81480-0897-4AC9-87E4-CE68A9B5D31B}" type="presParOf" srcId="{042FF9F7-24DB-44AE-B413-336F20520578}" destId="{1F3405CA-5857-40AB-AA1B-E22A57920AA9}" srcOrd="0" destOrd="0" presId="urn:microsoft.com/office/officeart/2005/8/layout/hProcess11"/>
    <dgm:cxn modelId="{51955447-6FE7-44AE-98DC-745AA2E14AC1}" type="presParOf" srcId="{042FF9F7-24DB-44AE-B413-336F20520578}" destId="{F1E053D4-EA0D-49BB-929B-D77AA9C21383}" srcOrd="1" destOrd="0" presId="urn:microsoft.com/office/officeart/2005/8/layout/hProcess11"/>
    <dgm:cxn modelId="{FCCD5B14-CC92-4DCD-864F-DDF56773EC2A}" type="presParOf" srcId="{042FF9F7-24DB-44AE-B413-336F20520578}" destId="{DFD8B62D-D0F4-4C25-8218-2B640C6C8570}" srcOrd="2" destOrd="0" presId="urn:microsoft.com/office/officeart/2005/8/layout/hProcess11"/>
    <dgm:cxn modelId="{883B2A3C-94D1-4B3B-BE32-1C0AC84B5B0E}" type="presParOf" srcId="{4A7427E6-CDCB-4F29-87C0-6AE2EB206934}" destId="{448787AF-DB27-4FC7-B6FC-25B16161EFD0}" srcOrd="7" destOrd="0" presId="urn:microsoft.com/office/officeart/2005/8/layout/hProcess11"/>
    <dgm:cxn modelId="{64BED7B7-A287-4E96-BB00-779BBABB177B}" type="presParOf" srcId="{4A7427E6-CDCB-4F29-87C0-6AE2EB206934}" destId="{6AF45D38-8E3A-451B-848D-E96DDB411BCB}" srcOrd="8" destOrd="0" presId="urn:microsoft.com/office/officeart/2005/8/layout/hProcess11"/>
    <dgm:cxn modelId="{F7252AAA-14E0-4E62-9082-A4989D5AE555}" type="presParOf" srcId="{6AF45D38-8E3A-451B-848D-E96DDB411BCB}" destId="{7659CFD9-9CF4-43DF-AEF6-A161C37E4DB8}" srcOrd="0" destOrd="0" presId="urn:microsoft.com/office/officeart/2005/8/layout/hProcess11"/>
    <dgm:cxn modelId="{575E86D5-9939-42F3-93FE-04C5AF59A95F}" type="presParOf" srcId="{6AF45D38-8E3A-451B-848D-E96DDB411BCB}" destId="{777911D8-340B-4352-8CB8-72ACF9A2E207}" srcOrd="1" destOrd="0" presId="urn:microsoft.com/office/officeart/2005/8/layout/hProcess11"/>
    <dgm:cxn modelId="{AF5387DE-7D4C-4001-8011-5D4444163EA2}" type="presParOf" srcId="{6AF45D38-8E3A-451B-848D-E96DDB411BCB}" destId="{56A3C912-5B60-4142-8702-460AF0870BAF}" srcOrd="2" destOrd="0" presId="urn:microsoft.com/office/officeart/2005/8/layout/hProcess11"/>
    <dgm:cxn modelId="{47D8BBCA-AA0D-4FAD-836F-727EF48300E6}" type="presParOf" srcId="{4A7427E6-CDCB-4F29-87C0-6AE2EB206934}" destId="{1C122540-21F0-4B2B-B90F-28C916AD398F}" srcOrd="9" destOrd="0" presId="urn:microsoft.com/office/officeart/2005/8/layout/hProcess11"/>
    <dgm:cxn modelId="{9ED371E3-C873-4B1B-8AD6-A734CF27AA7A}" type="presParOf" srcId="{4A7427E6-CDCB-4F29-87C0-6AE2EB206934}" destId="{EF177EF4-06D6-4BFA-9D67-22AA860388B6}" srcOrd="10" destOrd="0" presId="urn:microsoft.com/office/officeart/2005/8/layout/hProcess11"/>
    <dgm:cxn modelId="{1A448BF8-7108-4AE7-ACDC-C24EB810FA20}" type="presParOf" srcId="{EF177EF4-06D6-4BFA-9D67-22AA860388B6}" destId="{B786ACA1-83FD-41C8-9174-B0CFCA271E58}" srcOrd="0" destOrd="0" presId="urn:microsoft.com/office/officeart/2005/8/layout/hProcess11"/>
    <dgm:cxn modelId="{CB4B4B7E-549B-4390-B8E3-0451F42C9782}" type="presParOf" srcId="{EF177EF4-06D6-4BFA-9D67-22AA860388B6}" destId="{70DC4303-F90A-4206-B310-27D56DAE114A}" srcOrd="1" destOrd="0" presId="urn:microsoft.com/office/officeart/2005/8/layout/hProcess11"/>
    <dgm:cxn modelId="{DCEFD3FF-F520-41F3-B22A-B1171E8CB8EE}" type="presParOf" srcId="{EF177EF4-06D6-4BFA-9D67-22AA860388B6}" destId="{F314CEF7-EE81-4892-90CB-17CE757FB65B}" srcOrd="2" destOrd="0" presId="urn:microsoft.com/office/officeart/2005/8/layout/hProcess11"/>
    <dgm:cxn modelId="{15596E47-35A5-4309-A70B-77FD21D0EB66}" type="presParOf" srcId="{4A7427E6-CDCB-4F29-87C0-6AE2EB206934}" destId="{97D7997C-040E-4F59-A818-5FC27438CE86}" srcOrd="11" destOrd="0" presId="urn:microsoft.com/office/officeart/2005/8/layout/hProcess11"/>
    <dgm:cxn modelId="{706CFFEB-D07C-4FDF-BD37-AB5D5A61C1B5}" type="presParOf" srcId="{4A7427E6-CDCB-4F29-87C0-6AE2EB206934}" destId="{1BFDCAFF-46C5-45C4-B0FF-D7256C14B9B0}" srcOrd="12" destOrd="0" presId="urn:microsoft.com/office/officeart/2005/8/layout/hProcess11"/>
    <dgm:cxn modelId="{820D3C0E-7C86-4C15-BB2C-FF197663DF9A}" type="presParOf" srcId="{1BFDCAFF-46C5-45C4-B0FF-D7256C14B9B0}" destId="{42DFBEE9-8C19-45FA-ABD2-F87EB10FB60F}" srcOrd="0" destOrd="0" presId="urn:microsoft.com/office/officeart/2005/8/layout/hProcess11"/>
    <dgm:cxn modelId="{D515C889-E35D-4AC7-AE5F-48B683B02731}" type="presParOf" srcId="{1BFDCAFF-46C5-45C4-B0FF-D7256C14B9B0}" destId="{CCC6154F-C446-4361-96F4-D188B7EC9209}" srcOrd="1" destOrd="0" presId="urn:microsoft.com/office/officeart/2005/8/layout/hProcess11"/>
    <dgm:cxn modelId="{BFDFDED3-45BC-4F1F-BF26-FA23FA137E90}" type="presParOf" srcId="{1BFDCAFF-46C5-45C4-B0FF-D7256C14B9B0}" destId="{3359779E-92DA-4095-BDE6-2B2B02FF4FF5}" srcOrd="2" destOrd="0" presId="urn:microsoft.com/office/officeart/2005/8/layout/hProcess11"/>
    <dgm:cxn modelId="{09EF2425-CDE8-4B94-862E-EB3FBFEB7A86}" type="presParOf" srcId="{4A7427E6-CDCB-4F29-87C0-6AE2EB206934}" destId="{450E5E60-DF3D-499F-8D24-3196BCFF9A8C}" srcOrd="13" destOrd="0" presId="urn:microsoft.com/office/officeart/2005/8/layout/hProcess11"/>
    <dgm:cxn modelId="{970E3130-5AA1-4EB9-ACD7-3E9FEAB17543}" type="presParOf" srcId="{4A7427E6-CDCB-4F29-87C0-6AE2EB206934}" destId="{F44FE38B-EEFA-477F-8C21-4D70E2AAE7B9}" srcOrd="14" destOrd="0" presId="urn:microsoft.com/office/officeart/2005/8/layout/hProcess11"/>
    <dgm:cxn modelId="{C396DC11-C429-40A9-A14D-F8ECA68823AE}" type="presParOf" srcId="{F44FE38B-EEFA-477F-8C21-4D70E2AAE7B9}" destId="{97196CFD-7ECA-4704-BDB0-7D9D94E5AF3D}" srcOrd="0" destOrd="0" presId="urn:microsoft.com/office/officeart/2005/8/layout/hProcess11"/>
    <dgm:cxn modelId="{25BF42C9-B63F-42C3-8D47-CB4941749904}" type="presParOf" srcId="{F44FE38B-EEFA-477F-8C21-4D70E2AAE7B9}" destId="{D1FA8A3B-996E-4EBE-B045-C788589ECCFC}" srcOrd="1" destOrd="0" presId="urn:microsoft.com/office/officeart/2005/8/layout/hProcess11"/>
    <dgm:cxn modelId="{49209EEB-8BCF-4922-BEAC-E5A7A2D4214B}" type="presParOf" srcId="{F44FE38B-EEFA-477F-8C21-4D70E2AAE7B9}" destId="{764BC2AD-4E64-4459-B40A-E444F48257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61AF0-C1AF-4B70-9C51-56972F9E8C1F}" type="doc">
      <dgm:prSet loTypeId="urn:microsoft.com/office/officeart/2005/8/layout/process4" loCatId="process" qsTypeId="urn:microsoft.com/office/officeart/2005/8/quickstyle/simple5" qsCatId="simple" csTypeId="urn:microsoft.com/office/officeart/2005/8/colors/accent0_2" csCatId="mainScheme"/>
      <dgm:spPr/>
      <dgm:t>
        <a:bodyPr/>
        <a:lstStyle/>
        <a:p>
          <a:endParaRPr lang="en-IN"/>
        </a:p>
      </dgm:t>
    </dgm:pt>
    <dgm:pt modelId="{35BB6404-5788-495C-A705-F5734A4205B0}">
      <dgm:prSet custT="1"/>
      <dgm:spPr/>
      <dgm:t>
        <a:bodyPr/>
        <a:lstStyle/>
        <a:p>
          <a:r>
            <a:rPr lang="en-US" sz="2000" dirty="0"/>
            <a:t>It is an online system through which customers can view available cars , register , login , view profile and book car</a:t>
          </a:r>
          <a:endParaRPr lang="en-IN" sz="2000" dirty="0"/>
        </a:p>
      </dgm:t>
    </dgm:pt>
    <dgm:pt modelId="{4FFE9C68-BB86-48F0-BA3C-E58E30364543}" type="parTrans" cxnId="{80EDF81D-3EA7-4068-B617-21C89D0CE2B2}">
      <dgm:prSet/>
      <dgm:spPr/>
      <dgm:t>
        <a:bodyPr/>
        <a:lstStyle/>
        <a:p>
          <a:endParaRPr lang="en-IN"/>
        </a:p>
      </dgm:t>
    </dgm:pt>
    <dgm:pt modelId="{18C3ECCA-9342-4633-AD04-DC7397B89AC3}" type="sibTrans" cxnId="{80EDF81D-3EA7-4068-B617-21C89D0CE2B2}">
      <dgm:prSet/>
      <dgm:spPr/>
      <dgm:t>
        <a:bodyPr/>
        <a:lstStyle/>
        <a:p>
          <a:endParaRPr lang="en-IN"/>
        </a:p>
      </dgm:t>
    </dgm:pt>
    <dgm:pt modelId="{43D01394-74B7-4353-9997-2F7CB2FDE655}">
      <dgm:prSet custT="1"/>
      <dgm:spPr/>
      <dgm:t>
        <a:bodyPr/>
        <a:lstStyle/>
        <a:p>
          <a:r>
            <a:rPr lang="en-US" sz="2000" dirty="0"/>
            <a:t>Nowadays, most of the people prefer car for their trip</a:t>
          </a:r>
          <a:endParaRPr lang="en-IN" sz="2000" dirty="0"/>
        </a:p>
      </dgm:t>
    </dgm:pt>
    <dgm:pt modelId="{1C4374B2-F79D-437F-A382-4827CA5BF2E6}" type="parTrans" cxnId="{57666C26-817A-46BC-8D53-62E87023EDA3}">
      <dgm:prSet/>
      <dgm:spPr/>
      <dgm:t>
        <a:bodyPr/>
        <a:lstStyle/>
        <a:p>
          <a:endParaRPr lang="en-IN"/>
        </a:p>
      </dgm:t>
    </dgm:pt>
    <dgm:pt modelId="{C5A4B146-2F90-49A9-9116-A12D58E42351}" type="sibTrans" cxnId="{57666C26-817A-46BC-8D53-62E87023EDA3}">
      <dgm:prSet/>
      <dgm:spPr/>
      <dgm:t>
        <a:bodyPr/>
        <a:lstStyle/>
        <a:p>
          <a:endParaRPr lang="en-IN"/>
        </a:p>
      </dgm:t>
    </dgm:pt>
    <dgm:pt modelId="{05D34231-B1CF-44E1-A2C8-C2F050F90A64}">
      <dgm:prSet custT="1"/>
      <dgm:spPr/>
      <dgm:t>
        <a:bodyPr/>
        <a:lstStyle/>
        <a:p>
          <a:r>
            <a:rPr lang="en-US" sz="2000" dirty="0"/>
            <a:t>This online car rental system is fully functional and flexible</a:t>
          </a:r>
          <a:endParaRPr lang="en-IN" sz="2000" dirty="0"/>
        </a:p>
      </dgm:t>
    </dgm:pt>
    <dgm:pt modelId="{4C5B2437-C826-49B2-8EF0-C7FCC095137C}" type="parTrans" cxnId="{1D61B29D-1EDC-4D05-9DAB-60B40E8BDF6E}">
      <dgm:prSet/>
      <dgm:spPr/>
      <dgm:t>
        <a:bodyPr/>
        <a:lstStyle/>
        <a:p>
          <a:endParaRPr lang="en-IN"/>
        </a:p>
      </dgm:t>
    </dgm:pt>
    <dgm:pt modelId="{566938D5-BF24-46F3-A7E2-DD3523A4A501}" type="sibTrans" cxnId="{1D61B29D-1EDC-4D05-9DAB-60B40E8BDF6E}">
      <dgm:prSet/>
      <dgm:spPr/>
      <dgm:t>
        <a:bodyPr/>
        <a:lstStyle/>
        <a:p>
          <a:endParaRPr lang="en-IN"/>
        </a:p>
      </dgm:t>
    </dgm:pt>
    <dgm:pt modelId="{4C501102-431E-4694-A768-7296126FF4E3}">
      <dgm:prSet custT="1"/>
      <dgm:spPr/>
      <dgm:t>
        <a:bodyPr/>
        <a:lstStyle/>
        <a:p>
          <a:r>
            <a:rPr lang="en-US" sz="2000" dirty="0"/>
            <a:t>It save a lot of time and money </a:t>
          </a:r>
          <a:endParaRPr lang="en-IN" sz="2000" dirty="0"/>
        </a:p>
      </dgm:t>
    </dgm:pt>
    <dgm:pt modelId="{5337D736-16C1-4B78-9016-4973620F000B}" type="parTrans" cxnId="{9BAB2A26-B1E5-484B-B66C-4402525CF517}">
      <dgm:prSet/>
      <dgm:spPr/>
      <dgm:t>
        <a:bodyPr/>
        <a:lstStyle/>
        <a:p>
          <a:endParaRPr lang="en-IN"/>
        </a:p>
      </dgm:t>
    </dgm:pt>
    <dgm:pt modelId="{046117D0-37E0-4A65-BF92-9933D48DE577}" type="sibTrans" cxnId="{9BAB2A26-B1E5-484B-B66C-4402525CF517}">
      <dgm:prSet/>
      <dgm:spPr/>
      <dgm:t>
        <a:bodyPr/>
        <a:lstStyle/>
        <a:p>
          <a:endParaRPr lang="en-IN"/>
        </a:p>
      </dgm:t>
    </dgm:pt>
    <dgm:pt modelId="{AA59A84E-312B-4043-B738-ABD4576F8D88}" type="pres">
      <dgm:prSet presAssocID="{A0C61AF0-C1AF-4B70-9C51-56972F9E8C1F}" presName="Name0" presStyleCnt="0">
        <dgm:presLayoutVars>
          <dgm:dir/>
          <dgm:animLvl val="lvl"/>
          <dgm:resizeHandles val="exact"/>
        </dgm:presLayoutVars>
      </dgm:prSet>
      <dgm:spPr/>
    </dgm:pt>
    <dgm:pt modelId="{ACE9ACE3-78F6-4452-8981-31E614500E00}" type="pres">
      <dgm:prSet presAssocID="{4C501102-431E-4694-A768-7296126FF4E3}" presName="boxAndChildren" presStyleCnt="0"/>
      <dgm:spPr/>
    </dgm:pt>
    <dgm:pt modelId="{75D8B5FC-E620-40F2-AF3D-BA2974C59D55}" type="pres">
      <dgm:prSet presAssocID="{4C501102-431E-4694-A768-7296126FF4E3}" presName="parentTextBox" presStyleLbl="node1" presStyleIdx="0" presStyleCnt="4"/>
      <dgm:spPr/>
    </dgm:pt>
    <dgm:pt modelId="{BF027727-9619-4DDE-A9CF-CB5D225155D7}" type="pres">
      <dgm:prSet presAssocID="{566938D5-BF24-46F3-A7E2-DD3523A4A501}" presName="sp" presStyleCnt="0"/>
      <dgm:spPr/>
    </dgm:pt>
    <dgm:pt modelId="{0EF73AF9-C40C-4468-8FEB-BAA51641BB55}" type="pres">
      <dgm:prSet presAssocID="{05D34231-B1CF-44E1-A2C8-C2F050F90A64}" presName="arrowAndChildren" presStyleCnt="0"/>
      <dgm:spPr/>
    </dgm:pt>
    <dgm:pt modelId="{63A613A7-8B2D-408E-BD30-8708ADE34F73}" type="pres">
      <dgm:prSet presAssocID="{05D34231-B1CF-44E1-A2C8-C2F050F90A64}" presName="parentTextArrow" presStyleLbl="node1" presStyleIdx="1" presStyleCnt="4"/>
      <dgm:spPr/>
    </dgm:pt>
    <dgm:pt modelId="{E5BC65C7-18C5-46A6-88A8-BDB5FCAB033B}" type="pres">
      <dgm:prSet presAssocID="{C5A4B146-2F90-49A9-9116-A12D58E42351}" presName="sp" presStyleCnt="0"/>
      <dgm:spPr/>
    </dgm:pt>
    <dgm:pt modelId="{E8591ACC-E90A-4875-8BBB-C4B840553DD3}" type="pres">
      <dgm:prSet presAssocID="{43D01394-74B7-4353-9997-2F7CB2FDE655}" presName="arrowAndChildren" presStyleCnt="0"/>
      <dgm:spPr/>
    </dgm:pt>
    <dgm:pt modelId="{ECC603D3-954D-457C-A8C8-2D6FD28D4275}" type="pres">
      <dgm:prSet presAssocID="{43D01394-74B7-4353-9997-2F7CB2FDE655}" presName="parentTextArrow" presStyleLbl="node1" presStyleIdx="2" presStyleCnt="4"/>
      <dgm:spPr/>
    </dgm:pt>
    <dgm:pt modelId="{14513631-404A-405A-A017-CD828C08C398}" type="pres">
      <dgm:prSet presAssocID="{18C3ECCA-9342-4633-AD04-DC7397B89AC3}" presName="sp" presStyleCnt="0"/>
      <dgm:spPr/>
    </dgm:pt>
    <dgm:pt modelId="{55C4D89F-3EE5-413E-BF10-E26A25817DE1}" type="pres">
      <dgm:prSet presAssocID="{35BB6404-5788-495C-A705-F5734A4205B0}" presName="arrowAndChildren" presStyleCnt="0"/>
      <dgm:spPr/>
    </dgm:pt>
    <dgm:pt modelId="{26CF5AAE-C734-4F3E-81A4-D1EE3DC351E9}" type="pres">
      <dgm:prSet presAssocID="{35BB6404-5788-495C-A705-F5734A4205B0}" presName="parentTextArrow" presStyleLbl="node1" presStyleIdx="3" presStyleCnt="4"/>
      <dgm:spPr/>
    </dgm:pt>
  </dgm:ptLst>
  <dgm:cxnLst>
    <dgm:cxn modelId="{870D5602-3A41-455B-BDE5-94D8D1519528}" type="presOf" srcId="{05D34231-B1CF-44E1-A2C8-C2F050F90A64}" destId="{63A613A7-8B2D-408E-BD30-8708ADE34F73}" srcOrd="0" destOrd="0" presId="urn:microsoft.com/office/officeart/2005/8/layout/process4"/>
    <dgm:cxn modelId="{80EDF81D-3EA7-4068-B617-21C89D0CE2B2}" srcId="{A0C61AF0-C1AF-4B70-9C51-56972F9E8C1F}" destId="{35BB6404-5788-495C-A705-F5734A4205B0}" srcOrd="0" destOrd="0" parTransId="{4FFE9C68-BB86-48F0-BA3C-E58E30364543}" sibTransId="{18C3ECCA-9342-4633-AD04-DC7397B89AC3}"/>
    <dgm:cxn modelId="{9BAB2A26-B1E5-484B-B66C-4402525CF517}" srcId="{A0C61AF0-C1AF-4B70-9C51-56972F9E8C1F}" destId="{4C501102-431E-4694-A768-7296126FF4E3}" srcOrd="3" destOrd="0" parTransId="{5337D736-16C1-4B78-9016-4973620F000B}" sibTransId="{046117D0-37E0-4A65-BF92-9933D48DE577}"/>
    <dgm:cxn modelId="{57666C26-817A-46BC-8D53-62E87023EDA3}" srcId="{A0C61AF0-C1AF-4B70-9C51-56972F9E8C1F}" destId="{43D01394-74B7-4353-9997-2F7CB2FDE655}" srcOrd="1" destOrd="0" parTransId="{1C4374B2-F79D-437F-A382-4827CA5BF2E6}" sibTransId="{C5A4B146-2F90-49A9-9116-A12D58E42351}"/>
    <dgm:cxn modelId="{A4F81D74-8B4C-41AA-BB66-FA714B64E604}" type="presOf" srcId="{A0C61AF0-C1AF-4B70-9C51-56972F9E8C1F}" destId="{AA59A84E-312B-4043-B738-ABD4576F8D88}" srcOrd="0" destOrd="0" presId="urn:microsoft.com/office/officeart/2005/8/layout/process4"/>
    <dgm:cxn modelId="{1D61B29D-1EDC-4D05-9DAB-60B40E8BDF6E}" srcId="{A0C61AF0-C1AF-4B70-9C51-56972F9E8C1F}" destId="{05D34231-B1CF-44E1-A2C8-C2F050F90A64}" srcOrd="2" destOrd="0" parTransId="{4C5B2437-C826-49B2-8EF0-C7FCC095137C}" sibTransId="{566938D5-BF24-46F3-A7E2-DD3523A4A501}"/>
    <dgm:cxn modelId="{E45D86AB-B211-4469-B2F2-E807B0BE95AC}" type="presOf" srcId="{4C501102-431E-4694-A768-7296126FF4E3}" destId="{75D8B5FC-E620-40F2-AF3D-BA2974C59D55}" srcOrd="0" destOrd="0" presId="urn:microsoft.com/office/officeart/2005/8/layout/process4"/>
    <dgm:cxn modelId="{4BA774CA-F22F-4A7F-B433-A23572D78483}" type="presOf" srcId="{35BB6404-5788-495C-A705-F5734A4205B0}" destId="{26CF5AAE-C734-4F3E-81A4-D1EE3DC351E9}" srcOrd="0" destOrd="0" presId="urn:microsoft.com/office/officeart/2005/8/layout/process4"/>
    <dgm:cxn modelId="{B78961DB-501B-4EA2-A669-B4B5C29B7928}" type="presOf" srcId="{43D01394-74B7-4353-9997-2F7CB2FDE655}" destId="{ECC603D3-954D-457C-A8C8-2D6FD28D4275}" srcOrd="0" destOrd="0" presId="urn:microsoft.com/office/officeart/2005/8/layout/process4"/>
    <dgm:cxn modelId="{E340E855-49D8-453B-8E3D-74B39179AF8F}" type="presParOf" srcId="{AA59A84E-312B-4043-B738-ABD4576F8D88}" destId="{ACE9ACE3-78F6-4452-8981-31E614500E00}" srcOrd="0" destOrd="0" presId="urn:microsoft.com/office/officeart/2005/8/layout/process4"/>
    <dgm:cxn modelId="{4E95605B-B8AB-4906-844E-89E13B642FC4}" type="presParOf" srcId="{ACE9ACE3-78F6-4452-8981-31E614500E00}" destId="{75D8B5FC-E620-40F2-AF3D-BA2974C59D55}" srcOrd="0" destOrd="0" presId="urn:microsoft.com/office/officeart/2005/8/layout/process4"/>
    <dgm:cxn modelId="{357226FF-50A3-4C43-9268-5E6550DC7855}" type="presParOf" srcId="{AA59A84E-312B-4043-B738-ABD4576F8D88}" destId="{BF027727-9619-4DDE-A9CF-CB5D225155D7}" srcOrd="1" destOrd="0" presId="urn:microsoft.com/office/officeart/2005/8/layout/process4"/>
    <dgm:cxn modelId="{44813C32-7009-48C1-9944-1C2D0EF649F0}" type="presParOf" srcId="{AA59A84E-312B-4043-B738-ABD4576F8D88}" destId="{0EF73AF9-C40C-4468-8FEB-BAA51641BB55}" srcOrd="2" destOrd="0" presId="urn:microsoft.com/office/officeart/2005/8/layout/process4"/>
    <dgm:cxn modelId="{0F25F111-C339-49A1-9885-403ACAF02346}" type="presParOf" srcId="{0EF73AF9-C40C-4468-8FEB-BAA51641BB55}" destId="{63A613A7-8B2D-408E-BD30-8708ADE34F73}" srcOrd="0" destOrd="0" presId="urn:microsoft.com/office/officeart/2005/8/layout/process4"/>
    <dgm:cxn modelId="{C05FBC90-66C9-4012-96C9-08313A776E42}" type="presParOf" srcId="{AA59A84E-312B-4043-B738-ABD4576F8D88}" destId="{E5BC65C7-18C5-46A6-88A8-BDB5FCAB033B}" srcOrd="3" destOrd="0" presId="urn:microsoft.com/office/officeart/2005/8/layout/process4"/>
    <dgm:cxn modelId="{94316DF8-F9C3-4A4B-9F25-91D8AB7CC684}" type="presParOf" srcId="{AA59A84E-312B-4043-B738-ABD4576F8D88}" destId="{E8591ACC-E90A-4875-8BBB-C4B840553DD3}" srcOrd="4" destOrd="0" presId="urn:microsoft.com/office/officeart/2005/8/layout/process4"/>
    <dgm:cxn modelId="{1A60864B-EFD2-4066-B656-74026BAB6712}" type="presParOf" srcId="{E8591ACC-E90A-4875-8BBB-C4B840553DD3}" destId="{ECC603D3-954D-457C-A8C8-2D6FD28D4275}" srcOrd="0" destOrd="0" presId="urn:microsoft.com/office/officeart/2005/8/layout/process4"/>
    <dgm:cxn modelId="{DA727D00-04E9-4313-99F4-01E3AF5A63AF}" type="presParOf" srcId="{AA59A84E-312B-4043-B738-ABD4576F8D88}" destId="{14513631-404A-405A-A017-CD828C08C398}" srcOrd="5" destOrd="0" presId="urn:microsoft.com/office/officeart/2005/8/layout/process4"/>
    <dgm:cxn modelId="{AE7CB3E7-14E1-4B16-9E86-CE2E51915FE5}" type="presParOf" srcId="{AA59A84E-312B-4043-B738-ABD4576F8D88}" destId="{55C4D89F-3EE5-413E-BF10-E26A25817DE1}" srcOrd="6" destOrd="0" presId="urn:microsoft.com/office/officeart/2005/8/layout/process4"/>
    <dgm:cxn modelId="{813046B9-2C0D-4254-8C4A-23F8B7722A23}" type="presParOf" srcId="{55C4D89F-3EE5-413E-BF10-E26A25817DE1}" destId="{26CF5AAE-C734-4F3E-81A4-D1EE3DC351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67072-6FC6-434F-B750-AA6115CB3E0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3E6F1E-F5FE-496A-A4DF-1B71CB660C70}">
      <dgm:prSet/>
      <dgm:spPr/>
      <dgm:t>
        <a:bodyPr/>
        <a:lstStyle/>
        <a:p>
          <a:r>
            <a:rPr lang="en-US" dirty="0"/>
            <a:t>Language</a:t>
          </a:r>
          <a:endParaRPr lang="en-IN" dirty="0"/>
        </a:p>
      </dgm:t>
    </dgm:pt>
    <dgm:pt modelId="{364AD89A-CC38-4B85-8D4F-CBBE11186B52}" type="parTrans" cxnId="{0C8DA9E4-3515-40B4-8F68-1A192074DEE9}">
      <dgm:prSet/>
      <dgm:spPr/>
      <dgm:t>
        <a:bodyPr/>
        <a:lstStyle/>
        <a:p>
          <a:endParaRPr lang="en-IN"/>
        </a:p>
      </dgm:t>
    </dgm:pt>
    <dgm:pt modelId="{39E345DB-35BB-43C9-90EC-5BF3215C2CFC}" type="sibTrans" cxnId="{0C8DA9E4-3515-40B4-8F68-1A192074DEE9}">
      <dgm:prSet/>
      <dgm:spPr/>
      <dgm:t>
        <a:bodyPr/>
        <a:lstStyle/>
        <a:p>
          <a:endParaRPr lang="en-IN"/>
        </a:p>
      </dgm:t>
    </dgm:pt>
    <dgm:pt modelId="{F10C5BBD-6F0E-44AB-ACD0-C1341C85B8C0}">
      <dgm:prSet/>
      <dgm:spPr/>
      <dgm:t>
        <a:bodyPr/>
        <a:lstStyle/>
        <a:p>
          <a:r>
            <a:rPr lang="en-US" dirty="0"/>
            <a:t>Framework</a:t>
          </a:r>
          <a:endParaRPr lang="en-IN" dirty="0"/>
        </a:p>
      </dgm:t>
    </dgm:pt>
    <dgm:pt modelId="{779F06FB-8957-4731-B5E7-C5E10456FBB9}" type="parTrans" cxnId="{48687B06-7E43-47D3-BEB6-A872E55AA1A5}">
      <dgm:prSet/>
      <dgm:spPr/>
      <dgm:t>
        <a:bodyPr/>
        <a:lstStyle/>
        <a:p>
          <a:endParaRPr lang="en-IN"/>
        </a:p>
      </dgm:t>
    </dgm:pt>
    <dgm:pt modelId="{1E74DB10-99EC-4615-8535-5542ED8DFE55}" type="sibTrans" cxnId="{48687B06-7E43-47D3-BEB6-A872E55AA1A5}">
      <dgm:prSet/>
      <dgm:spPr/>
      <dgm:t>
        <a:bodyPr/>
        <a:lstStyle/>
        <a:p>
          <a:endParaRPr lang="en-IN"/>
        </a:p>
      </dgm:t>
    </dgm:pt>
    <dgm:pt modelId="{3D336067-7946-43C3-B564-875B0AE652EB}">
      <dgm:prSet/>
      <dgm:spPr/>
      <dgm:t>
        <a:bodyPr/>
        <a:lstStyle/>
        <a:p>
          <a:r>
            <a:rPr lang="en-US" dirty="0"/>
            <a:t>Database</a:t>
          </a:r>
          <a:endParaRPr lang="en-IN" dirty="0"/>
        </a:p>
      </dgm:t>
    </dgm:pt>
    <dgm:pt modelId="{443557AD-7D24-4A21-887E-A3D9586EF471}" type="parTrans" cxnId="{DD924029-69EC-4EFE-A248-A5599A7EAC81}">
      <dgm:prSet/>
      <dgm:spPr/>
      <dgm:t>
        <a:bodyPr/>
        <a:lstStyle/>
        <a:p>
          <a:endParaRPr lang="en-IN"/>
        </a:p>
      </dgm:t>
    </dgm:pt>
    <dgm:pt modelId="{23D309D0-E3DF-460D-99CF-17BDCDF8A4A4}" type="sibTrans" cxnId="{DD924029-69EC-4EFE-A248-A5599A7EAC81}">
      <dgm:prSet/>
      <dgm:spPr/>
      <dgm:t>
        <a:bodyPr/>
        <a:lstStyle/>
        <a:p>
          <a:endParaRPr lang="en-IN"/>
        </a:p>
      </dgm:t>
    </dgm:pt>
    <dgm:pt modelId="{BCBC1442-C571-41D2-A0E6-C557B2F22408}">
      <dgm:prSet/>
      <dgm:spPr/>
      <dgm:t>
        <a:bodyPr/>
        <a:lstStyle/>
        <a:p>
          <a:r>
            <a:rPr lang="en-US" dirty="0"/>
            <a:t>Software Platform </a:t>
          </a:r>
          <a:endParaRPr lang="en-IN" dirty="0"/>
        </a:p>
      </dgm:t>
    </dgm:pt>
    <dgm:pt modelId="{B9FF20E5-34A9-4C5D-8D32-AE9F80DF607B}" type="parTrans" cxnId="{6243354F-D177-4F42-9855-0155928AC713}">
      <dgm:prSet/>
      <dgm:spPr/>
      <dgm:t>
        <a:bodyPr/>
        <a:lstStyle/>
        <a:p>
          <a:endParaRPr lang="en-IN"/>
        </a:p>
      </dgm:t>
    </dgm:pt>
    <dgm:pt modelId="{1585E265-7165-4322-9316-1F852DB38C0E}" type="sibTrans" cxnId="{6243354F-D177-4F42-9855-0155928AC713}">
      <dgm:prSet/>
      <dgm:spPr/>
      <dgm:t>
        <a:bodyPr/>
        <a:lstStyle/>
        <a:p>
          <a:endParaRPr lang="en-IN"/>
        </a:p>
      </dgm:t>
    </dgm:pt>
    <dgm:pt modelId="{087B043A-A891-469B-BC31-A482171B38FA}">
      <dgm:prSet/>
      <dgm:spPr/>
      <dgm:t>
        <a:bodyPr/>
        <a:lstStyle/>
        <a:p>
          <a:r>
            <a:rPr lang="en-US" dirty="0"/>
            <a:t> Visual Studio </a:t>
          </a:r>
          <a:endParaRPr lang="en-IN" dirty="0"/>
        </a:p>
      </dgm:t>
    </dgm:pt>
    <dgm:pt modelId="{4352E622-EF4B-4DD2-9EBE-5F417A69505B}" type="parTrans" cxnId="{4DD3B62D-7BC2-4AB2-8597-52B41F8AC2DE}">
      <dgm:prSet/>
      <dgm:spPr/>
      <dgm:t>
        <a:bodyPr/>
        <a:lstStyle/>
        <a:p>
          <a:endParaRPr lang="en-IN"/>
        </a:p>
      </dgm:t>
    </dgm:pt>
    <dgm:pt modelId="{7F2BEFE5-7DCF-4878-8A35-79D7FCDEC3CC}" type="sibTrans" cxnId="{4DD3B62D-7BC2-4AB2-8597-52B41F8AC2DE}">
      <dgm:prSet/>
      <dgm:spPr/>
      <dgm:t>
        <a:bodyPr/>
        <a:lstStyle/>
        <a:p>
          <a:endParaRPr lang="en-IN"/>
        </a:p>
      </dgm:t>
    </dgm:pt>
    <dgm:pt modelId="{22153398-8408-4578-831D-3FDEF9668DF6}">
      <dgm:prSet/>
      <dgm:spPr/>
      <dgm:t>
        <a:bodyPr/>
        <a:lstStyle/>
        <a:p>
          <a:r>
            <a:rPr lang="en-US" dirty="0"/>
            <a:t>Command Prompt</a:t>
          </a:r>
          <a:endParaRPr lang="en-IN" dirty="0"/>
        </a:p>
      </dgm:t>
    </dgm:pt>
    <dgm:pt modelId="{D419AA7F-EFA5-4276-A1C1-BC22ED011D8C}" type="parTrans" cxnId="{88E827D5-4D6D-445F-8A62-E94E017220ED}">
      <dgm:prSet/>
      <dgm:spPr/>
      <dgm:t>
        <a:bodyPr/>
        <a:lstStyle/>
        <a:p>
          <a:endParaRPr lang="en-IN"/>
        </a:p>
      </dgm:t>
    </dgm:pt>
    <dgm:pt modelId="{F14CB696-FA71-4436-95D5-FD6AF0AD25AB}" type="sibTrans" cxnId="{88E827D5-4D6D-445F-8A62-E94E017220ED}">
      <dgm:prSet/>
      <dgm:spPr/>
      <dgm:t>
        <a:bodyPr/>
        <a:lstStyle/>
        <a:p>
          <a:endParaRPr lang="en-IN"/>
        </a:p>
      </dgm:t>
    </dgm:pt>
    <dgm:pt modelId="{481259F9-AD8A-4704-8125-77C77E9C7AD0}">
      <dgm:prSet/>
      <dgm:spPr/>
      <dgm:t>
        <a:bodyPr/>
        <a:lstStyle/>
        <a:p>
          <a:r>
            <a:rPr lang="en-US" dirty="0"/>
            <a:t>User Interface Design </a:t>
          </a:r>
          <a:endParaRPr lang="en-IN" dirty="0"/>
        </a:p>
      </dgm:t>
    </dgm:pt>
    <dgm:pt modelId="{E4558E09-804D-478F-8BDA-AD735A83CB42}" type="parTrans" cxnId="{B44CF78D-F7E9-43F0-A37F-B8086B877585}">
      <dgm:prSet/>
      <dgm:spPr/>
      <dgm:t>
        <a:bodyPr/>
        <a:lstStyle/>
        <a:p>
          <a:endParaRPr lang="en-IN"/>
        </a:p>
      </dgm:t>
    </dgm:pt>
    <dgm:pt modelId="{9D53EFD4-7932-4283-994B-A0B77C4CB2FE}" type="sibTrans" cxnId="{B44CF78D-F7E9-43F0-A37F-B8086B877585}">
      <dgm:prSet/>
      <dgm:spPr/>
      <dgm:t>
        <a:bodyPr/>
        <a:lstStyle/>
        <a:p>
          <a:endParaRPr lang="en-IN"/>
        </a:p>
      </dgm:t>
    </dgm:pt>
    <dgm:pt modelId="{12228013-423E-4E90-80DF-AB2773DC5B2C}">
      <dgm:prSet/>
      <dgm:spPr/>
      <dgm:t>
        <a:bodyPr/>
        <a:lstStyle/>
        <a:p>
          <a:r>
            <a:rPr lang="en-US" dirty="0"/>
            <a:t>HTML</a:t>
          </a:r>
          <a:endParaRPr lang="en-IN" dirty="0"/>
        </a:p>
      </dgm:t>
    </dgm:pt>
    <dgm:pt modelId="{B121C82A-4D6F-4527-8390-E2F98AF65818}" type="parTrans" cxnId="{B965C9E9-9EC2-48E5-AD43-9E4FFCAB310A}">
      <dgm:prSet/>
      <dgm:spPr/>
      <dgm:t>
        <a:bodyPr/>
        <a:lstStyle/>
        <a:p>
          <a:endParaRPr lang="en-IN"/>
        </a:p>
      </dgm:t>
    </dgm:pt>
    <dgm:pt modelId="{54C325C1-D259-4D49-8260-D2581EC2FFF5}" type="sibTrans" cxnId="{B965C9E9-9EC2-48E5-AD43-9E4FFCAB310A}">
      <dgm:prSet/>
      <dgm:spPr/>
      <dgm:t>
        <a:bodyPr/>
        <a:lstStyle/>
        <a:p>
          <a:endParaRPr lang="en-IN"/>
        </a:p>
      </dgm:t>
    </dgm:pt>
    <dgm:pt modelId="{68E75FA7-4B5F-4208-BDB0-DE51AAE03503}">
      <dgm:prSet/>
      <dgm:spPr/>
      <dgm:t>
        <a:bodyPr/>
        <a:lstStyle/>
        <a:p>
          <a:r>
            <a:rPr lang="en-US" dirty="0"/>
            <a:t>CSS</a:t>
          </a:r>
          <a:endParaRPr lang="en-IN" dirty="0"/>
        </a:p>
      </dgm:t>
    </dgm:pt>
    <dgm:pt modelId="{82FB4009-7E99-4B77-B82D-514137A7CD10}" type="parTrans" cxnId="{84A48CF0-7BFA-4D40-919A-076080BD2126}">
      <dgm:prSet/>
      <dgm:spPr/>
      <dgm:t>
        <a:bodyPr/>
        <a:lstStyle/>
        <a:p>
          <a:endParaRPr lang="en-IN"/>
        </a:p>
      </dgm:t>
    </dgm:pt>
    <dgm:pt modelId="{D62A26F2-6493-4768-9D41-B3A1B01690C4}" type="sibTrans" cxnId="{84A48CF0-7BFA-4D40-919A-076080BD2126}">
      <dgm:prSet/>
      <dgm:spPr/>
      <dgm:t>
        <a:bodyPr/>
        <a:lstStyle/>
        <a:p>
          <a:endParaRPr lang="en-IN"/>
        </a:p>
      </dgm:t>
    </dgm:pt>
    <dgm:pt modelId="{C2DD7385-D30C-467A-9452-74E39393D69E}">
      <dgm:prSet/>
      <dgm:spPr/>
      <dgm:t>
        <a:bodyPr/>
        <a:lstStyle/>
        <a:p>
          <a:r>
            <a:rPr lang="en-US" dirty="0"/>
            <a:t> JavaScript</a:t>
          </a:r>
          <a:endParaRPr lang="en-IN" dirty="0"/>
        </a:p>
      </dgm:t>
    </dgm:pt>
    <dgm:pt modelId="{C44FAD1B-8EFB-4CA7-AB63-798308C60A39}" type="parTrans" cxnId="{46856593-108A-4AF5-9B1C-DA3537DABF45}">
      <dgm:prSet/>
      <dgm:spPr/>
      <dgm:t>
        <a:bodyPr/>
        <a:lstStyle/>
        <a:p>
          <a:endParaRPr lang="en-IN"/>
        </a:p>
      </dgm:t>
    </dgm:pt>
    <dgm:pt modelId="{6436611F-BB8D-45CE-9DFD-4F8DABC361D0}" type="sibTrans" cxnId="{46856593-108A-4AF5-9B1C-DA3537DABF45}">
      <dgm:prSet/>
      <dgm:spPr/>
      <dgm:t>
        <a:bodyPr/>
        <a:lstStyle/>
        <a:p>
          <a:endParaRPr lang="en-IN"/>
        </a:p>
      </dgm:t>
    </dgm:pt>
    <dgm:pt modelId="{83719E25-053D-45A0-9C2E-DC54C04A03CA}">
      <dgm:prSet/>
      <dgm:spPr/>
      <dgm:t>
        <a:bodyPr/>
        <a:lstStyle/>
        <a:p>
          <a:r>
            <a:rPr lang="en-US" dirty="0"/>
            <a:t> Bootstrap</a:t>
          </a:r>
          <a:endParaRPr lang="en-IN" dirty="0"/>
        </a:p>
      </dgm:t>
    </dgm:pt>
    <dgm:pt modelId="{55F42B68-0DE9-4DFD-851D-F430A3FEFFB8}" type="parTrans" cxnId="{D53E4441-DE30-415E-8077-403F25E59516}">
      <dgm:prSet/>
      <dgm:spPr/>
      <dgm:t>
        <a:bodyPr/>
        <a:lstStyle/>
        <a:p>
          <a:endParaRPr lang="en-IN"/>
        </a:p>
      </dgm:t>
    </dgm:pt>
    <dgm:pt modelId="{013A471F-E51F-471B-9517-465F900A9F4A}" type="sibTrans" cxnId="{D53E4441-DE30-415E-8077-403F25E59516}">
      <dgm:prSet/>
      <dgm:spPr/>
      <dgm:t>
        <a:bodyPr/>
        <a:lstStyle/>
        <a:p>
          <a:endParaRPr lang="en-IN"/>
        </a:p>
      </dgm:t>
    </dgm:pt>
    <dgm:pt modelId="{17149296-2246-4781-9D5A-AF6ABC144916}">
      <dgm:prSet/>
      <dgm:spPr/>
      <dgm:t>
        <a:bodyPr/>
        <a:lstStyle/>
        <a:p>
          <a:r>
            <a:rPr lang="en-US" dirty="0"/>
            <a:t> Python 3.12</a:t>
          </a:r>
          <a:endParaRPr lang="en-IN" dirty="0"/>
        </a:p>
      </dgm:t>
    </dgm:pt>
    <dgm:pt modelId="{71DC63B4-AC8A-4124-A165-42F750C2CF6A}" type="parTrans" cxnId="{90BB36E3-19BA-48BA-9747-CF1486CDF35B}">
      <dgm:prSet/>
      <dgm:spPr/>
      <dgm:t>
        <a:bodyPr/>
        <a:lstStyle/>
        <a:p>
          <a:endParaRPr lang="en-IN"/>
        </a:p>
      </dgm:t>
    </dgm:pt>
    <dgm:pt modelId="{AE3783E0-ABF7-4164-BFB5-F05ED48D1FA2}" type="sibTrans" cxnId="{90BB36E3-19BA-48BA-9747-CF1486CDF35B}">
      <dgm:prSet/>
      <dgm:spPr/>
      <dgm:t>
        <a:bodyPr/>
        <a:lstStyle/>
        <a:p>
          <a:endParaRPr lang="en-IN"/>
        </a:p>
      </dgm:t>
    </dgm:pt>
    <dgm:pt modelId="{477FDD2C-C178-463C-9CB1-308699FEBDC6}">
      <dgm:prSet/>
      <dgm:spPr/>
      <dgm:t>
        <a:bodyPr/>
        <a:lstStyle/>
        <a:p>
          <a:r>
            <a:rPr lang="en-US" dirty="0"/>
            <a:t>Django 4.2.7 </a:t>
          </a:r>
          <a:endParaRPr lang="en-IN" dirty="0"/>
        </a:p>
      </dgm:t>
    </dgm:pt>
    <dgm:pt modelId="{A2F1F430-A5C6-4705-B441-6D02B3459182}" type="parTrans" cxnId="{1F8AE236-EA7C-4E5E-A6B1-B10148CC1984}">
      <dgm:prSet/>
      <dgm:spPr/>
      <dgm:t>
        <a:bodyPr/>
        <a:lstStyle/>
        <a:p>
          <a:endParaRPr lang="en-IN"/>
        </a:p>
      </dgm:t>
    </dgm:pt>
    <dgm:pt modelId="{132D4ED7-789E-46F0-8A82-04BFA157739A}" type="sibTrans" cxnId="{1F8AE236-EA7C-4E5E-A6B1-B10148CC1984}">
      <dgm:prSet/>
      <dgm:spPr/>
      <dgm:t>
        <a:bodyPr/>
        <a:lstStyle/>
        <a:p>
          <a:endParaRPr lang="en-IN"/>
        </a:p>
      </dgm:t>
    </dgm:pt>
    <dgm:pt modelId="{C9A1C3FD-FEBA-4ED5-B391-E271A7726159}">
      <dgm:prSet/>
      <dgm:spPr/>
      <dgm:t>
        <a:bodyPr/>
        <a:lstStyle/>
        <a:p>
          <a:r>
            <a:rPr lang="en-IN" b="0" dirty="0"/>
            <a:t>sqlite3</a:t>
          </a:r>
          <a:endParaRPr lang="en-IN" dirty="0"/>
        </a:p>
      </dgm:t>
    </dgm:pt>
    <dgm:pt modelId="{0F2CA8E3-A92B-4DBF-8B0F-D630AF346F73}" type="parTrans" cxnId="{9CEF350B-9570-4951-9078-8F2C2534418A}">
      <dgm:prSet/>
      <dgm:spPr/>
      <dgm:t>
        <a:bodyPr/>
        <a:lstStyle/>
        <a:p>
          <a:endParaRPr lang="en-IN"/>
        </a:p>
      </dgm:t>
    </dgm:pt>
    <dgm:pt modelId="{AD59E65D-F977-4BE3-BD99-30FB2F3B2E80}" type="sibTrans" cxnId="{9CEF350B-9570-4951-9078-8F2C2534418A}">
      <dgm:prSet/>
      <dgm:spPr/>
      <dgm:t>
        <a:bodyPr/>
        <a:lstStyle/>
        <a:p>
          <a:endParaRPr lang="en-IN"/>
        </a:p>
      </dgm:t>
    </dgm:pt>
    <dgm:pt modelId="{C5DD52C9-3D07-42B1-94EF-DBFB6A976617}">
      <dgm:prSet/>
      <dgm:spPr/>
      <dgm:t>
        <a:bodyPr/>
        <a:lstStyle/>
        <a:p>
          <a:r>
            <a:rPr lang="en-US" dirty="0"/>
            <a:t>API</a:t>
          </a:r>
          <a:endParaRPr lang="en-IN" dirty="0"/>
        </a:p>
      </dgm:t>
    </dgm:pt>
    <dgm:pt modelId="{632F93BA-D1A4-469F-A942-5914C5148ED0}" type="parTrans" cxnId="{2A50E8DB-A886-462E-90C9-E56BB7FF2469}">
      <dgm:prSet/>
      <dgm:spPr/>
      <dgm:t>
        <a:bodyPr/>
        <a:lstStyle/>
        <a:p>
          <a:endParaRPr lang="en-IN"/>
        </a:p>
      </dgm:t>
    </dgm:pt>
    <dgm:pt modelId="{1CB4F2D7-1924-45A4-99FD-21148C80C041}" type="sibTrans" cxnId="{2A50E8DB-A886-462E-90C9-E56BB7FF2469}">
      <dgm:prSet/>
      <dgm:spPr/>
      <dgm:t>
        <a:bodyPr/>
        <a:lstStyle/>
        <a:p>
          <a:endParaRPr lang="en-IN"/>
        </a:p>
      </dgm:t>
    </dgm:pt>
    <dgm:pt modelId="{082A4381-D8E0-4757-8D6E-970554EA17BF}">
      <dgm:prSet/>
      <dgm:spPr/>
      <dgm:t>
        <a:bodyPr/>
        <a:lstStyle/>
        <a:p>
          <a:r>
            <a:rPr lang="en-US" dirty="0"/>
            <a:t>Rest API</a:t>
          </a:r>
          <a:endParaRPr lang="en-IN" dirty="0"/>
        </a:p>
      </dgm:t>
    </dgm:pt>
    <dgm:pt modelId="{91C6463F-8026-441D-AF4E-F07B0FAE42CD}" type="parTrans" cxnId="{E25287AA-9D71-4B02-82A5-6543E0373DA9}">
      <dgm:prSet/>
      <dgm:spPr/>
      <dgm:t>
        <a:bodyPr/>
        <a:lstStyle/>
        <a:p>
          <a:endParaRPr lang="en-IN"/>
        </a:p>
      </dgm:t>
    </dgm:pt>
    <dgm:pt modelId="{66B2162D-A3A1-4083-970B-8DD77C3F13C4}" type="sibTrans" cxnId="{E25287AA-9D71-4B02-82A5-6543E0373DA9}">
      <dgm:prSet/>
      <dgm:spPr/>
      <dgm:t>
        <a:bodyPr/>
        <a:lstStyle/>
        <a:p>
          <a:endParaRPr lang="en-IN"/>
        </a:p>
      </dgm:t>
    </dgm:pt>
    <dgm:pt modelId="{38A77808-35A4-4182-AA4A-786522C968C2}">
      <dgm:prSet/>
      <dgm:spPr/>
      <dgm:t>
        <a:bodyPr/>
        <a:lstStyle/>
        <a:p>
          <a:r>
            <a:rPr lang="en-US" dirty="0"/>
            <a:t>Libraries</a:t>
          </a:r>
          <a:endParaRPr lang="en-IN" dirty="0"/>
        </a:p>
      </dgm:t>
    </dgm:pt>
    <dgm:pt modelId="{A6249770-05F4-4106-91E9-0B626129F242}" type="parTrans" cxnId="{01799705-9B71-4DC0-A96D-A3CB64BAA2DA}">
      <dgm:prSet/>
      <dgm:spPr/>
      <dgm:t>
        <a:bodyPr/>
        <a:lstStyle/>
        <a:p>
          <a:endParaRPr lang="en-IN"/>
        </a:p>
      </dgm:t>
    </dgm:pt>
    <dgm:pt modelId="{0A7183B2-7508-451F-8E75-77886B812811}" type="sibTrans" cxnId="{01799705-9B71-4DC0-A96D-A3CB64BAA2DA}">
      <dgm:prSet/>
      <dgm:spPr/>
      <dgm:t>
        <a:bodyPr/>
        <a:lstStyle/>
        <a:p>
          <a:endParaRPr lang="en-IN"/>
        </a:p>
      </dgm:t>
    </dgm:pt>
    <dgm:pt modelId="{2EB16088-FFA2-4ABD-98C5-947A51FD4CC6}">
      <dgm:prSet/>
      <dgm:spPr/>
      <dgm:t>
        <a:bodyPr/>
        <a:lstStyle/>
        <a:p>
          <a:r>
            <a:rPr lang="en-US" dirty="0"/>
            <a:t>Virtualenv</a:t>
          </a:r>
          <a:endParaRPr lang="en-IN" dirty="0"/>
        </a:p>
      </dgm:t>
    </dgm:pt>
    <dgm:pt modelId="{17A268F1-7C96-44A5-91FF-74F0A9D70D56}" type="parTrans" cxnId="{612F1504-02B3-4B37-BED8-7E8D296B2896}">
      <dgm:prSet/>
      <dgm:spPr/>
      <dgm:t>
        <a:bodyPr/>
        <a:lstStyle/>
        <a:p>
          <a:endParaRPr lang="en-IN"/>
        </a:p>
      </dgm:t>
    </dgm:pt>
    <dgm:pt modelId="{E886021D-9706-4520-A781-B59E4899B263}" type="sibTrans" cxnId="{612F1504-02B3-4B37-BED8-7E8D296B2896}">
      <dgm:prSet/>
      <dgm:spPr/>
      <dgm:t>
        <a:bodyPr/>
        <a:lstStyle/>
        <a:p>
          <a:endParaRPr lang="en-IN"/>
        </a:p>
      </dgm:t>
    </dgm:pt>
    <dgm:pt modelId="{8F76909C-D6C7-439E-A3AB-0BC8D55EB27E}">
      <dgm:prSet/>
      <dgm:spPr/>
      <dgm:t>
        <a:bodyPr/>
        <a:lstStyle/>
        <a:p>
          <a:r>
            <a:rPr lang="en-US" dirty="0"/>
            <a:t>Pillow</a:t>
          </a:r>
          <a:endParaRPr lang="en-IN" dirty="0"/>
        </a:p>
      </dgm:t>
    </dgm:pt>
    <dgm:pt modelId="{5F3189B2-D084-4368-906C-52A7EC9D1BF0}" type="parTrans" cxnId="{8B5BE752-2389-4477-8DAA-64D423BC183C}">
      <dgm:prSet/>
      <dgm:spPr/>
      <dgm:t>
        <a:bodyPr/>
        <a:lstStyle/>
        <a:p>
          <a:endParaRPr lang="en-IN"/>
        </a:p>
      </dgm:t>
    </dgm:pt>
    <dgm:pt modelId="{902683AA-E87E-4214-B335-5BA05F1DA362}" type="sibTrans" cxnId="{8B5BE752-2389-4477-8DAA-64D423BC183C}">
      <dgm:prSet/>
      <dgm:spPr/>
      <dgm:t>
        <a:bodyPr/>
        <a:lstStyle/>
        <a:p>
          <a:endParaRPr lang="en-IN"/>
        </a:p>
      </dgm:t>
    </dgm:pt>
    <dgm:pt modelId="{4070B815-1B2A-4C61-A187-BCA9C7343475}" type="pres">
      <dgm:prSet presAssocID="{33C67072-6FC6-434F-B750-AA6115CB3E0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1BA836-C027-4DC9-AFE0-43EF0E398A67}" type="pres">
      <dgm:prSet presAssocID="{D53E6F1E-F5FE-496A-A4DF-1B71CB660C70}" presName="root" presStyleCnt="0"/>
      <dgm:spPr/>
    </dgm:pt>
    <dgm:pt modelId="{E6BEA923-21A9-41C5-82F8-4CEC1D2F3F99}" type="pres">
      <dgm:prSet presAssocID="{D53E6F1E-F5FE-496A-A4DF-1B71CB660C70}" presName="rootComposite" presStyleCnt="0"/>
      <dgm:spPr/>
    </dgm:pt>
    <dgm:pt modelId="{4A914E23-4CD1-470F-BBC0-A5553189EE7C}" type="pres">
      <dgm:prSet presAssocID="{D53E6F1E-F5FE-496A-A4DF-1B71CB660C70}" presName="rootText" presStyleLbl="node1" presStyleIdx="0" presStyleCnt="7"/>
      <dgm:spPr/>
    </dgm:pt>
    <dgm:pt modelId="{BA97F321-A7D8-4099-8097-E2DA19D3B582}" type="pres">
      <dgm:prSet presAssocID="{D53E6F1E-F5FE-496A-A4DF-1B71CB660C70}" presName="rootConnector" presStyleLbl="node1" presStyleIdx="0" presStyleCnt="7"/>
      <dgm:spPr/>
    </dgm:pt>
    <dgm:pt modelId="{E5F51159-B905-4EF1-A847-CDB5CA335917}" type="pres">
      <dgm:prSet presAssocID="{D53E6F1E-F5FE-496A-A4DF-1B71CB660C70}" presName="childShape" presStyleCnt="0"/>
      <dgm:spPr/>
    </dgm:pt>
    <dgm:pt modelId="{354AD820-9165-411C-B030-622AB1C1FDB8}" type="pres">
      <dgm:prSet presAssocID="{71DC63B4-AC8A-4124-A165-42F750C2CF6A}" presName="Name13" presStyleLbl="parChTrans1D2" presStyleIdx="0" presStyleCnt="12"/>
      <dgm:spPr/>
    </dgm:pt>
    <dgm:pt modelId="{21E16A76-B616-4617-AB51-FC15F6C3E241}" type="pres">
      <dgm:prSet presAssocID="{17149296-2246-4781-9D5A-AF6ABC144916}" presName="childText" presStyleLbl="bgAcc1" presStyleIdx="0" presStyleCnt="12">
        <dgm:presLayoutVars>
          <dgm:bulletEnabled val="1"/>
        </dgm:presLayoutVars>
      </dgm:prSet>
      <dgm:spPr/>
    </dgm:pt>
    <dgm:pt modelId="{8083B109-CEB9-44A0-BE61-3119BE1E4AF3}" type="pres">
      <dgm:prSet presAssocID="{F10C5BBD-6F0E-44AB-ACD0-C1341C85B8C0}" presName="root" presStyleCnt="0"/>
      <dgm:spPr/>
    </dgm:pt>
    <dgm:pt modelId="{FA9AD5C7-09E0-4339-B23B-4FA2A7D5A12F}" type="pres">
      <dgm:prSet presAssocID="{F10C5BBD-6F0E-44AB-ACD0-C1341C85B8C0}" presName="rootComposite" presStyleCnt="0"/>
      <dgm:spPr/>
    </dgm:pt>
    <dgm:pt modelId="{CFA8252C-4F01-4F33-9174-7EFCB0C21652}" type="pres">
      <dgm:prSet presAssocID="{F10C5BBD-6F0E-44AB-ACD0-C1341C85B8C0}" presName="rootText" presStyleLbl="node1" presStyleIdx="1" presStyleCnt="7"/>
      <dgm:spPr/>
    </dgm:pt>
    <dgm:pt modelId="{B831F4F9-D5DE-49EC-9A03-C1DC02CED507}" type="pres">
      <dgm:prSet presAssocID="{F10C5BBD-6F0E-44AB-ACD0-C1341C85B8C0}" presName="rootConnector" presStyleLbl="node1" presStyleIdx="1" presStyleCnt="7"/>
      <dgm:spPr/>
    </dgm:pt>
    <dgm:pt modelId="{5C0D20E4-50EB-4A3E-B8A5-6A9BE5A93C13}" type="pres">
      <dgm:prSet presAssocID="{F10C5BBD-6F0E-44AB-ACD0-C1341C85B8C0}" presName="childShape" presStyleCnt="0"/>
      <dgm:spPr/>
    </dgm:pt>
    <dgm:pt modelId="{C981EDFD-A966-4475-A4C4-1BDD6C33465C}" type="pres">
      <dgm:prSet presAssocID="{A2F1F430-A5C6-4705-B441-6D02B3459182}" presName="Name13" presStyleLbl="parChTrans1D2" presStyleIdx="1" presStyleCnt="12"/>
      <dgm:spPr/>
    </dgm:pt>
    <dgm:pt modelId="{38282E3E-043C-4DB8-A631-1338BF5C573C}" type="pres">
      <dgm:prSet presAssocID="{477FDD2C-C178-463C-9CB1-308699FEBDC6}" presName="childText" presStyleLbl="bgAcc1" presStyleIdx="1" presStyleCnt="12">
        <dgm:presLayoutVars>
          <dgm:bulletEnabled val="1"/>
        </dgm:presLayoutVars>
      </dgm:prSet>
      <dgm:spPr/>
    </dgm:pt>
    <dgm:pt modelId="{7D9D8189-21E7-432C-BE68-276114DFC284}" type="pres">
      <dgm:prSet presAssocID="{C5DD52C9-3D07-42B1-94EF-DBFB6A976617}" presName="root" presStyleCnt="0"/>
      <dgm:spPr/>
    </dgm:pt>
    <dgm:pt modelId="{CAE44826-80FF-4091-AE4F-101D08E66740}" type="pres">
      <dgm:prSet presAssocID="{C5DD52C9-3D07-42B1-94EF-DBFB6A976617}" presName="rootComposite" presStyleCnt="0"/>
      <dgm:spPr/>
    </dgm:pt>
    <dgm:pt modelId="{F67C004F-A5AF-445C-B103-C38CEE4190F4}" type="pres">
      <dgm:prSet presAssocID="{C5DD52C9-3D07-42B1-94EF-DBFB6A976617}" presName="rootText" presStyleLbl="node1" presStyleIdx="2" presStyleCnt="7"/>
      <dgm:spPr/>
    </dgm:pt>
    <dgm:pt modelId="{F6D964AA-88DE-4F09-AE0C-2ADFB0C35DC2}" type="pres">
      <dgm:prSet presAssocID="{C5DD52C9-3D07-42B1-94EF-DBFB6A976617}" presName="rootConnector" presStyleLbl="node1" presStyleIdx="2" presStyleCnt="7"/>
      <dgm:spPr/>
    </dgm:pt>
    <dgm:pt modelId="{16692D7B-3460-4779-A39C-6E6702E9DE6A}" type="pres">
      <dgm:prSet presAssocID="{C5DD52C9-3D07-42B1-94EF-DBFB6A976617}" presName="childShape" presStyleCnt="0"/>
      <dgm:spPr/>
    </dgm:pt>
    <dgm:pt modelId="{FF45CD4E-E10B-4DE3-8925-AD96CD518802}" type="pres">
      <dgm:prSet presAssocID="{91C6463F-8026-441D-AF4E-F07B0FAE42CD}" presName="Name13" presStyleLbl="parChTrans1D2" presStyleIdx="2" presStyleCnt="12"/>
      <dgm:spPr/>
    </dgm:pt>
    <dgm:pt modelId="{601169F3-8FF2-4ADA-931F-3433B1E32402}" type="pres">
      <dgm:prSet presAssocID="{082A4381-D8E0-4757-8D6E-970554EA17BF}" presName="childText" presStyleLbl="bgAcc1" presStyleIdx="2" presStyleCnt="12">
        <dgm:presLayoutVars>
          <dgm:bulletEnabled val="1"/>
        </dgm:presLayoutVars>
      </dgm:prSet>
      <dgm:spPr/>
    </dgm:pt>
    <dgm:pt modelId="{C386F358-BB3C-48DA-A440-041D090CAD9A}" type="pres">
      <dgm:prSet presAssocID="{3D336067-7946-43C3-B564-875B0AE652EB}" presName="root" presStyleCnt="0"/>
      <dgm:spPr/>
    </dgm:pt>
    <dgm:pt modelId="{B95441C0-7719-4684-B5D3-1157841ABD65}" type="pres">
      <dgm:prSet presAssocID="{3D336067-7946-43C3-B564-875B0AE652EB}" presName="rootComposite" presStyleCnt="0"/>
      <dgm:spPr/>
    </dgm:pt>
    <dgm:pt modelId="{59BABD26-0E26-4ABD-9576-286A9128C3B9}" type="pres">
      <dgm:prSet presAssocID="{3D336067-7946-43C3-B564-875B0AE652EB}" presName="rootText" presStyleLbl="node1" presStyleIdx="3" presStyleCnt="7"/>
      <dgm:spPr/>
    </dgm:pt>
    <dgm:pt modelId="{3822BF29-DBF0-4A14-A36B-00C110892A50}" type="pres">
      <dgm:prSet presAssocID="{3D336067-7946-43C3-B564-875B0AE652EB}" presName="rootConnector" presStyleLbl="node1" presStyleIdx="3" presStyleCnt="7"/>
      <dgm:spPr/>
    </dgm:pt>
    <dgm:pt modelId="{7EA2B304-625B-474E-B113-A7A3B0F16000}" type="pres">
      <dgm:prSet presAssocID="{3D336067-7946-43C3-B564-875B0AE652EB}" presName="childShape" presStyleCnt="0"/>
      <dgm:spPr/>
    </dgm:pt>
    <dgm:pt modelId="{EDD3D01D-43DF-4C1C-8775-B7EF998D9F70}" type="pres">
      <dgm:prSet presAssocID="{0F2CA8E3-A92B-4DBF-8B0F-D630AF346F73}" presName="Name13" presStyleLbl="parChTrans1D2" presStyleIdx="3" presStyleCnt="12"/>
      <dgm:spPr/>
    </dgm:pt>
    <dgm:pt modelId="{EF51D20C-071A-4DA4-B233-15C3B1A23B45}" type="pres">
      <dgm:prSet presAssocID="{C9A1C3FD-FEBA-4ED5-B391-E271A7726159}" presName="childText" presStyleLbl="bgAcc1" presStyleIdx="3" presStyleCnt="12">
        <dgm:presLayoutVars>
          <dgm:bulletEnabled val="1"/>
        </dgm:presLayoutVars>
      </dgm:prSet>
      <dgm:spPr/>
    </dgm:pt>
    <dgm:pt modelId="{70985056-1B13-4712-8E2B-C9AD9C90DEB2}" type="pres">
      <dgm:prSet presAssocID="{38A77808-35A4-4182-AA4A-786522C968C2}" presName="root" presStyleCnt="0"/>
      <dgm:spPr/>
    </dgm:pt>
    <dgm:pt modelId="{D777AE6B-75BA-47D6-9DFC-B7389A61EDAB}" type="pres">
      <dgm:prSet presAssocID="{38A77808-35A4-4182-AA4A-786522C968C2}" presName="rootComposite" presStyleCnt="0"/>
      <dgm:spPr/>
    </dgm:pt>
    <dgm:pt modelId="{77D634A2-00E5-4559-B97B-461EDB7DE4C2}" type="pres">
      <dgm:prSet presAssocID="{38A77808-35A4-4182-AA4A-786522C968C2}" presName="rootText" presStyleLbl="node1" presStyleIdx="4" presStyleCnt="7"/>
      <dgm:spPr/>
    </dgm:pt>
    <dgm:pt modelId="{7075A111-51C4-4FCA-A54B-7BD194D623D1}" type="pres">
      <dgm:prSet presAssocID="{38A77808-35A4-4182-AA4A-786522C968C2}" presName="rootConnector" presStyleLbl="node1" presStyleIdx="4" presStyleCnt="7"/>
      <dgm:spPr/>
    </dgm:pt>
    <dgm:pt modelId="{ACBD77EF-0866-458D-BD98-58DDC6EBF70B}" type="pres">
      <dgm:prSet presAssocID="{38A77808-35A4-4182-AA4A-786522C968C2}" presName="childShape" presStyleCnt="0"/>
      <dgm:spPr/>
    </dgm:pt>
    <dgm:pt modelId="{E77C64EA-3250-4ED6-B04B-261502B353EF}" type="pres">
      <dgm:prSet presAssocID="{17A268F1-7C96-44A5-91FF-74F0A9D70D56}" presName="Name13" presStyleLbl="parChTrans1D2" presStyleIdx="4" presStyleCnt="12"/>
      <dgm:spPr/>
    </dgm:pt>
    <dgm:pt modelId="{4FD6926A-55EC-4798-9B52-4F4BC6621BED}" type="pres">
      <dgm:prSet presAssocID="{2EB16088-FFA2-4ABD-98C5-947A51FD4CC6}" presName="childText" presStyleLbl="bgAcc1" presStyleIdx="4" presStyleCnt="12">
        <dgm:presLayoutVars>
          <dgm:bulletEnabled val="1"/>
        </dgm:presLayoutVars>
      </dgm:prSet>
      <dgm:spPr/>
    </dgm:pt>
    <dgm:pt modelId="{570B3936-099E-42D2-8D61-6F924B134EA6}" type="pres">
      <dgm:prSet presAssocID="{5F3189B2-D084-4368-906C-52A7EC9D1BF0}" presName="Name13" presStyleLbl="parChTrans1D2" presStyleIdx="5" presStyleCnt="12"/>
      <dgm:spPr/>
    </dgm:pt>
    <dgm:pt modelId="{0D96D76D-348D-42C4-8E6E-CE32F02510BA}" type="pres">
      <dgm:prSet presAssocID="{8F76909C-D6C7-439E-A3AB-0BC8D55EB27E}" presName="childText" presStyleLbl="bgAcc1" presStyleIdx="5" presStyleCnt="12">
        <dgm:presLayoutVars>
          <dgm:bulletEnabled val="1"/>
        </dgm:presLayoutVars>
      </dgm:prSet>
      <dgm:spPr/>
    </dgm:pt>
    <dgm:pt modelId="{337FE18F-C5AE-4902-8AF0-BB1BDE71FC80}" type="pres">
      <dgm:prSet presAssocID="{BCBC1442-C571-41D2-A0E6-C557B2F22408}" presName="root" presStyleCnt="0"/>
      <dgm:spPr/>
    </dgm:pt>
    <dgm:pt modelId="{3621A8E4-CD1C-4D6D-A046-01A2A924E802}" type="pres">
      <dgm:prSet presAssocID="{BCBC1442-C571-41D2-A0E6-C557B2F22408}" presName="rootComposite" presStyleCnt="0"/>
      <dgm:spPr/>
    </dgm:pt>
    <dgm:pt modelId="{4A8BAD7A-D4C7-4EA7-A4C6-8BCC27D0F687}" type="pres">
      <dgm:prSet presAssocID="{BCBC1442-C571-41D2-A0E6-C557B2F22408}" presName="rootText" presStyleLbl="node1" presStyleIdx="5" presStyleCnt="7"/>
      <dgm:spPr/>
    </dgm:pt>
    <dgm:pt modelId="{1196FC0E-0BC5-4875-9523-9291BB62E337}" type="pres">
      <dgm:prSet presAssocID="{BCBC1442-C571-41D2-A0E6-C557B2F22408}" presName="rootConnector" presStyleLbl="node1" presStyleIdx="5" presStyleCnt="7"/>
      <dgm:spPr/>
    </dgm:pt>
    <dgm:pt modelId="{F54E9AE7-1FBC-4466-9B72-2B3A9B86FC6E}" type="pres">
      <dgm:prSet presAssocID="{BCBC1442-C571-41D2-A0E6-C557B2F22408}" presName="childShape" presStyleCnt="0"/>
      <dgm:spPr/>
    </dgm:pt>
    <dgm:pt modelId="{16BD36EC-C24F-49DF-AEAD-C09F1019FBFE}" type="pres">
      <dgm:prSet presAssocID="{4352E622-EF4B-4DD2-9EBE-5F417A69505B}" presName="Name13" presStyleLbl="parChTrans1D2" presStyleIdx="6" presStyleCnt="12"/>
      <dgm:spPr/>
    </dgm:pt>
    <dgm:pt modelId="{49AC0CDA-522C-48C0-A388-9EB1611EE95F}" type="pres">
      <dgm:prSet presAssocID="{087B043A-A891-469B-BC31-A482171B38FA}" presName="childText" presStyleLbl="bgAcc1" presStyleIdx="6" presStyleCnt="12">
        <dgm:presLayoutVars>
          <dgm:bulletEnabled val="1"/>
        </dgm:presLayoutVars>
      </dgm:prSet>
      <dgm:spPr/>
    </dgm:pt>
    <dgm:pt modelId="{F8342B0E-6264-4652-9E6D-2390DFD35A35}" type="pres">
      <dgm:prSet presAssocID="{D419AA7F-EFA5-4276-A1C1-BC22ED011D8C}" presName="Name13" presStyleLbl="parChTrans1D2" presStyleIdx="7" presStyleCnt="12"/>
      <dgm:spPr/>
    </dgm:pt>
    <dgm:pt modelId="{73BE0EDE-2E97-4921-A2F3-80BB1A6A21D3}" type="pres">
      <dgm:prSet presAssocID="{22153398-8408-4578-831D-3FDEF9668DF6}" presName="childText" presStyleLbl="bgAcc1" presStyleIdx="7" presStyleCnt="12">
        <dgm:presLayoutVars>
          <dgm:bulletEnabled val="1"/>
        </dgm:presLayoutVars>
      </dgm:prSet>
      <dgm:spPr/>
    </dgm:pt>
    <dgm:pt modelId="{5D49AE26-30C6-4D86-A1C0-301205C9746F}" type="pres">
      <dgm:prSet presAssocID="{481259F9-AD8A-4704-8125-77C77E9C7AD0}" presName="root" presStyleCnt="0"/>
      <dgm:spPr/>
    </dgm:pt>
    <dgm:pt modelId="{F89AE47B-33B0-4539-BA21-FC5A26E902B9}" type="pres">
      <dgm:prSet presAssocID="{481259F9-AD8A-4704-8125-77C77E9C7AD0}" presName="rootComposite" presStyleCnt="0"/>
      <dgm:spPr/>
    </dgm:pt>
    <dgm:pt modelId="{69CC86F8-CB89-49A6-B5C5-8AD392675FA9}" type="pres">
      <dgm:prSet presAssocID="{481259F9-AD8A-4704-8125-77C77E9C7AD0}" presName="rootText" presStyleLbl="node1" presStyleIdx="6" presStyleCnt="7"/>
      <dgm:spPr/>
    </dgm:pt>
    <dgm:pt modelId="{887CE82C-458E-4067-A2A3-CFEF576BB910}" type="pres">
      <dgm:prSet presAssocID="{481259F9-AD8A-4704-8125-77C77E9C7AD0}" presName="rootConnector" presStyleLbl="node1" presStyleIdx="6" presStyleCnt="7"/>
      <dgm:spPr/>
    </dgm:pt>
    <dgm:pt modelId="{AF07AB9B-0373-435C-8EFA-2CCF5DD37392}" type="pres">
      <dgm:prSet presAssocID="{481259F9-AD8A-4704-8125-77C77E9C7AD0}" presName="childShape" presStyleCnt="0"/>
      <dgm:spPr/>
    </dgm:pt>
    <dgm:pt modelId="{A430FBA0-78F3-4F13-94D6-7B95B42C96FF}" type="pres">
      <dgm:prSet presAssocID="{B121C82A-4D6F-4527-8390-E2F98AF65818}" presName="Name13" presStyleLbl="parChTrans1D2" presStyleIdx="8" presStyleCnt="12"/>
      <dgm:spPr/>
    </dgm:pt>
    <dgm:pt modelId="{57FFDD73-B249-42AF-9B23-8F8E0C2856CB}" type="pres">
      <dgm:prSet presAssocID="{12228013-423E-4E90-80DF-AB2773DC5B2C}" presName="childText" presStyleLbl="bgAcc1" presStyleIdx="8" presStyleCnt="12">
        <dgm:presLayoutVars>
          <dgm:bulletEnabled val="1"/>
        </dgm:presLayoutVars>
      </dgm:prSet>
      <dgm:spPr/>
    </dgm:pt>
    <dgm:pt modelId="{D9B7DB89-474E-4FA2-AA93-DC1028D08B92}" type="pres">
      <dgm:prSet presAssocID="{82FB4009-7E99-4B77-B82D-514137A7CD10}" presName="Name13" presStyleLbl="parChTrans1D2" presStyleIdx="9" presStyleCnt="12"/>
      <dgm:spPr/>
    </dgm:pt>
    <dgm:pt modelId="{0C899DFB-8590-4432-ABBB-E187AF465013}" type="pres">
      <dgm:prSet presAssocID="{68E75FA7-4B5F-4208-BDB0-DE51AAE03503}" presName="childText" presStyleLbl="bgAcc1" presStyleIdx="9" presStyleCnt="12">
        <dgm:presLayoutVars>
          <dgm:bulletEnabled val="1"/>
        </dgm:presLayoutVars>
      </dgm:prSet>
      <dgm:spPr/>
    </dgm:pt>
    <dgm:pt modelId="{CF86663D-FBAD-47E9-8E5B-CC14ACB1E495}" type="pres">
      <dgm:prSet presAssocID="{C44FAD1B-8EFB-4CA7-AB63-798308C60A39}" presName="Name13" presStyleLbl="parChTrans1D2" presStyleIdx="10" presStyleCnt="12"/>
      <dgm:spPr/>
    </dgm:pt>
    <dgm:pt modelId="{1D700514-C37F-4989-8166-FFD2C29EDD1A}" type="pres">
      <dgm:prSet presAssocID="{C2DD7385-D30C-467A-9452-74E39393D69E}" presName="childText" presStyleLbl="bgAcc1" presStyleIdx="10" presStyleCnt="12">
        <dgm:presLayoutVars>
          <dgm:bulletEnabled val="1"/>
        </dgm:presLayoutVars>
      </dgm:prSet>
      <dgm:spPr/>
    </dgm:pt>
    <dgm:pt modelId="{57148161-BD71-4D48-9155-78363E89C627}" type="pres">
      <dgm:prSet presAssocID="{55F42B68-0DE9-4DFD-851D-F430A3FEFFB8}" presName="Name13" presStyleLbl="parChTrans1D2" presStyleIdx="11" presStyleCnt="12"/>
      <dgm:spPr/>
    </dgm:pt>
    <dgm:pt modelId="{52FFE945-3402-4865-89E4-E0A305467D41}" type="pres">
      <dgm:prSet presAssocID="{83719E25-053D-45A0-9C2E-DC54C04A03CA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1EB68F02-3911-4F4F-B0C9-05348E11DEAB}" type="presOf" srcId="{68E75FA7-4B5F-4208-BDB0-DE51AAE03503}" destId="{0C899DFB-8590-4432-ABBB-E187AF465013}" srcOrd="0" destOrd="0" presId="urn:microsoft.com/office/officeart/2005/8/layout/hierarchy3"/>
    <dgm:cxn modelId="{612F1504-02B3-4B37-BED8-7E8D296B2896}" srcId="{38A77808-35A4-4182-AA4A-786522C968C2}" destId="{2EB16088-FFA2-4ABD-98C5-947A51FD4CC6}" srcOrd="0" destOrd="0" parTransId="{17A268F1-7C96-44A5-91FF-74F0A9D70D56}" sibTransId="{E886021D-9706-4520-A781-B59E4899B263}"/>
    <dgm:cxn modelId="{01799705-9B71-4DC0-A96D-A3CB64BAA2DA}" srcId="{33C67072-6FC6-434F-B750-AA6115CB3E0F}" destId="{38A77808-35A4-4182-AA4A-786522C968C2}" srcOrd="4" destOrd="0" parTransId="{A6249770-05F4-4106-91E9-0B626129F242}" sibTransId="{0A7183B2-7508-451F-8E75-77886B812811}"/>
    <dgm:cxn modelId="{48687B06-7E43-47D3-BEB6-A872E55AA1A5}" srcId="{33C67072-6FC6-434F-B750-AA6115CB3E0F}" destId="{F10C5BBD-6F0E-44AB-ACD0-C1341C85B8C0}" srcOrd="1" destOrd="0" parTransId="{779F06FB-8957-4731-B5E7-C5E10456FBB9}" sibTransId="{1E74DB10-99EC-4615-8535-5542ED8DFE55}"/>
    <dgm:cxn modelId="{D63ECD06-BD6B-4E6D-A8B2-ACCFC51FFC16}" type="presOf" srcId="{17A268F1-7C96-44A5-91FF-74F0A9D70D56}" destId="{E77C64EA-3250-4ED6-B04B-261502B353EF}" srcOrd="0" destOrd="0" presId="urn:microsoft.com/office/officeart/2005/8/layout/hierarchy3"/>
    <dgm:cxn modelId="{6D7A7D08-57BE-4F1E-A6B0-7BAF92963D51}" type="presOf" srcId="{F10C5BBD-6F0E-44AB-ACD0-C1341C85B8C0}" destId="{CFA8252C-4F01-4F33-9174-7EFCB0C21652}" srcOrd="0" destOrd="0" presId="urn:microsoft.com/office/officeart/2005/8/layout/hierarchy3"/>
    <dgm:cxn modelId="{CC5E420A-16D1-485F-9182-4B9CC493C864}" type="presOf" srcId="{83719E25-053D-45A0-9C2E-DC54C04A03CA}" destId="{52FFE945-3402-4865-89E4-E0A305467D41}" srcOrd="0" destOrd="0" presId="urn:microsoft.com/office/officeart/2005/8/layout/hierarchy3"/>
    <dgm:cxn modelId="{9CEF350B-9570-4951-9078-8F2C2534418A}" srcId="{3D336067-7946-43C3-B564-875B0AE652EB}" destId="{C9A1C3FD-FEBA-4ED5-B391-E271A7726159}" srcOrd="0" destOrd="0" parTransId="{0F2CA8E3-A92B-4DBF-8B0F-D630AF346F73}" sibTransId="{AD59E65D-F977-4BE3-BD99-30FB2F3B2E80}"/>
    <dgm:cxn modelId="{4278800B-5B96-4CB4-A39D-57CD8DE48C80}" type="presOf" srcId="{38A77808-35A4-4182-AA4A-786522C968C2}" destId="{7075A111-51C4-4FCA-A54B-7BD194D623D1}" srcOrd="1" destOrd="0" presId="urn:microsoft.com/office/officeart/2005/8/layout/hierarchy3"/>
    <dgm:cxn modelId="{7154FE0B-6A83-4E7C-8A1C-5B47F3914C3C}" type="presOf" srcId="{12228013-423E-4E90-80DF-AB2773DC5B2C}" destId="{57FFDD73-B249-42AF-9B23-8F8E0C2856CB}" srcOrd="0" destOrd="0" presId="urn:microsoft.com/office/officeart/2005/8/layout/hierarchy3"/>
    <dgm:cxn modelId="{18A2DA12-E4A5-4046-B032-D941E1146EF7}" type="presOf" srcId="{D419AA7F-EFA5-4276-A1C1-BC22ED011D8C}" destId="{F8342B0E-6264-4652-9E6D-2390DFD35A35}" srcOrd="0" destOrd="0" presId="urn:microsoft.com/office/officeart/2005/8/layout/hierarchy3"/>
    <dgm:cxn modelId="{4EBE7115-8C3E-4F0F-87D3-41D48FD62DDE}" type="presOf" srcId="{17149296-2246-4781-9D5A-AF6ABC144916}" destId="{21E16A76-B616-4617-AB51-FC15F6C3E241}" srcOrd="0" destOrd="0" presId="urn:microsoft.com/office/officeart/2005/8/layout/hierarchy3"/>
    <dgm:cxn modelId="{1A4E0426-EA6F-4E4F-9096-A31C3D621C5D}" type="presOf" srcId="{55F42B68-0DE9-4DFD-851D-F430A3FEFFB8}" destId="{57148161-BD71-4D48-9155-78363E89C627}" srcOrd="0" destOrd="0" presId="urn:microsoft.com/office/officeart/2005/8/layout/hierarchy3"/>
    <dgm:cxn modelId="{30C0B826-B64B-4400-A037-0B24E7AB4ED9}" type="presOf" srcId="{8F76909C-D6C7-439E-A3AB-0BC8D55EB27E}" destId="{0D96D76D-348D-42C4-8E6E-CE32F02510BA}" srcOrd="0" destOrd="0" presId="urn:microsoft.com/office/officeart/2005/8/layout/hierarchy3"/>
    <dgm:cxn modelId="{DD924029-69EC-4EFE-A248-A5599A7EAC81}" srcId="{33C67072-6FC6-434F-B750-AA6115CB3E0F}" destId="{3D336067-7946-43C3-B564-875B0AE652EB}" srcOrd="3" destOrd="0" parTransId="{443557AD-7D24-4A21-887E-A3D9586EF471}" sibTransId="{23D309D0-E3DF-460D-99CF-17BDCDF8A4A4}"/>
    <dgm:cxn modelId="{37694629-C9F2-4397-A966-E7D8E50E2D9D}" type="presOf" srcId="{C44FAD1B-8EFB-4CA7-AB63-798308C60A39}" destId="{CF86663D-FBAD-47E9-8E5B-CC14ACB1E495}" srcOrd="0" destOrd="0" presId="urn:microsoft.com/office/officeart/2005/8/layout/hierarchy3"/>
    <dgm:cxn modelId="{5A91F62C-515A-45C9-A463-305CA5E924C4}" type="presOf" srcId="{C9A1C3FD-FEBA-4ED5-B391-E271A7726159}" destId="{EF51D20C-071A-4DA4-B233-15C3B1A23B45}" srcOrd="0" destOrd="0" presId="urn:microsoft.com/office/officeart/2005/8/layout/hierarchy3"/>
    <dgm:cxn modelId="{4DD3B62D-7BC2-4AB2-8597-52B41F8AC2DE}" srcId="{BCBC1442-C571-41D2-A0E6-C557B2F22408}" destId="{087B043A-A891-469B-BC31-A482171B38FA}" srcOrd="0" destOrd="0" parTransId="{4352E622-EF4B-4DD2-9EBE-5F417A69505B}" sibTransId="{7F2BEFE5-7DCF-4878-8A35-79D7FCDEC3CC}"/>
    <dgm:cxn modelId="{2DF3E72F-8748-41E1-BCB9-C9F591C8BF64}" type="presOf" srcId="{BCBC1442-C571-41D2-A0E6-C557B2F22408}" destId="{1196FC0E-0BC5-4875-9523-9291BB62E337}" srcOrd="1" destOrd="0" presId="urn:microsoft.com/office/officeart/2005/8/layout/hierarchy3"/>
    <dgm:cxn modelId="{1F8AE236-EA7C-4E5E-A6B1-B10148CC1984}" srcId="{F10C5BBD-6F0E-44AB-ACD0-C1341C85B8C0}" destId="{477FDD2C-C178-463C-9CB1-308699FEBDC6}" srcOrd="0" destOrd="0" parTransId="{A2F1F430-A5C6-4705-B441-6D02B3459182}" sibTransId="{132D4ED7-789E-46F0-8A82-04BFA157739A}"/>
    <dgm:cxn modelId="{DDC5F036-A9B4-4181-A92C-BFF0029A4CD1}" type="presOf" srcId="{B121C82A-4D6F-4527-8390-E2F98AF65818}" destId="{A430FBA0-78F3-4F13-94D6-7B95B42C96FF}" srcOrd="0" destOrd="0" presId="urn:microsoft.com/office/officeart/2005/8/layout/hierarchy3"/>
    <dgm:cxn modelId="{148BF439-E5EF-4D9E-AB0F-FB4A4168F2BE}" type="presOf" srcId="{BCBC1442-C571-41D2-A0E6-C557B2F22408}" destId="{4A8BAD7A-D4C7-4EA7-A4C6-8BCC27D0F687}" srcOrd="0" destOrd="0" presId="urn:microsoft.com/office/officeart/2005/8/layout/hierarchy3"/>
    <dgm:cxn modelId="{8CC31F3C-94FD-496E-9833-3650A0D45ADA}" type="presOf" srcId="{91C6463F-8026-441D-AF4E-F07B0FAE42CD}" destId="{FF45CD4E-E10B-4DE3-8925-AD96CD518802}" srcOrd="0" destOrd="0" presId="urn:microsoft.com/office/officeart/2005/8/layout/hierarchy3"/>
    <dgm:cxn modelId="{E44E1341-22DE-4D19-920E-A33DB35FE404}" type="presOf" srcId="{4352E622-EF4B-4DD2-9EBE-5F417A69505B}" destId="{16BD36EC-C24F-49DF-AEAD-C09F1019FBFE}" srcOrd="0" destOrd="0" presId="urn:microsoft.com/office/officeart/2005/8/layout/hierarchy3"/>
    <dgm:cxn modelId="{D53E4441-DE30-415E-8077-403F25E59516}" srcId="{481259F9-AD8A-4704-8125-77C77E9C7AD0}" destId="{83719E25-053D-45A0-9C2E-DC54C04A03CA}" srcOrd="3" destOrd="0" parTransId="{55F42B68-0DE9-4DFD-851D-F430A3FEFFB8}" sibTransId="{013A471F-E51F-471B-9517-465F900A9F4A}"/>
    <dgm:cxn modelId="{05828F43-AC16-4728-B0EF-BB13BCFF1474}" type="presOf" srcId="{C2DD7385-D30C-467A-9452-74E39393D69E}" destId="{1D700514-C37F-4989-8166-FFD2C29EDD1A}" srcOrd="0" destOrd="0" presId="urn:microsoft.com/office/officeart/2005/8/layout/hierarchy3"/>
    <dgm:cxn modelId="{E2A5C447-28E6-41DF-B04C-0E1C7B687AA8}" type="presOf" srcId="{71DC63B4-AC8A-4124-A165-42F750C2CF6A}" destId="{354AD820-9165-411C-B030-622AB1C1FDB8}" srcOrd="0" destOrd="0" presId="urn:microsoft.com/office/officeart/2005/8/layout/hierarchy3"/>
    <dgm:cxn modelId="{6243354F-D177-4F42-9855-0155928AC713}" srcId="{33C67072-6FC6-434F-B750-AA6115CB3E0F}" destId="{BCBC1442-C571-41D2-A0E6-C557B2F22408}" srcOrd="5" destOrd="0" parTransId="{B9FF20E5-34A9-4C5D-8D32-AE9F80DF607B}" sibTransId="{1585E265-7165-4322-9316-1F852DB38C0E}"/>
    <dgm:cxn modelId="{8B5BE752-2389-4477-8DAA-64D423BC183C}" srcId="{38A77808-35A4-4182-AA4A-786522C968C2}" destId="{8F76909C-D6C7-439E-A3AB-0BC8D55EB27E}" srcOrd="1" destOrd="0" parTransId="{5F3189B2-D084-4368-906C-52A7EC9D1BF0}" sibTransId="{902683AA-E87E-4214-B335-5BA05F1DA362}"/>
    <dgm:cxn modelId="{771BAE73-1C2C-4873-B509-626E192E7C70}" type="presOf" srcId="{F10C5BBD-6F0E-44AB-ACD0-C1341C85B8C0}" destId="{B831F4F9-D5DE-49EC-9A03-C1DC02CED507}" srcOrd="1" destOrd="0" presId="urn:microsoft.com/office/officeart/2005/8/layout/hierarchy3"/>
    <dgm:cxn modelId="{41125074-196B-42ED-8315-C9DB0F8C6B9F}" type="presOf" srcId="{38A77808-35A4-4182-AA4A-786522C968C2}" destId="{77D634A2-00E5-4559-B97B-461EDB7DE4C2}" srcOrd="0" destOrd="0" presId="urn:microsoft.com/office/officeart/2005/8/layout/hierarchy3"/>
    <dgm:cxn modelId="{D444BB75-288B-4175-92D6-E7ED0B9B3950}" type="presOf" srcId="{082A4381-D8E0-4757-8D6E-970554EA17BF}" destId="{601169F3-8FF2-4ADA-931F-3433B1E32402}" srcOrd="0" destOrd="0" presId="urn:microsoft.com/office/officeart/2005/8/layout/hierarchy3"/>
    <dgm:cxn modelId="{6CF6F458-8585-492B-AA6D-5A63DFC6F631}" type="presOf" srcId="{A2F1F430-A5C6-4705-B441-6D02B3459182}" destId="{C981EDFD-A966-4475-A4C4-1BDD6C33465C}" srcOrd="0" destOrd="0" presId="urn:microsoft.com/office/officeart/2005/8/layout/hierarchy3"/>
    <dgm:cxn modelId="{2B83F47C-9E75-4464-B154-73BE02EE6BC1}" type="presOf" srcId="{477FDD2C-C178-463C-9CB1-308699FEBDC6}" destId="{38282E3E-043C-4DB8-A631-1338BF5C573C}" srcOrd="0" destOrd="0" presId="urn:microsoft.com/office/officeart/2005/8/layout/hierarchy3"/>
    <dgm:cxn modelId="{40506C7E-C591-4F47-858A-8CA7C8F6E2EB}" type="presOf" srcId="{D53E6F1E-F5FE-496A-A4DF-1B71CB660C70}" destId="{BA97F321-A7D8-4099-8097-E2DA19D3B582}" srcOrd="1" destOrd="0" presId="urn:microsoft.com/office/officeart/2005/8/layout/hierarchy3"/>
    <dgm:cxn modelId="{F9D4E887-53DB-48A3-9754-B7F6FE51F1A3}" type="presOf" srcId="{D53E6F1E-F5FE-496A-A4DF-1B71CB660C70}" destId="{4A914E23-4CD1-470F-BBC0-A5553189EE7C}" srcOrd="0" destOrd="0" presId="urn:microsoft.com/office/officeart/2005/8/layout/hierarchy3"/>
    <dgm:cxn modelId="{87A09689-2AFF-44D5-AB6F-1B4AAC7520D8}" type="presOf" srcId="{0F2CA8E3-A92B-4DBF-8B0F-D630AF346F73}" destId="{EDD3D01D-43DF-4C1C-8775-B7EF998D9F70}" srcOrd="0" destOrd="0" presId="urn:microsoft.com/office/officeart/2005/8/layout/hierarchy3"/>
    <dgm:cxn modelId="{B44CF78D-F7E9-43F0-A37F-B8086B877585}" srcId="{33C67072-6FC6-434F-B750-AA6115CB3E0F}" destId="{481259F9-AD8A-4704-8125-77C77E9C7AD0}" srcOrd="6" destOrd="0" parTransId="{E4558E09-804D-478F-8BDA-AD735A83CB42}" sibTransId="{9D53EFD4-7932-4283-994B-A0B77C4CB2FE}"/>
    <dgm:cxn modelId="{8B643492-3E52-4826-98BC-EB07C5130C48}" type="presOf" srcId="{3D336067-7946-43C3-B564-875B0AE652EB}" destId="{59BABD26-0E26-4ABD-9576-286A9128C3B9}" srcOrd="0" destOrd="0" presId="urn:microsoft.com/office/officeart/2005/8/layout/hierarchy3"/>
    <dgm:cxn modelId="{46856593-108A-4AF5-9B1C-DA3537DABF45}" srcId="{481259F9-AD8A-4704-8125-77C77E9C7AD0}" destId="{C2DD7385-D30C-467A-9452-74E39393D69E}" srcOrd="2" destOrd="0" parTransId="{C44FAD1B-8EFB-4CA7-AB63-798308C60A39}" sibTransId="{6436611F-BB8D-45CE-9DFD-4F8DABC361D0}"/>
    <dgm:cxn modelId="{A07D94A1-830C-4A38-876C-99F1D8C3C85F}" type="presOf" srcId="{5F3189B2-D084-4368-906C-52A7EC9D1BF0}" destId="{570B3936-099E-42D2-8D61-6F924B134EA6}" srcOrd="0" destOrd="0" presId="urn:microsoft.com/office/officeart/2005/8/layout/hierarchy3"/>
    <dgm:cxn modelId="{38810FAA-D4FF-4379-A72E-E9E70207EF59}" type="presOf" srcId="{3D336067-7946-43C3-B564-875B0AE652EB}" destId="{3822BF29-DBF0-4A14-A36B-00C110892A50}" srcOrd="1" destOrd="0" presId="urn:microsoft.com/office/officeart/2005/8/layout/hierarchy3"/>
    <dgm:cxn modelId="{E25287AA-9D71-4B02-82A5-6543E0373DA9}" srcId="{C5DD52C9-3D07-42B1-94EF-DBFB6A976617}" destId="{082A4381-D8E0-4757-8D6E-970554EA17BF}" srcOrd="0" destOrd="0" parTransId="{91C6463F-8026-441D-AF4E-F07B0FAE42CD}" sibTransId="{66B2162D-A3A1-4083-970B-8DD77C3F13C4}"/>
    <dgm:cxn modelId="{BD0B92B0-7A11-4B3D-B23A-C2CC979619A8}" type="presOf" srcId="{2EB16088-FFA2-4ABD-98C5-947A51FD4CC6}" destId="{4FD6926A-55EC-4798-9B52-4F4BC6621BED}" srcOrd="0" destOrd="0" presId="urn:microsoft.com/office/officeart/2005/8/layout/hierarchy3"/>
    <dgm:cxn modelId="{663350B9-6B78-4153-8058-03CCC7813255}" type="presOf" srcId="{C5DD52C9-3D07-42B1-94EF-DBFB6A976617}" destId="{F67C004F-A5AF-445C-B103-C38CEE4190F4}" srcOrd="0" destOrd="0" presId="urn:microsoft.com/office/officeart/2005/8/layout/hierarchy3"/>
    <dgm:cxn modelId="{CC77E2C7-7AB3-4A51-808E-3DE800DD3B2F}" type="presOf" srcId="{481259F9-AD8A-4704-8125-77C77E9C7AD0}" destId="{69CC86F8-CB89-49A6-B5C5-8AD392675FA9}" srcOrd="0" destOrd="0" presId="urn:microsoft.com/office/officeart/2005/8/layout/hierarchy3"/>
    <dgm:cxn modelId="{808B87D1-2F04-411A-BD0D-577DD6EEA420}" type="presOf" srcId="{22153398-8408-4578-831D-3FDEF9668DF6}" destId="{73BE0EDE-2E97-4921-A2F3-80BB1A6A21D3}" srcOrd="0" destOrd="0" presId="urn:microsoft.com/office/officeart/2005/8/layout/hierarchy3"/>
    <dgm:cxn modelId="{88E827D5-4D6D-445F-8A62-E94E017220ED}" srcId="{BCBC1442-C571-41D2-A0E6-C557B2F22408}" destId="{22153398-8408-4578-831D-3FDEF9668DF6}" srcOrd="1" destOrd="0" parTransId="{D419AA7F-EFA5-4276-A1C1-BC22ED011D8C}" sibTransId="{F14CB696-FA71-4436-95D5-FD6AF0AD25AB}"/>
    <dgm:cxn modelId="{8600CAD8-54E1-4C52-8374-0BC41092F9B8}" type="presOf" srcId="{C5DD52C9-3D07-42B1-94EF-DBFB6A976617}" destId="{F6D964AA-88DE-4F09-AE0C-2ADFB0C35DC2}" srcOrd="1" destOrd="0" presId="urn:microsoft.com/office/officeart/2005/8/layout/hierarchy3"/>
    <dgm:cxn modelId="{2A50E8DB-A886-462E-90C9-E56BB7FF2469}" srcId="{33C67072-6FC6-434F-B750-AA6115CB3E0F}" destId="{C5DD52C9-3D07-42B1-94EF-DBFB6A976617}" srcOrd="2" destOrd="0" parTransId="{632F93BA-D1A4-469F-A942-5914C5148ED0}" sibTransId="{1CB4F2D7-1924-45A4-99FD-21148C80C041}"/>
    <dgm:cxn modelId="{90BB36E3-19BA-48BA-9747-CF1486CDF35B}" srcId="{D53E6F1E-F5FE-496A-A4DF-1B71CB660C70}" destId="{17149296-2246-4781-9D5A-AF6ABC144916}" srcOrd="0" destOrd="0" parTransId="{71DC63B4-AC8A-4124-A165-42F750C2CF6A}" sibTransId="{AE3783E0-ABF7-4164-BFB5-F05ED48D1FA2}"/>
    <dgm:cxn modelId="{0C8DA9E4-3515-40B4-8F68-1A192074DEE9}" srcId="{33C67072-6FC6-434F-B750-AA6115CB3E0F}" destId="{D53E6F1E-F5FE-496A-A4DF-1B71CB660C70}" srcOrd="0" destOrd="0" parTransId="{364AD89A-CC38-4B85-8D4F-CBBE11186B52}" sibTransId="{39E345DB-35BB-43C9-90EC-5BF3215C2CFC}"/>
    <dgm:cxn modelId="{14AA49E6-C805-41D2-8A1C-1EA3F35733FB}" type="presOf" srcId="{82FB4009-7E99-4B77-B82D-514137A7CD10}" destId="{D9B7DB89-474E-4FA2-AA93-DC1028D08B92}" srcOrd="0" destOrd="0" presId="urn:microsoft.com/office/officeart/2005/8/layout/hierarchy3"/>
    <dgm:cxn modelId="{B965C9E9-9EC2-48E5-AD43-9E4FFCAB310A}" srcId="{481259F9-AD8A-4704-8125-77C77E9C7AD0}" destId="{12228013-423E-4E90-80DF-AB2773DC5B2C}" srcOrd="0" destOrd="0" parTransId="{B121C82A-4D6F-4527-8390-E2F98AF65818}" sibTransId="{54C325C1-D259-4D49-8260-D2581EC2FFF5}"/>
    <dgm:cxn modelId="{3C7D87EC-92A6-443B-AE18-BF7044764A35}" type="presOf" srcId="{087B043A-A891-469B-BC31-A482171B38FA}" destId="{49AC0CDA-522C-48C0-A388-9EB1611EE95F}" srcOrd="0" destOrd="0" presId="urn:microsoft.com/office/officeart/2005/8/layout/hierarchy3"/>
    <dgm:cxn modelId="{7DF590EF-98AF-4448-816C-98DB0A9E6133}" type="presOf" srcId="{481259F9-AD8A-4704-8125-77C77E9C7AD0}" destId="{887CE82C-458E-4067-A2A3-CFEF576BB910}" srcOrd="1" destOrd="0" presId="urn:microsoft.com/office/officeart/2005/8/layout/hierarchy3"/>
    <dgm:cxn modelId="{84A48CF0-7BFA-4D40-919A-076080BD2126}" srcId="{481259F9-AD8A-4704-8125-77C77E9C7AD0}" destId="{68E75FA7-4B5F-4208-BDB0-DE51AAE03503}" srcOrd="1" destOrd="0" parTransId="{82FB4009-7E99-4B77-B82D-514137A7CD10}" sibTransId="{D62A26F2-6493-4768-9D41-B3A1B01690C4}"/>
    <dgm:cxn modelId="{09E000FF-8085-46E9-8D7C-57A6FB37D8DF}" type="presOf" srcId="{33C67072-6FC6-434F-B750-AA6115CB3E0F}" destId="{4070B815-1B2A-4C61-A187-BCA9C7343475}" srcOrd="0" destOrd="0" presId="urn:microsoft.com/office/officeart/2005/8/layout/hierarchy3"/>
    <dgm:cxn modelId="{7D95EFB4-2E3A-47FD-9B60-52876FD73090}" type="presParOf" srcId="{4070B815-1B2A-4C61-A187-BCA9C7343475}" destId="{881BA836-C027-4DC9-AFE0-43EF0E398A67}" srcOrd="0" destOrd="0" presId="urn:microsoft.com/office/officeart/2005/8/layout/hierarchy3"/>
    <dgm:cxn modelId="{EFD1C046-41FB-42F8-96AA-45853EE1C411}" type="presParOf" srcId="{881BA836-C027-4DC9-AFE0-43EF0E398A67}" destId="{E6BEA923-21A9-41C5-82F8-4CEC1D2F3F99}" srcOrd="0" destOrd="0" presId="urn:microsoft.com/office/officeart/2005/8/layout/hierarchy3"/>
    <dgm:cxn modelId="{8F26984F-6547-465D-BBD2-EFDF721A083D}" type="presParOf" srcId="{E6BEA923-21A9-41C5-82F8-4CEC1D2F3F99}" destId="{4A914E23-4CD1-470F-BBC0-A5553189EE7C}" srcOrd="0" destOrd="0" presId="urn:microsoft.com/office/officeart/2005/8/layout/hierarchy3"/>
    <dgm:cxn modelId="{CA7B065B-6ABE-438C-A503-C4E4E160A5C7}" type="presParOf" srcId="{E6BEA923-21A9-41C5-82F8-4CEC1D2F3F99}" destId="{BA97F321-A7D8-4099-8097-E2DA19D3B582}" srcOrd="1" destOrd="0" presId="urn:microsoft.com/office/officeart/2005/8/layout/hierarchy3"/>
    <dgm:cxn modelId="{18D427ED-F98A-4DF7-8DC6-1093C273A896}" type="presParOf" srcId="{881BA836-C027-4DC9-AFE0-43EF0E398A67}" destId="{E5F51159-B905-4EF1-A847-CDB5CA335917}" srcOrd="1" destOrd="0" presId="urn:microsoft.com/office/officeart/2005/8/layout/hierarchy3"/>
    <dgm:cxn modelId="{0D2C856B-B667-4DD8-82ED-EE05398DD944}" type="presParOf" srcId="{E5F51159-B905-4EF1-A847-CDB5CA335917}" destId="{354AD820-9165-411C-B030-622AB1C1FDB8}" srcOrd="0" destOrd="0" presId="urn:microsoft.com/office/officeart/2005/8/layout/hierarchy3"/>
    <dgm:cxn modelId="{E2FFFDB8-5510-49F4-A067-6B0F6DB8617E}" type="presParOf" srcId="{E5F51159-B905-4EF1-A847-CDB5CA335917}" destId="{21E16A76-B616-4617-AB51-FC15F6C3E241}" srcOrd="1" destOrd="0" presId="urn:microsoft.com/office/officeart/2005/8/layout/hierarchy3"/>
    <dgm:cxn modelId="{E8D02184-7FB5-4723-8DFE-F9359D1AE434}" type="presParOf" srcId="{4070B815-1B2A-4C61-A187-BCA9C7343475}" destId="{8083B109-CEB9-44A0-BE61-3119BE1E4AF3}" srcOrd="1" destOrd="0" presId="urn:microsoft.com/office/officeart/2005/8/layout/hierarchy3"/>
    <dgm:cxn modelId="{454AB9C8-05E2-4F26-A957-D0F325156FDB}" type="presParOf" srcId="{8083B109-CEB9-44A0-BE61-3119BE1E4AF3}" destId="{FA9AD5C7-09E0-4339-B23B-4FA2A7D5A12F}" srcOrd="0" destOrd="0" presId="urn:microsoft.com/office/officeart/2005/8/layout/hierarchy3"/>
    <dgm:cxn modelId="{F8B6A7F3-0FAF-407D-80D5-76389BC0686C}" type="presParOf" srcId="{FA9AD5C7-09E0-4339-B23B-4FA2A7D5A12F}" destId="{CFA8252C-4F01-4F33-9174-7EFCB0C21652}" srcOrd="0" destOrd="0" presId="urn:microsoft.com/office/officeart/2005/8/layout/hierarchy3"/>
    <dgm:cxn modelId="{A252847D-2191-458A-B1D2-FE88B5691558}" type="presParOf" srcId="{FA9AD5C7-09E0-4339-B23B-4FA2A7D5A12F}" destId="{B831F4F9-D5DE-49EC-9A03-C1DC02CED507}" srcOrd="1" destOrd="0" presId="urn:microsoft.com/office/officeart/2005/8/layout/hierarchy3"/>
    <dgm:cxn modelId="{C5C75B07-703B-4BF1-919F-0CA6A294CE9D}" type="presParOf" srcId="{8083B109-CEB9-44A0-BE61-3119BE1E4AF3}" destId="{5C0D20E4-50EB-4A3E-B8A5-6A9BE5A93C13}" srcOrd="1" destOrd="0" presId="urn:microsoft.com/office/officeart/2005/8/layout/hierarchy3"/>
    <dgm:cxn modelId="{6A215DDC-AAD0-4B75-84C0-67ABEB0EC3CC}" type="presParOf" srcId="{5C0D20E4-50EB-4A3E-B8A5-6A9BE5A93C13}" destId="{C981EDFD-A966-4475-A4C4-1BDD6C33465C}" srcOrd="0" destOrd="0" presId="urn:microsoft.com/office/officeart/2005/8/layout/hierarchy3"/>
    <dgm:cxn modelId="{1BD1E4EE-C380-4CCE-BFAF-C3AFFD2CA412}" type="presParOf" srcId="{5C0D20E4-50EB-4A3E-B8A5-6A9BE5A93C13}" destId="{38282E3E-043C-4DB8-A631-1338BF5C573C}" srcOrd="1" destOrd="0" presId="urn:microsoft.com/office/officeart/2005/8/layout/hierarchy3"/>
    <dgm:cxn modelId="{E36C4472-00F2-4CA8-8717-97D383B26D8D}" type="presParOf" srcId="{4070B815-1B2A-4C61-A187-BCA9C7343475}" destId="{7D9D8189-21E7-432C-BE68-276114DFC284}" srcOrd="2" destOrd="0" presId="urn:microsoft.com/office/officeart/2005/8/layout/hierarchy3"/>
    <dgm:cxn modelId="{059F6972-666C-409B-9BAF-CFDE06E3B4CB}" type="presParOf" srcId="{7D9D8189-21E7-432C-BE68-276114DFC284}" destId="{CAE44826-80FF-4091-AE4F-101D08E66740}" srcOrd="0" destOrd="0" presId="urn:microsoft.com/office/officeart/2005/8/layout/hierarchy3"/>
    <dgm:cxn modelId="{4D0D9532-04F7-46A6-B235-F10CCF7A845D}" type="presParOf" srcId="{CAE44826-80FF-4091-AE4F-101D08E66740}" destId="{F67C004F-A5AF-445C-B103-C38CEE4190F4}" srcOrd="0" destOrd="0" presId="urn:microsoft.com/office/officeart/2005/8/layout/hierarchy3"/>
    <dgm:cxn modelId="{83380DE8-9DFF-4AF1-AF35-C48684EDEBD0}" type="presParOf" srcId="{CAE44826-80FF-4091-AE4F-101D08E66740}" destId="{F6D964AA-88DE-4F09-AE0C-2ADFB0C35DC2}" srcOrd="1" destOrd="0" presId="urn:microsoft.com/office/officeart/2005/8/layout/hierarchy3"/>
    <dgm:cxn modelId="{1348D306-C530-4FD1-97D1-FA48C3557C00}" type="presParOf" srcId="{7D9D8189-21E7-432C-BE68-276114DFC284}" destId="{16692D7B-3460-4779-A39C-6E6702E9DE6A}" srcOrd="1" destOrd="0" presId="urn:microsoft.com/office/officeart/2005/8/layout/hierarchy3"/>
    <dgm:cxn modelId="{66E4EB81-5E68-4ABA-A09A-7FE525E3440F}" type="presParOf" srcId="{16692D7B-3460-4779-A39C-6E6702E9DE6A}" destId="{FF45CD4E-E10B-4DE3-8925-AD96CD518802}" srcOrd="0" destOrd="0" presId="urn:microsoft.com/office/officeart/2005/8/layout/hierarchy3"/>
    <dgm:cxn modelId="{0BA614F3-0090-4D41-8D19-3B8D643325EB}" type="presParOf" srcId="{16692D7B-3460-4779-A39C-6E6702E9DE6A}" destId="{601169F3-8FF2-4ADA-931F-3433B1E32402}" srcOrd="1" destOrd="0" presId="urn:microsoft.com/office/officeart/2005/8/layout/hierarchy3"/>
    <dgm:cxn modelId="{0F685394-C822-445F-AFEF-5F7A7049A14C}" type="presParOf" srcId="{4070B815-1B2A-4C61-A187-BCA9C7343475}" destId="{C386F358-BB3C-48DA-A440-041D090CAD9A}" srcOrd="3" destOrd="0" presId="urn:microsoft.com/office/officeart/2005/8/layout/hierarchy3"/>
    <dgm:cxn modelId="{1D6C5289-C520-4750-9917-CDF6D0F99C93}" type="presParOf" srcId="{C386F358-BB3C-48DA-A440-041D090CAD9A}" destId="{B95441C0-7719-4684-B5D3-1157841ABD65}" srcOrd="0" destOrd="0" presId="urn:microsoft.com/office/officeart/2005/8/layout/hierarchy3"/>
    <dgm:cxn modelId="{81CF6C36-E368-454C-A234-8D80BF1D7928}" type="presParOf" srcId="{B95441C0-7719-4684-B5D3-1157841ABD65}" destId="{59BABD26-0E26-4ABD-9576-286A9128C3B9}" srcOrd="0" destOrd="0" presId="urn:microsoft.com/office/officeart/2005/8/layout/hierarchy3"/>
    <dgm:cxn modelId="{1AD916FF-AAE1-4367-86B4-14385836CAF1}" type="presParOf" srcId="{B95441C0-7719-4684-B5D3-1157841ABD65}" destId="{3822BF29-DBF0-4A14-A36B-00C110892A50}" srcOrd="1" destOrd="0" presId="urn:microsoft.com/office/officeart/2005/8/layout/hierarchy3"/>
    <dgm:cxn modelId="{29862702-5A31-422A-A883-43325CEB2EA8}" type="presParOf" srcId="{C386F358-BB3C-48DA-A440-041D090CAD9A}" destId="{7EA2B304-625B-474E-B113-A7A3B0F16000}" srcOrd="1" destOrd="0" presId="urn:microsoft.com/office/officeart/2005/8/layout/hierarchy3"/>
    <dgm:cxn modelId="{6FB16647-FBB5-4E20-827A-1A26B2E2E081}" type="presParOf" srcId="{7EA2B304-625B-474E-B113-A7A3B0F16000}" destId="{EDD3D01D-43DF-4C1C-8775-B7EF998D9F70}" srcOrd="0" destOrd="0" presId="urn:microsoft.com/office/officeart/2005/8/layout/hierarchy3"/>
    <dgm:cxn modelId="{A22FB621-6063-4AC3-B2E6-19DB10B140DE}" type="presParOf" srcId="{7EA2B304-625B-474E-B113-A7A3B0F16000}" destId="{EF51D20C-071A-4DA4-B233-15C3B1A23B45}" srcOrd="1" destOrd="0" presId="urn:microsoft.com/office/officeart/2005/8/layout/hierarchy3"/>
    <dgm:cxn modelId="{020E042E-A542-4ABD-B549-5FE1F41DE22B}" type="presParOf" srcId="{4070B815-1B2A-4C61-A187-BCA9C7343475}" destId="{70985056-1B13-4712-8E2B-C9AD9C90DEB2}" srcOrd="4" destOrd="0" presId="urn:microsoft.com/office/officeart/2005/8/layout/hierarchy3"/>
    <dgm:cxn modelId="{44B0CDA7-6C7C-4398-A9EC-0CA60426A6E9}" type="presParOf" srcId="{70985056-1B13-4712-8E2B-C9AD9C90DEB2}" destId="{D777AE6B-75BA-47D6-9DFC-B7389A61EDAB}" srcOrd="0" destOrd="0" presId="urn:microsoft.com/office/officeart/2005/8/layout/hierarchy3"/>
    <dgm:cxn modelId="{CD818A2F-5C22-412C-881F-CBAC8D3F48E5}" type="presParOf" srcId="{D777AE6B-75BA-47D6-9DFC-B7389A61EDAB}" destId="{77D634A2-00E5-4559-B97B-461EDB7DE4C2}" srcOrd="0" destOrd="0" presId="urn:microsoft.com/office/officeart/2005/8/layout/hierarchy3"/>
    <dgm:cxn modelId="{5B833ED9-6AB0-4011-8473-2AE87C8D41B0}" type="presParOf" srcId="{D777AE6B-75BA-47D6-9DFC-B7389A61EDAB}" destId="{7075A111-51C4-4FCA-A54B-7BD194D623D1}" srcOrd="1" destOrd="0" presId="urn:microsoft.com/office/officeart/2005/8/layout/hierarchy3"/>
    <dgm:cxn modelId="{FA8E8CEA-D495-4140-B538-1A9DC5010281}" type="presParOf" srcId="{70985056-1B13-4712-8E2B-C9AD9C90DEB2}" destId="{ACBD77EF-0866-458D-BD98-58DDC6EBF70B}" srcOrd="1" destOrd="0" presId="urn:microsoft.com/office/officeart/2005/8/layout/hierarchy3"/>
    <dgm:cxn modelId="{967B74CD-D2CA-40C1-AB9D-3E3F6ADA802F}" type="presParOf" srcId="{ACBD77EF-0866-458D-BD98-58DDC6EBF70B}" destId="{E77C64EA-3250-4ED6-B04B-261502B353EF}" srcOrd="0" destOrd="0" presId="urn:microsoft.com/office/officeart/2005/8/layout/hierarchy3"/>
    <dgm:cxn modelId="{FB7E61F7-B738-4BB8-B460-9E38B8F8C491}" type="presParOf" srcId="{ACBD77EF-0866-458D-BD98-58DDC6EBF70B}" destId="{4FD6926A-55EC-4798-9B52-4F4BC6621BED}" srcOrd="1" destOrd="0" presId="urn:microsoft.com/office/officeart/2005/8/layout/hierarchy3"/>
    <dgm:cxn modelId="{221117F5-1B28-4750-B111-9824985AD13E}" type="presParOf" srcId="{ACBD77EF-0866-458D-BD98-58DDC6EBF70B}" destId="{570B3936-099E-42D2-8D61-6F924B134EA6}" srcOrd="2" destOrd="0" presId="urn:microsoft.com/office/officeart/2005/8/layout/hierarchy3"/>
    <dgm:cxn modelId="{10BE5BE5-2C06-444C-ACFD-F4E7CD08BB47}" type="presParOf" srcId="{ACBD77EF-0866-458D-BD98-58DDC6EBF70B}" destId="{0D96D76D-348D-42C4-8E6E-CE32F02510BA}" srcOrd="3" destOrd="0" presId="urn:microsoft.com/office/officeart/2005/8/layout/hierarchy3"/>
    <dgm:cxn modelId="{F5593E00-AF96-4192-B9A6-60C95E5268C3}" type="presParOf" srcId="{4070B815-1B2A-4C61-A187-BCA9C7343475}" destId="{337FE18F-C5AE-4902-8AF0-BB1BDE71FC80}" srcOrd="5" destOrd="0" presId="urn:microsoft.com/office/officeart/2005/8/layout/hierarchy3"/>
    <dgm:cxn modelId="{F3DEC2FA-8902-4AFB-A36A-1761FF13B8B1}" type="presParOf" srcId="{337FE18F-C5AE-4902-8AF0-BB1BDE71FC80}" destId="{3621A8E4-CD1C-4D6D-A046-01A2A924E802}" srcOrd="0" destOrd="0" presId="urn:microsoft.com/office/officeart/2005/8/layout/hierarchy3"/>
    <dgm:cxn modelId="{DDAFDDD2-7722-48FE-8539-6583E4F2D738}" type="presParOf" srcId="{3621A8E4-CD1C-4D6D-A046-01A2A924E802}" destId="{4A8BAD7A-D4C7-4EA7-A4C6-8BCC27D0F687}" srcOrd="0" destOrd="0" presId="urn:microsoft.com/office/officeart/2005/8/layout/hierarchy3"/>
    <dgm:cxn modelId="{07008ECD-3979-49E5-A6BB-41D215B49FFB}" type="presParOf" srcId="{3621A8E4-CD1C-4D6D-A046-01A2A924E802}" destId="{1196FC0E-0BC5-4875-9523-9291BB62E337}" srcOrd="1" destOrd="0" presId="urn:microsoft.com/office/officeart/2005/8/layout/hierarchy3"/>
    <dgm:cxn modelId="{F5C5E1A1-6914-4E23-A0A3-F8FBBF58B6FD}" type="presParOf" srcId="{337FE18F-C5AE-4902-8AF0-BB1BDE71FC80}" destId="{F54E9AE7-1FBC-4466-9B72-2B3A9B86FC6E}" srcOrd="1" destOrd="0" presId="urn:microsoft.com/office/officeart/2005/8/layout/hierarchy3"/>
    <dgm:cxn modelId="{67A49726-CAF1-47A9-B83A-751F7954A806}" type="presParOf" srcId="{F54E9AE7-1FBC-4466-9B72-2B3A9B86FC6E}" destId="{16BD36EC-C24F-49DF-AEAD-C09F1019FBFE}" srcOrd="0" destOrd="0" presId="urn:microsoft.com/office/officeart/2005/8/layout/hierarchy3"/>
    <dgm:cxn modelId="{48BCCB10-1CAC-4963-AA0E-912CFC349C2A}" type="presParOf" srcId="{F54E9AE7-1FBC-4466-9B72-2B3A9B86FC6E}" destId="{49AC0CDA-522C-48C0-A388-9EB1611EE95F}" srcOrd="1" destOrd="0" presId="urn:microsoft.com/office/officeart/2005/8/layout/hierarchy3"/>
    <dgm:cxn modelId="{43048B75-1104-4B05-8284-FDB60003604B}" type="presParOf" srcId="{F54E9AE7-1FBC-4466-9B72-2B3A9B86FC6E}" destId="{F8342B0E-6264-4652-9E6D-2390DFD35A35}" srcOrd="2" destOrd="0" presId="urn:microsoft.com/office/officeart/2005/8/layout/hierarchy3"/>
    <dgm:cxn modelId="{C2401F3B-B4CB-4F95-A3DA-B1A95837A717}" type="presParOf" srcId="{F54E9AE7-1FBC-4466-9B72-2B3A9B86FC6E}" destId="{73BE0EDE-2E97-4921-A2F3-80BB1A6A21D3}" srcOrd="3" destOrd="0" presId="urn:microsoft.com/office/officeart/2005/8/layout/hierarchy3"/>
    <dgm:cxn modelId="{AEF1ABDF-EB4C-42A4-9087-E4405F8074A3}" type="presParOf" srcId="{4070B815-1B2A-4C61-A187-BCA9C7343475}" destId="{5D49AE26-30C6-4D86-A1C0-301205C9746F}" srcOrd="6" destOrd="0" presId="urn:microsoft.com/office/officeart/2005/8/layout/hierarchy3"/>
    <dgm:cxn modelId="{65C30F48-178C-4A4F-A9E4-3C79FE60CC79}" type="presParOf" srcId="{5D49AE26-30C6-4D86-A1C0-301205C9746F}" destId="{F89AE47B-33B0-4539-BA21-FC5A26E902B9}" srcOrd="0" destOrd="0" presId="urn:microsoft.com/office/officeart/2005/8/layout/hierarchy3"/>
    <dgm:cxn modelId="{0D64553B-C471-45EE-A7B2-F72C27A4290E}" type="presParOf" srcId="{F89AE47B-33B0-4539-BA21-FC5A26E902B9}" destId="{69CC86F8-CB89-49A6-B5C5-8AD392675FA9}" srcOrd="0" destOrd="0" presId="urn:microsoft.com/office/officeart/2005/8/layout/hierarchy3"/>
    <dgm:cxn modelId="{D131D3F5-9463-4977-89E8-6F29774A84CA}" type="presParOf" srcId="{F89AE47B-33B0-4539-BA21-FC5A26E902B9}" destId="{887CE82C-458E-4067-A2A3-CFEF576BB910}" srcOrd="1" destOrd="0" presId="urn:microsoft.com/office/officeart/2005/8/layout/hierarchy3"/>
    <dgm:cxn modelId="{C5EFDB21-CDC0-430F-8A1D-63A4FAC8D898}" type="presParOf" srcId="{5D49AE26-30C6-4D86-A1C0-301205C9746F}" destId="{AF07AB9B-0373-435C-8EFA-2CCF5DD37392}" srcOrd="1" destOrd="0" presId="urn:microsoft.com/office/officeart/2005/8/layout/hierarchy3"/>
    <dgm:cxn modelId="{71657513-D834-4651-8D6C-29A4802FDA86}" type="presParOf" srcId="{AF07AB9B-0373-435C-8EFA-2CCF5DD37392}" destId="{A430FBA0-78F3-4F13-94D6-7B95B42C96FF}" srcOrd="0" destOrd="0" presId="urn:microsoft.com/office/officeart/2005/8/layout/hierarchy3"/>
    <dgm:cxn modelId="{F2F028EB-1143-48EB-AE2F-4CFF253C0B56}" type="presParOf" srcId="{AF07AB9B-0373-435C-8EFA-2CCF5DD37392}" destId="{57FFDD73-B249-42AF-9B23-8F8E0C2856CB}" srcOrd="1" destOrd="0" presId="urn:microsoft.com/office/officeart/2005/8/layout/hierarchy3"/>
    <dgm:cxn modelId="{605CA0B4-E4A0-4476-8053-47520AF39A48}" type="presParOf" srcId="{AF07AB9B-0373-435C-8EFA-2CCF5DD37392}" destId="{D9B7DB89-474E-4FA2-AA93-DC1028D08B92}" srcOrd="2" destOrd="0" presId="urn:microsoft.com/office/officeart/2005/8/layout/hierarchy3"/>
    <dgm:cxn modelId="{C4E6668E-035D-4522-B79E-628EEF2B85ED}" type="presParOf" srcId="{AF07AB9B-0373-435C-8EFA-2CCF5DD37392}" destId="{0C899DFB-8590-4432-ABBB-E187AF465013}" srcOrd="3" destOrd="0" presId="urn:microsoft.com/office/officeart/2005/8/layout/hierarchy3"/>
    <dgm:cxn modelId="{BCE11201-92D2-4892-B261-E5F46DCFF1C5}" type="presParOf" srcId="{AF07AB9B-0373-435C-8EFA-2CCF5DD37392}" destId="{CF86663D-FBAD-47E9-8E5B-CC14ACB1E495}" srcOrd="4" destOrd="0" presId="urn:microsoft.com/office/officeart/2005/8/layout/hierarchy3"/>
    <dgm:cxn modelId="{62911E91-4C49-4E1F-BB06-F1B5C3AF2307}" type="presParOf" srcId="{AF07AB9B-0373-435C-8EFA-2CCF5DD37392}" destId="{1D700514-C37F-4989-8166-FFD2C29EDD1A}" srcOrd="5" destOrd="0" presId="urn:microsoft.com/office/officeart/2005/8/layout/hierarchy3"/>
    <dgm:cxn modelId="{18742E31-F2F0-48F1-88DC-ED8EE55A8C89}" type="presParOf" srcId="{AF07AB9B-0373-435C-8EFA-2CCF5DD37392}" destId="{57148161-BD71-4D48-9155-78363E89C627}" srcOrd="6" destOrd="0" presId="urn:microsoft.com/office/officeart/2005/8/layout/hierarchy3"/>
    <dgm:cxn modelId="{50AB4B2F-19ED-4D82-947E-321856E4D71B}" type="presParOf" srcId="{AF07AB9B-0373-435C-8EFA-2CCF5DD37392}" destId="{52FFE945-3402-4865-89E4-E0A305467D4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process5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1800" cap="none" baseline="0" dirty="0">
              <a:latin typeface="Aptos Display" panose="020B0004020202020204" pitchFamily="34" charset="0"/>
              <a:cs typeface="Arial" panose="020B0604020202020204" pitchFamily="34" charset="0"/>
            </a:rPr>
            <a:t>Manage Booking (Admin can confirm and cancel booking)</a:t>
          </a:r>
          <a:endParaRPr lang="en-US" sz="1800" cap="none" baseline="0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BD378D5-4359-4940-A74D-45AC77C705B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View Car Details , Booking Details</a:t>
          </a:r>
          <a:endParaRPr lang="en-US" sz="1800" cap="none" baseline="0" dirty="0">
            <a:effectLst/>
          </a:endParaRPr>
        </a:p>
      </dgm:t>
    </dgm:pt>
    <dgm:pt modelId="{865FBDB9-E92E-49DE-8998-58B0D9218AF3}" type="parTrans" cxnId="{EA86627E-1A1F-4A86-BC47-CB6B1FA9ADB2}">
      <dgm:prSet/>
      <dgm:spPr/>
      <dgm:t>
        <a:bodyPr/>
        <a:lstStyle/>
        <a:p>
          <a:endParaRPr lang="en-IN"/>
        </a:p>
      </dgm:t>
    </dgm:pt>
    <dgm:pt modelId="{4CEB8CCB-7512-4155-B43A-68FE6E93C9AC}" type="sibTrans" cxnId="{EA86627E-1A1F-4A86-BC47-CB6B1FA9ADB2}">
      <dgm:prSet phldrT="02" phldr="0"/>
      <dgm:spPr/>
      <dgm:t>
        <a:bodyPr/>
        <a:lstStyle/>
        <a:p>
          <a:r>
            <a:rPr lang="en-IN"/>
            <a:t>02</a:t>
          </a:r>
        </a:p>
      </dgm:t>
    </dgm:pt>
    <dgm:pt modelId="{916BD00F-8449-46A3-A32D-31E4D17B1C3D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Manage Cars </a:t>
          </a:r>
          <a:r>
            <a:rPr lang="en-IN" sz="1800" b="0" i="0" dirty="0">
              <a:effectLst/>
              <a:latin typeface="Aptos Display" panose="020B0004020202020204" pitchFamily="34" charset="0"/>
            </a:rPr>
            <a:t>Details</a:t>
          </a: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 (Add / Edit / Delete)</a:t>
          </a:r>
          <a:endParaRPr lang="en-US" sz="1800" cap="none" baseline="0" dirty="0">
            <a:effectLst/>
            <a:latin typeface="Aptos Display" panose="020B0004020202020204" pitchFamily="34" charset="0"/>
          </a:endParaRPr>
        </a:p>
      </dgm:t>
    </dgm:pt>
    <dgm:pt modelId="{44540545-DDCA-493F-9BDC-3A4B3B5239A8}" type="parTrans" cxnId="{033A6C3C-E26C-4B27-8D24-BE6EA3517CDC}">
      <dgm:prSet/>
      <dgm:spPr/>
      <dgm:t>
        <a:bodyPr/>
        <a:lstStyle/>
        <a:p>
          <a:endParaRPr lang="en-IN"/>
        </a:p>
      </dgm:t>
    </dgm:pt>
    <dgm:pt modelId="{CF443194-C6B2-4A4F-BD88-1C68A181C860}" type="sibTrans" cxnId="{033A6C3C-E26C-4B27-8D24-BE6EA3517CDC}">
      <dgm:prSet phldrT="01" phldr="0"/>
      <dgm:spPr/>
      <dgm:t>
        <a:bodyPr/>
        <a:lstStyle/>
        <a:p>
          <a:r>
            <a:rPr lang="en-IN" dirty="0"/>
            <a:t>01</a:t>
          </a:r>
        </a:p>
      </dgm:t>
    </dgm:pt>
    <dgm:pt modelId="{BF3C3E28-C88A-4C7A-B149-E777E348501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Manage to Contact us Query</a:t>
          </a:r>
          <a:endParaRPr lang="en-US" sz="1800" cap="none" baseline="0" dirty="0"/>
        </a:p>
      </dgm:t>
    </dgm:pt>
    <dgm:pt modelId="{BB46BDCD-BFB9-4832-A255-36844EB8821B}" type="parTrans" cxnId="{F921F4DB-5F79-463B-AF7F-EA40AAA61276}">
      <dgm:prSet/>
      <dgm:spPr/>
      <dgm:t>
        <a:bodyPr/>
        <a:lstStyle/>
        <a:p>
          <a:endParaRPr lang="en-IN"/>
        </a:p>
      </dgm:t>
    </dgm:pt>
    <dgm:pt modelId="{ACA1BC97-C36F-477E-BE2A-FDB407B05E7B}" type="sibTrans" cxnId="{F921F4DB-5F79-463B-AF7F-EA40AAA61276}">
      <dgm:prSet phldrT="04" phldr="0"/>
      <dgm:spPr/>
      <dgm:t>
        <a:bodyPr/>
        <a:lstStyle/>
        <a:p>
          <a:r>
            <a:rPr lang="en-US" dirty="0"/>
            <a:t>04</a:t>
          </a:r>
          <a:endParaRPr lang="en-IN" dirty="0"/>
        </a:p>
      </dgm:t>
    </dgm:pt>
    <dgm:pt modelId="{16F79156-30BD-4EC3-BA60-94E662BBA6F7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Admin can also update the page content</a:t>
          </a:r>
          <a:endParaRPr lang="en-US" sz="1800" cap="none" baseline="0" dirty="0"/>
        </a:p>
      </dgm:t>
    </dgm:pt>
    <dgm:pt modelId="{76156361-65AB-4F14-978F-7B8CEB29AC72}" type="parTrans" cxnId="{25770A63-0621-419E-869E-96E9DFE715A1}">
      <dgm:prSet/>
      <dgm:spPr/>
      <dgm:t>
        <a:bodyPr/>
        <a:lstStyle/>
        <a:p>
          <a:endParaRPr lang="en-IN"/>
        </a:p>
      </dgm:t>
    </dgm:pt>
    <dgm:pt modelId="{DA72F07E-A30C-4B92-9408-45CB27FFBB86}" type="sibTrans" cxnId="{25770A63-0621-419E-869E-96E9DFE715A1}">
      <dgm:prSet phldrT="05" phldr="0"/>
      <dgm:spPr/>
      <dgm:t>
        <a:bodyPr/>
        <a:lstStyle/>
        <a:p>
          <a:r>
            <a:rPr lang="en-IN" dirty="0"/>
            <a:t>05</a:t>
          </a:r>
        </a:p>
      </dgm:t>
    </dgm:pt>
    <dgm:pt modelId="{C665FA5F-7AEB-42FB-A549-537A909C72E1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Admin can update the contact us details</a:t>
          </a:r>
          <a:endParaRPr lang="en-US" sz="1800" cap="none" baseline="0" dirty="0"/>
        </a:p>
      </dgm:t>
    </dgm:pt>
    <dgm:pt modelId="{0EB49621-F4C0-4C7B-8CB2-4D4F69596CC7}" type="parTrans" cxnId="{AA278A59-F350-4ADB-BA57-78E2C6A70581}">
      <dgm:prSet/>
      <dgm:spPr/>
      <dgm:t>
        <a:bodyPr/>
        <a:lstStyle/>
        <a:p>
          <a:endParaRPr lang="en-IN"/>
        </a:p>
      </dgm:t>
    </dgm:pt>
    <dgm:pt modelId="{5D9DF7D3-2ACE-4F1B-9EB4-EAA0C82E309D}" type="sibTrans" cxnId="{AA278A59-F350-4ADB-BA57-78E2C6A70581}">
      <dgm:prSet phldrT="06" phldr="0"/>
      <dgm:spPr/>
      <dgm:t>
        <a:bodyPr/>
        <a:lstStyle/>
        <a:p>
          <a:r>
            <a:rPr lang="en-IN"/>
            <a:t>06</a:t>
          </a:r>
        </a:p>
      </dgm:t>
    </dgm:pt>
    <dgm:pt modelId="{2579306E-9FA7-4F86-AFFF-5A2875B35663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>
              <a:latin typeface="Aptos Display" panose="020B0004020202020204" pitchFamily="34" charset="0"/>
              <a:cs typeface="Arial" panose="020B0604020202020204" pitchFamily="34" charset="0"/>
            </a:rPr>
            <a:t>Logout</a:t>
          </a:r>
          <a:endParaRPr lang="en-US" sz="1800" cap="none" baseline="0" dirty="0"/>
        </a:p>
      </dgm:t>
    </dgm:pt>
    <dgm:pt modelId="{1790EFBC-DCF4-4DE3-B00D-70814469C6F5}" type="parTrans" cxnId="{C95D92A6-6D9B-4343-B130-CC55F3A1D638}">
      <dgm:prSet/>
      <dgm:spPr/>
      <dgm:t>
        <a:bodyPr/>
        <a:lstStyle/>
        <a:p>
          <a:endParaRPr lang="en-IN"/>
        </a:p>
      </dgm:t>
    </dgm:pt>
    <dgm:pt modelId="{B3B38A9E-EEFF-40B7-BB16-42430A77363F}" type="sibTrans" cxnId="{C95D92A6-6D9B-4343-B130-CC55F3A1D638}">
      <dgm:prSet phldrT="07" phldr="0"/>
      <dgm:spPr/>
    </dgm:pt>
    <dgm:pt modelId="{6945D55B-D74B-47F4-B581-C985D06F39F1}" type="pres">
      <dgm:prSet presAssocID="{8AA20905-3954-474B-A606-562BCA026DC1}" presName="diagram" presStyleCnt="0">
        <dgm:presLayoutVars>
          <dgm:dir/>
          <dgm:resizeHandles val="exact"/>
        </dgm:presLayoutVars>
      </dgm:prSet>
      <dgm:spPr/>
    </dgm:pt>
    <dgm:pt modelId="{5E0B3D77-263C-4A9F-9C61-8B91739DA2EA}" type="pres">
      <dgm:prSet presAssocID="{916BD00F-8449-46A3-A32D-31E4D17B1C3D}" presName="node" presStyleLbl="node1" presStyleIdx="0" presStyleCnt="7">
        <dgm:presLayoutVars>
          <dgm:bulletEnabled val="1"/>
        </dgm:presLayoutVars>
      </dgm:prSet>
      <dgm:spPr/>
    </dgm:pt>
    <dgm:pt modelId="{1FD6966C-49B5-4E14-823C-B6C4578A7F1F}" type="pres">
      <dgm:prSet presAssocID="{CF443194-C6B2-4A4F-BD88-1C68A181C860}" presName="sibTrans" presStyleLbl="sibTrans2D1" presStyleIdx="0" presStyleCnt="6"/>
      <dgm:spPr/>
    </dgm:pt>
    <dgm:pt modelId="{4DB2B13A-6507-410D-A7EB-60CEC156433A}" type="pres">
      <dgm:prSet presAssocID="{CF443194-C6B2-4A4F-BD88-1C68A181C860}" presName="connectorText" presStyleLbl="sibTrans2D1" presStyleIdx="0" presStyleCnt="6"/>
      <dgm:spPr/>
    </dgm:pt>
    <dgm:pt modelId="{7A13D1FB-F2F7-4292-8CD3-EEE62A040ABE}" type="pres">
      <dgm:prSet presAssocID="{9BD378D5-4359-4940-A74D-45AC77C705B4}" presName="node" presStyleLbl="node1" presStyleIdx="1" presStyleCnt="7">
        <dgm:presLayoutVars>
          <dgm:bulletEnabled val="1"/>
        </dgm:presLayoutVars>
      </dgm:prSet>
      <dgm:spPr/>
    </dgm:pt>
    <dgm:pt modelId="{82A81864-F335-4D71-A621-9AB1E4D651F3}" type="pres">
      <dgm:prSet presAssocID="{4CEB8CCB-7512-4155-B43A-68FE6E93C9AC}" presName="sibTrans" presStyleLbl="sibTrans2D1" presStyleIdx="1" presStyleCnt="6"/>
      <dgm:spPr/>
    </dgm:pt>
    <dgm:pt modelId="{AD475403-2A51-46B2-B350-E581FA116F56}" type="pres">
      <dgm:prSet presAssocID="{4CEB8CCB-7512-4155-B43A-68FE6E93C9AC}" presName="connectorText" presStyleLbl="sibTrans2D1" presStyleIdx="1" presStyleCnt="6"/>
      <dgm:spPr/>
    </dgm:pt>
    <dgm:pt modelId="{6DBF7D32-4F1D-43A6-93AF-F23FFF9A5FB9}" type="pres">
      <dgm:prSet presAssocID="{9EF41CC5-EF3B-4A6D-8229-3F1333EADFB3}" presName="node" presStyleLbl="node1" presStyleIdx="2" presStyleCnt="7">
        <dgm:presLayoutVars>
          <dgm:bulletEnabled val="1"/>
        </dgm:presLayoutVars>
      </dgm:prSet>
      <dgm:spPr/>
    </dgm:pt>
    <dgm:pt modelId="{5C6A15F5-92D7-4488-B4BF-FF3F93B9EFAA}" type="pres">
      <dgm:prSet presAssocID="{98E6DD7C-B953-4119-9F64-9914E467ECBF}" presName="sibTrans" presStyleLbl="sibTrans2D1" presStyleIdx="2" presStyleCnt="6"/>
      <dgm:spPr/>
    </dgm:pt>
    <dgm:pt modelId="{25AD3CAF-6661-40CB-A39C-71803FA72291}" type="pres">
      <dgm:prSet presAssocID="{98E6DD7C-B953-4119-9F64-9914E467ECBF}" presName="connectorText" presStyleLbl="sibTrans2D1" presStyleIdx="2" presStyleCnt="6"/>
      <dgm:spPr/>
    </dgm:pt>
    <dgm:pt modelId="{B9FD753C-1ABF-492F-A3A3-9C3591C4AC20}" type="pres">
      <dgm:prSet presAssocID="{BF3C3E28-C88A-4C7A-B149-E777E3485010}" presName="node" presStyleLbl="node1" presStyleIdx="3" presStyleCnt="7">
        <dgm:presLayoutVars>
          <dgm:bulletEnabled val="1"/>
        </dgm:presLayoutVars>
      </dgm:prSet>
      <dgm:spPr/>
    </dgm:pt>
    <dgm:pt modelId="{70BD1C65-4123-4E4D-949D-C1B09B12D8F2}" type="pres">
      <dgm:prSet presAssocID="{ACA1BC97-C36F-477E-BE2A-FDB407B05E7B}" presName="sibTrans" presStyleLbl="sibTrans2D1" presStyleIdx="3" presStyleCnt="6"/>
      <dgm:spPr/>
    </dgm:pt>
    <dgm:pt modelId="{F05763B2-ADC2-4C5A-8707-411B8BF402AA}" type="pres">
      <dgm:prSet presAssocID="{ACA1BC97-C36F-477E-BE2A-FDB407B05E7B}" presName="connectorText" presStyleLbl="sibTrans2D1" presStyleIdx="3" presStyleCnt="6"/>
      <dgm:spPr/>
    </dgm:pt>
    <dgm:pt modelId="{30C2A478-3F14-45B5-A5B1-5D0D2F1CDFC1}" type="pres">
      <dgm:prSet presAssocID="{16F79156-30BD-4EC3-BA60-94E662BBA6F7}" presName="node" presStyleLbl="node1" presStyleIdx="4" presStyleCnt="7">
        <dgm:presLayoutVars>
          <dgm:bulletEnabled val="1"/>
        </dgm:presLayoutVars>
      </dgm:prSet>
      <dgm:spPr/>
    </dgm:pt>
    <dgm:pt modelId="{9B42C026-A778-4048-A30A-E8AF1AA819A4}" type="pres">
      <dgm:prSet presAssocID="{DA72F07E-A30C-4B92-9408-45CB27FFBB86}" presName="sibTrans" presStyleLbl="sibTrans2D1" presStyleIdx="4" presStyleCnt="6"/>
      <dgm:spPr/>
    </dgm:pt>
    <dgm:pt modelId="{34E6184E-9C0B-4EAD-B783-0E56BD625A85}" type="pres">
      <dgm:prSet presAssocID="{DA72F07E-A30C-4B92-9408-45CB27FFBB86}" presName="connectorText" presStyleLbl="sibTrans2D1" presStyleIdx="4" presStyleCnt="6"/>
      <dgm:spPr/>
    </dgm:pt>
    <dgm:pt modelId="{2D104F64-64F5-4245-8712-1C4A912BACA8}" type="pres">
      <dgm:prSet presAssocID="{C665FA5F-7AEB-42FB-A549-537A909C72E1}" presName="node" presStyleLbl="node1" presStyleIdx="5" presStyleCnt="7">
        <dgm:presLayoutVars>
          <dgm:bulletEnabled val="1"/>
        </dgm:presLayoutVars>
      </dgm:prSet>
      <dgm:spPr/>
    </dgm:pt>
    <dgm:pt modelId="{9FF6815F-832F-4C6F-9088-C32F4C3F9C6F}" type="pres">
      <dgm:prSet presAssocID="{5D9DF7D3-2ACE-4F1B-9EB4-EAA0C82E309D}" presName="sibTrans" presStyleLbl="sibTrans2D1" presStyleIdx="5" presStyleCnt="6"/>
      <dgm:spPr/>
    </dgm:pt>
    <dgm:pt modelId="{E4E3DFD1-083A-4B21-8209-8683400E8C17}" type="pres">
      <dgm:prSet presAssocID="{5D9DF7D3-2ACE-4F1B-9EB4-EAA0C82E309D}" presName="connectorText" presStyleLbl="sibTrans2D1" presStyleIdx="5" presStyleCnt="6"/>
      <dgm:spPr/>
    </dgm:pt>
    <dgm:pt modelId="{1119CD12-233A-43E7-843D-A500D5235FA5}" type="pres">
      <dgm:prSet presAssocID="{2579306E-9FA7-4F86-AFFF-5A2875B35663}" presName="node" presStyleLbl="node1" presStyleIdx="6" presStyleCnt="7">
        <dgm:presLayoutVars>
          <dgm:bulletEnabled val="1"/>
        </dgm:presLayoutVars>
      </dgm:prSet>
      <dgm:spPr/>
    </dgm:pt>
  </dgm:ptLst>
  <dgm:cxnLst>
    <dgm:cxn modelId="{EFC59A04-4E74-4569-B7F4-A9945369DCCB}" type="presOf" srcId="{98E6DD7C-B953-4119-9F64-9914E467ECBF}" destId="{5C6A15F5-92D7-4488-B4BF-FF3F93B9EFAA}" srcOrd="0" destOrd="0" presId="urn:microsoft.com/office/officeart/2005/8/layout/process5"/>
    <dgm:cxn modelId="{54143C14-FC17-4B87-8C79-B1C6634087C6}" type="presOf" srcId="{CF443194-C6B2-4A4F-BD88-1C68A181C860}" destId="{4DB2B13A-6507-410D-A7EB-60CEC156433A}" srcOrd="1" destOrd="0" presId="urn:microsoft.com/office/officeart/2005/8/layout/process5"/>
    <dgm:cxn modelId="{E8DC7227-75B4-4147-A6D3-31449035DEAE}" type="presOf" srcId="{9BD378D5-4359-4940-A74D-45AC77C705B4}" destId="{7A13D1FB-F2F7-4292-8CD3-EEE62A040ABE}" srcOrd="0" destOrd="0" presId="urn:microsoft.com/office/officeart/2005/8/layout/process5"/>
    <dgm:cxn modelId="{3A1B7D29-5177-4A90-B684-092BE49ADC57}" type="presOf" srcId="{8AA20905-3954-474B-A606-562BCA026DC1}" destId="{6945D55B-D74B-47F4-B581-C985D06F39F1}" srcOrd="0" destOrd="0" presId="urn:microsoft.com/office/officeart/2005/8/layout/process5"/>
    <dgm:cxn modelId="{033A6C3C-E26C-4B27-8D24-BE6EA3517CDC}" srcId="{8AA20905-3954-474B-A606-562BCA026DC1}" destId="{916BD00F-8449-46A3-A32D-31E4D17B1C3D}" srcOrd="0" destOrd="0" parTransId="{44540545-DDCA-493F-9BDC-3A4B3B5239A8}" sibTransId="{CF443194-C6B2-4A4F-BD88-1C68A181C860}"/>
    <dgm:cxn modelId="{34D9265B-A09C-4F87-804C-95F30D9D05E8}" type="presOf" srcId="{C665FA5F-7AEB-42FB-A549-537A909C72E1}" destId="{2D104F64-64F5-4245-8712-1C4A912BACA8}" srcOrd="0" destOrd="0" presId="urn:microsoft.com/office/officeart/2005/8/layout/process5"/>
    <dgm:cxn modelId="{E25E6260-4A77-419D-92E8-1037C233FAAD}" type="presOf" srcId="{BF3C3E28-C88A-4C7A-B149-E777E3485010}" destId="{B9FD753C-1ABF-492F-A3A3-9C3591C4AC20}" srcOrd="0" destOrd="0" presId="urn:microsoft.com/office/officeart/2005/8/layout/process5"/>
    <dgm:cxn modelId="{25770A63-0621-419E-869E-96E9DFE715A1}" srcId="{8AA20905-3954-474B-A606-562BCA026DC1}" destId="{16F79156-30BD-4EC3-BA60-94E662BBA6F7}" srcOrd="4" destOrd="0" parTransId="{76156361-65AB-4F14-978F-7B8CEB29AC72}" sibTransId="{DA72F07E-A30C-4B92-9408-45CB27FFBB86}"/>
    <dgm:cxn modelId="{F5FBDA4A-9740-4A15-BC30-CC9A6C1D8855}" type="presOf" srcId="{DA72F07E-A30C-4B92-9408-45CB27FFBB86}" destId="{34E6184E-9C0B-4EAD-B783-0E56BD625A85}" srcOrd="1" destOrd="0" presId="urn:microsoft.com/office/officeart/2005/8/layout/process5"/>
    <dgm:cxn modelId="{1C5DCA55-1149-46E2-8597-E309469F1269}" type="presOf" srcId="{5D9DF7D3-2ACE-4F1B-9EB4-EAA0C82E309D}" destId="{E4E3DFD1-083A-4B21-8209-8683400E8C17}" srcOrd="1" destOrd="0" presId="urn:microsoft.com/office/officeart/2005/8/layout/process5"/>
    <dgm:cxn modelId="{A2CC2057-9041-464F-91EA-604591DF73CF}" type="presOf" srcId="{ACA1BC97-C36F-477E-BE2A-FDB407B05E7B}" destId="{70BD1C65-4123-4E4D-949D-C1B09B12D8F2}" srcOrd="0" destOrd="0" presId="urn:microsoft.com/office/officeart/2005/8/layout/process5"/>
    <dgm:cxn modelId="{3EDE9A58-0254-4F21-8F1D-427A53A21EDA}" type="presOf" srcId="{4CEB8CCB-7512-4155-B43A-68FE6E93C9AC}" destId="{AD475403-2A51-46B2-B350-E581FA116F56}" srcOrd="1" destOrd="0" presId="urn:microsoft.com/office/officeart/2005/8/layout/process5"/>
    <dgm:cxn modelId="{AA278A59-F350-4ADB-BA57-78E2C6A70581}" srcId="{8AA20905-3954-474B-A606-562BCA026DC1}" destId="{C665FA5F-7AEB-42FB-A549-537A909C72E1}" srcOrd="5" destOrd="0" parTransId="{0EB49621-F4C0-4C7B-8CB2-4D4F69596CC7}" sibTransId="{5D9DF7D3-2ACE-4F1B-9EB4-EAA0C82E309D}"/>
    <dgm:cxn modelId="{2744AA79-E3AB-4464-B008-FE2049B875FF}" type="presOf" srcId="{ACA1BC97-C36F-477E-BE2A-FDB407B05E7B}" destId="{F05763B2-ADC2-4C5A-8707-411B8BF402AA}" srcOrd="1" destOrd="0" presId="urn:microsoft.com/office/officeart/2005/8/layout/process5"/>
    <dgm:cxn modelId="{EA86627E-1A1F-4A86-BC47-CB6B1FA9ADB2}" srcId="{8AA20905-3954-474B-A606-562BCA026DC1}" destId="{9BD378D5-4359-4940-A74D-45AC77C705B4}" srcOrd="1" destOrd="0" parTransId="{865FBDB9-E92E-49DE-8998-58B0D9218AF3}" sibTransId="{4CEB8CCB-7512-4155-B43A-68FE6E93C9AC}"/>
    <dgm:cxn modelId="{CC43CF7E-EF03-4B1B-A4D7-48E9BB766677}" type="presOf" srcId="{916BD00F-8449-46A3-A32D-31E4D17B1C3D}" destId="{5E0B3D77-263C-4A9F-9C61-8B91739DA2EA}" srcOrd="0" destOrd="0" presId="urn:microsoft.com/office/officeart/2005/8/layout/process5"/>
    <dgm:cxn modelId="{35805386-0071-40B2-9F1D-F90583812382}" type="presOf" srcId="{16F79156-30BD-4EC3-BA60-94E662BBA6F7}" destId="{30C2A478-3F14-45B5-A5B1-5D0D2F1CDFC1}" srcOrd="0" destOrd="0" presId="urn:microsoft.com/office/officeart/2005/8/layout/process5"/>
    <dgm:cxn modelId="{30E89691-C4F5-4040-B301-2928F82DCCE5}" type="presOf" srcId="{CF443194-C6B2-4A4F-BD88-1C68A181C860}" destId="{1FD6966C-49B5-4E14-823C-B6C4578A7F1F}" srcOrd="0" destOrd="0" presId="urn:microsoft.com/office/officeart/2005/8/layout/process5"/>
    <dgm:cxn modelId="{71479A9F-EE7D-451B-B3AD-718DAB2AD42A}" type="presOf" srcId="{2579306E-9FA7-4F86-AFFF-5A2875B35663}" destId="{1119CD12-233A-43E7-843D-A500D5235FA5}" srcOrd="0" destOrd="0" presId="urn:microsoft.com/office/officeart/2005/8/layout/process5"/>
    <dgm:cxn modelId="{C95D92A6-6D9B-4343-B130-CC55F3A1D638}" srcId="{8AA20905-3954-474B-A606-562BCA026DC1}" destId="{2579306E-9FA7-4F86-AFFF-5A2875B35663}" srcOrd="6" destOrd="0" parTransId="{1790EFBC-DCF4-4DE3-B00D-70814469C6F5}" sibTransId="{B3B38A9E-EEFF-40B7-BB16-42430A77363F}"/>
    <dgm:cxn modelId="{19C1C6AD-3082-4C29-A390-F2D001405641}" type="presOf" srcId="{98E6DD7C-B953-4119-9F64-9914E467ECBF}" destId="{25AD3CAF-6661-40CB-A39C-71803FA72291}" srcOrd="1" destOrd="0" presId="urn:microsoft.com/office/officeart/2005/8/layout/process5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19DBF5BE-2E29-4CDB-BB9A-F317E2BF1A9E}" type="presOf" srcId="{9EF41CC5-EF3B-4A6D-8229-3F1333EADFB3}" destId="{6DBF7D32-4F1D-43A6-93AF-F23FFF9A5FB9}" srcOrd="0" destOrd="0" presId="urn:microsoft.com/office/officeart/2005/8/layout/process5"/>
    <dgm:cxn modelId="{97D165C7-FFF4-4085-AF6E-C0947965100E}" type="presOf" srcId="{5D9DF7D3-2ACE-4F1B-9EB4-EAA0C82E309D}" destId="{9FF6815F-832F-4C6F-9088-C32F4C3F9C6F}" srcOrd="0" destOrd="0" presId="urn:microsoft.com/office/officeart/2005/8/layout/process5"/>
    <dgm:cxn modelId="{5D1452D6-9F58-457E-8101-2BA27D314C21}" type="presOf" srcId="{DA72F07E-A30C-4B92-9408-45CB27FFBB86}" destId="{9B42C026-A778-4048-A30A-E8AF1AA819A4}" srcOrd="0" destOrd="0" presId="urn:microsoft.com/office/officeart/2005/8/layout/process5"/>
    <dgm:cxn modelId="{F921F4DB-5F79-463B-AF7F-EA40AAA61276}" srcId="{8AA20905-3954-474B-A606-562BCA026DC1}" destId="{BF3C3E28-C88A-4C7A-B149-E777E3485010}" srcOrd="3" destOrd="0" parTransId="{BB46BDCD-BFB9-4832-A255-36844EB8821B}" sibTransId="{ACA1BC97-C36F-477E-BE2A-FDB407B05E7B}"/>
    <dgm:cxn modelId="{DA7F7FE5-C7E9-4357-9F16-B4FE70B54874}" type="presOf" srcId="{4CEB8CCB-7512-4155-B43A-68FE6E93C9AC}" destId="{82A81864-F335-4D71-A621-9AB1E4D651F3}" srcOrd="0" destOrd="0" presId="urn:microsoft.com/office/officeart/2005/8/layout/process5"/>
    <dgm:cxn modelId="{BA448D96-66EB-4675-BD97-F82DE6E0F0CE}" type="presParOf" srcId="{6945D55B-D74B-47F4-B581-C985D06F39F1}" destId="{5E0B3D77-263C-4A9F-9C61-8B91739DA2EA}" srcOrd="0" destOrd="0" presId="urn:microsoft.com/office/officeart/2005/8/layout/process5"/>
    <dgm:cxn modelId="{4A37ACD5-759B-49E8-B47B-C6D2DAE1E1CA}" type="presParOf" srcId="{6945D55B-D74B-47F4-B581-C985D06F39F1}" destId="{1FD6966C-49B5-4E14-823C-B6C4578A7F1F}" srcOrd="1" destOrd="0" presId="urn:microsoft.com/office/officeart/2005/8/layout/process5"/>
    <dgm:cxn modelId="{FB51C258-53B9-4C0B-8D0F-B81EAFB8502F}" type="presParOf" srcId="{1FD6966C-49B5-4E14-823C-B6C4578A7F1F}" destId="{4DB2B13A-6507-410D-A7EB-60CEC156433A}" srcOrd="0" destOrd="0" presId="urn:microsoft.com/office/officeart/2005/8/layout/process5"/>
    <dgm:cxn modelId="{16D6B093-46BF-4EF6-BD6F-8FD41580F87E}" type="presParOf" srcId="{6945D55B-D74B-47F4-B581-C985D06F39F1}" destId="{7A13D1FB-F2F7-4292-8CD3-EEE62A040ABE}" srcOrd="2" destOrd="0" presId="urn:microsoft.com/office/officeart/2005/8/layout/process5"/>
    <dgm:cxn modelId="{6E6DEAF4-F946-43C6-AD85-72E1BDEF8756}" type="presParOf" srcId="{6945D55B-D74B-47F4-B581-C985D06F39F1}" destId="{82A81864-F335-4D71-A621-9AB1E4D651F3}" srcOrd="3" destOrd="0" presId="urn:microsoft.com/office/officeart/2005/8/layout/process5"/>
    <dgm:cxn modelId="{58A80687-0EA6-4C4A-8463-F4A2688E308D}" type="presParOf" srcId="{82A81864-F335-4D71-A621-9AB1E4D651F3}" destId="{AD475403-2A51-46B2-B350-E581FA116F56}" srcOrd="0" destOrd="0" presId="urn:microsoft.com/office/officeart/2005/8/layout/process5"/>
    <dgm:cxn modelId="{9D50A262-03B0-404F-B216-BB6F2BECDF6B}" type="presParOf" srcId="{6945D55B-D74B-47F4-B581-C985D06F39F1}" destId="{6DBF7D32-4F1D-43A6-93AF-F23FFF9A5FB9}" srcOrd="4" destOrd="0" presId="urn:microsoft.com/office/officeart/2005/8/layout/process5"/>
    <dgm:cxn modelId="{6A1FD3B5-FF4D-4486-88A6-9C040DA9E22D}" type="presParOf" srcId="{6945D55B-D74B-47F4-B581-C985D06F39F1}" destId="{5C6A15F5-92D7-4488-B4BF-FF3F93B9EFAA}" srcOrd="5" destOrd="0" presId="urn:microsoft.com/office/officeart/2005/8/layout/process5"/>
    <dgm:cxn modelId="{B7BE5D60-6950-4995-A3C6-0E3F5111DC10}" type="presParOf" srcId="{5C6A15F5-92D7-4488-B4BF-FF3F93B9EFAA}" destId="{25AD3CAF-6661-40CB-A39C-71803FA72291}" srcOrd="0" destOrd="0" presId="urn:microsoft.com/office/officeart/2005/8/layout/process5"/>
    <dgm:cxn modelId="{D4134B53-608F-47B5-BF97-DC0EE4C7071F}" type="presParOf" srcId="{6945D55B-D74B-47F4-B581-C985D06F39F1}" destId="{B9FD753C-1ABF-492F-A3A3-9C3591C4AC20}" srcOrd="6" destOrd="0" presId="urn:microsoft.com/office/officeart/2005/8/layout/process5"/>
    <dgm:cxn modelId="{34EA32D6-C8E8-4698-9FA5-BFF24E29CB6F}" type="presParOf" srcId="{6945D55B-D74B-47F4-B581-C985D06F39F1}" destId="{70BD1C65-4123-4E4D-949D-C1B09B12D8F2}" srcOrd="7" destOrd="0" presId="urn:microsoft.com/office/officeart/2005/8/layout/process5"/>
    <dgm:cxn modelId="{7C8D3341-0777-46B1-A3E3-C10C4E87895C}" type="presParOf" srcId="{70BD1C65-4123-4E4D-949D-C1B09B12D8F2}" destId="{F05763B2-ADC2-4C5A-8707-411B8BF402AA}" srcOrd="0" destOrd="0" presId="urn:microsoft.com/office/officeart/2005/8/layout/process5"/>
    <dgm:cxn modelId="{8E8B167D-D79B-48F4-96AD-AB39915F3513}" type="presParOf" srcId="{6945D55B-D74B-47F4-B581-C985D06F39F1}" destId="{30C2A478-3F14-45B5-A5B1-5D0D2F1CDFC1}" srcOrd="8" destOrd="0" presId="urn:microsoft.com/office/officeart/2005/8/layout/process5"/>
    <dgm:cxn modelId="{7A7D1D69-3867-4772-9857-43654DEA9F74}" type="presParOf" srcId="{6945D55B-D74B-47F4-B581-C985D06F39F1}" destId="{9B42C026-A778-4048-A30A-E8AF1AA819A4}" srcOrd="9" destOrd="0" presId="urn:microsoft.com/office/officeart/2005/8/layout/process5"/>
    <dgm:cxn modelId="{701CBDD0-8462-4F94-88F3-C5F9EEA62BFA}" type="presParOf" srcId="{9B42C026-A778-4048-A30A-E8AF1AA819A4}" destId="{34E6184E-9C0B-4EAD-B783-0E56BD625A85}" srcOrd="0" destOrd="0" presId="urn:microsoft.com/office/officeart/2005/8/layout/process5"/>
    <dgm:cxn modelId="{392AF444-2401-43C2-A8E1-55DFA3764BD7}" type="presParOf" srcId="{6945D55B-D74B-47F4-B581-C985D06F39F1}" destId="{2D104F64-64F5-4245-8712-1C4A912BACA8}" srcOrd="10" destOrd="0" presId="urn:microsoft.com/office/officeart/2005/8/layout/process5"/>
    <dgm:cxn modelId="{0FB2C53A-5E44-4EB3-9E44-2AF96FA38578}" type="presParOf" srcId="{6945D55B-D74B-47F4-B581-C985D06F39F1}" destId="{9FF6815F-832F-4C6F-9088-C32F4C3F9C6F}" srcOrd="11" destOrd="0" presId="urn:microsoft.com/office/officeart/2005/8/layout/process5"/>
    <dgm:cxn modelId="{6B4F640F-6609-4A6A-910A-7BCEA86E52E6}" type="presParOf" srcId="{9FF6815F-832F-4C6F-9088-C32F4C3F9C6F}" destId="{E4E3DFD1-083A-4B21-8209-8683400E8C17}" srcOrd="0" destOrd="0" presId="urn:microsoft.com/office/officeart/2005/8/layout/process5"/>
    <dgm:cxn modelId="{5ABA96AE-C0C4-4B09-8B37-22133741FF99}" type="presParOf" srcId="{6945D55B-D74B-47F4-B581-C985D06F39F1}" destId="{1119CD12-233A-43E7-843D-A500D5235FA5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process5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1800" cap="none" baseline="0" dirty="0">
              <a:latin typeface="Aptos Display" panose="020B0004020202020204" pitchFamily="34" charset="0"/>
              <a:cs typeface="Arial" panose="020B0604020202020204" pitchFamily="34" charset="0"/>
            </a:rPr>
            <a:t>Search Car</a:t>
          </a:r>
          <a:endParaRPr lang="en-US" sz="1800" cap="none" baseline="0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BD378D5-4359-4940-A74D-45AC77C705B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View All Cars Details</a:t>
          </a:r>
          <a:endParaRPr lang="en-US" sz="1800" cap="none" baseline="0" dirty="0">
            <a:effectLst/>
          </a:endParaRPr>
        </a:p>
      </dgm:t>
    </dgm:pt>
    <dgm:pt modelId="{865FBDB9-E92E-49DE-8998-58B0D9218AF3}" type="parTrans" cxnId="{EA86627E-1A1F-4A86-BC47-CB6B1FA9ADB2}">
      <dgm:prSet/>
      <dgm:spPr/>
      <dgm:t>
        <a:bodyPr/>
        <a:lstStyle/>
        <a:p>
          <a:endParaRPr lang="en-IN"/>
        </a:p>
      </dgm:t>
    </dgm:pt>
    <dgm:pt modelId="{4CEB8CCB-7512-4155-B43A-68FE6E93C9AC}" type="sibTrans" cxnId="{EA86627E-1A1F-4A86-BC47-CB6B1FA9ADB2}">
      <dgm:prSet phldrT="02" phldr="0"/>
      <dgm:spPr/>
      <dgm:t>
        <a:bodyPr/>
        <a:lstStyle/>
        <a:p>
          <a:r>
            <a:rPr lang="en-IN"/>
            <a:t>02</a:t>
          </a:r>
        </a:p>
      </dgm:t>
    </dgm:pt>
    <dgm:pt modelId="{916BD00F-8449-46A3-A32D-31E4D17B1C3D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Customer Registration /Login</a:t>
          </a:r>
          <a:endParaRPr lang="en-US" sz="1800" cap="none" baseline="0" dirty="0">
            <a:effectLst/>
            <a:latin typeface="Aptos Display" panose="020B0004020202020204" pitchFamily="34" charset="0"/>
          </a:endParaRPr>
        </a:p>
      </dgm:t>
    </dgm:pt>
    <dgm:pt modelId="{44540545-DDCA-493F-9BDC-3A4B3B5239A8}" type="parTrans" cxnId="{033A6C3C-E26C-4B27-8D24-BE6EA3517CDC}">
      <dgm:prSet/>
      <dgm:spPr/>
      <dgm:t>
        <a:bodyPr/>
        <a:lstStyle/>
        <a:p>
          <a:endParaRPr lang="en-IN"/>
        </a:p>
      </dgm:t>
    </dgm:pt>
    <dgm:pt modelId="{CF443194-C6B2-4A4F-BD88-1C68A181C860}" type="sibTrans" cxnId="{033A6C3C-E26C-4B27-8D24-BE6EA3517CDC}">
      <dgm:prSet phldrT="01" phldr="0"/>
      <dgm:spPr/>
      <dgm:t>
        <a:bodyPr/>
        <a:lstStyle/>
        <a:p>
          <a:r>
            <a:rPr lang="en-IN" dirty="0"/>
            <a:t>01</a:t>
          </a:r>
        </a:p>
      </dgm:t>
    </dgm:pt>
    <dgm:pt modelId="{BF3C3E28-C88A-4C7A-B149-E777E348501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Car Booking</a:t>
          </a:r>
          <a:endParaRPr lang="en-US" sz="1800" cap="none" baseline="0" dirty="0"/>
        </a:p>
      </dgm:t>
    </dgm:pt>
    <dgm:pt modelId="{BB46BDCD-BFB9-4832-A255-36844EB8821B}" type="parTrans" cxnId="{F921F4DB-5F79-463B-AF7F-EA40AAA61276}">
      <dgm:prSet/>
      <dgm:spPr/>
      <dgm:t>
        <a:bodyPr/>
        <a:lstStyle/>
        <a:p>
          <a:endParaRPr lang="en-IN"/>
        </a:p>
      </dgm:t>
    </dgm:pt>
    <dgm:pt modelId="{ACA1BC97-C36F-477E-BE2A-FDB407B05E7B}" type="sibTrans" cxnId="{F921F4DB-5F79-463B-AF7F-EA40AAA61276}">
      <dgm:prSet phldrT="04" phldr="0"/>
      <dgm:spPr/>
      <dgm:t>
        <a:bodyPr/>
        <a:lstStyle/>
        <a:p>
          <a:r>
            <a:rPr lang="en-US" dirty="0"/>
            <a:t>04</a:t>
          </a:r>
          <a:endParaRPr lang="en-IN" dirty="0"/>
        </a:p>
      </dgm:t>
    </dgm:pt>
    <dgm:pt modelId="{16F79156-30BD-4EC3-BA60-94E662BBA6F7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View Car Booking History</a:t>
          </a:r>
          <a:endParaRPr lang="en-US" sz="1800" cap="none" baseline="0" dirty="0"/>
        </a:p>
      </dgm:t>
    </dgm:pt>
    <dgm:pt modelId="{76156361-65AB-4F14-978F-7B8CEB29AC72}" type="parTrans" cxnId="{25770A63-0621-419E-869E-96E9DFE715A1}">
      <dgm:prSet/>
      <dgm:spPr/>
      <dgm:t>
        <a:bodyPr/>
        <a:lstStyle/>
        <a:p>
          <a:endParaRPr lang="en-IN"/>
        </a:p>
      </dgm:t>
    </dgm:pt>
    <dgm:pt modelId="{DA72F07E-A30C-4B92-9408-45CB27FFBB86}" type="sibTrans" cxnId="{25770A63-0621-419E-869E-96E9DFE715A1}">
      <dgm:prSet phldrT="05" phldr="0"/>
      <dgm:spPr/>
      <dgm:t>
        <a:bodyPr/>
        <a:lstStyle/>
        <a:p>
          <a:r>
            <a:rPr lang="en-IN" dirty="0"/>
            <a:t>05</a:t>
          </a:r>
        </a:p>
      </dgm:t>
    </dgm:pt>
    <dgm:pt modelId="{C665FA5F-7AEB-42FB-A549-537A909C72E1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View profile</a:t>
          </a:r>
          <a:endParaRPr lang="en-US" sz="1800" cap="none" baseline="0" dirty="0"/>
        </a:p>
      </dgm:t>
    </dgm:pt>
    <dgm:pt modelId="{0EB49621-F4C0-4C7B-8CB2-4D4F69596CC7}" type="parTrans" cxnId="{AA278A59-F350-4ADB-BA57-78E2C6A70581}">
      <dgm:prSet/>
      <dgm:spPr/>
      <dgm:t>
        <a:bodyPr/>
        <a:lstStyle/>
        <a:p>
          <a:endParaRPr lang="en-IN"/>
        </a:p>
      </dgm:t>
    </dgm:pt>
    <dgm:pt modelId="{5D9DF7D3-2ACE-4F1B-9EB4-EAA0C82E309D}" type="sibTrans" cxnId="{AA278A59-F350-4ADB-BA57-78E2C6A70581}">
      <dgm:prSet phldrT="06" phldr="0"/>
      <dgm:spPr/>
      <dgm:t>
        <a:bodyPr/>
        <a:lstStyle/>
        <a:p>
          <a:r>
            <a:rPr lang="en-IN"/>
            <a:t>06</a:t>
          </a:r>
        </a:p>
      </dgm:t>
    </dgm:pt>
    <dgm:pt modelId="{2579306E-9FA7-4F86-AFFF-5A2875B35663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Update His / Her profile</a:t>
          </a:r>
          <a:endParaRPr lang="en-US" sz="1800" cap="none" baseline="0" dirty="0"/>
        </a:p>
      </dgm:t>
    </dgm:pt>
    <dgm:pt modelId="{1790EFBC-DCF4-4DE3-B00D-70814469C6F5}" type="parTrans" cxnId="{C95D92A6-6D9B-4343-B130-CC55F3A1D638}">
      <dgm:prSet/>
      <dgm:spPr/>
      <dgm:t>
        <a:bodyPr/>
        <a:lstStyle/>
        <a:p>
          <a:endParaRPr lang="en-IN"/>
        </a:p>
      </dgm:t>
    </dgm:pt>
    <dgm:pt modelId="{B3B38A9E-EEFF-40B7-BB16-42430A77363F}" type="sibTrans" cxnId="{C95D92A6-6D9B-4343-B130-CC55F3A1D638}">
      <dgm:prSet phldrT="07" phldr="0"/>
      <dgm:spPr/>
      <dgm:t>
        <a:bodyPr/>
        <a:lstStyle/>
        <a:p>
          <a:r>
            <a:rPr lang="en-IN" dirty="0"/>
            <a:t>07</a:t>
          </a:r>
        </a:p>
      </dgm:t>
    </dgm:pt>
    <dgm:pt modelId="{03605F86-A5E5-4CF1-909D-740CA4F1D947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Update password (Change / Forgot)</a:t>
          </a:r>
          <a:endParaRPr lang="en-US" sz="1800" cap="none" baseline="0" dirty="0"/>
        </a:p>
      </dgm:t>
    </dgm:pt>
    <dgm:pt modelId="{FE556BA5-D479-44AB-86DA-AA81BCED1E2E}" type="parTrans" cxnId="{EBA5EA03-3B75-49A5-A2FA-2B14B51CFB48}">
      <dgm:prSet/>
      <dgm:spPr/>
      <dgm:t>
        <a:bodyPr/>
        <a:lstStyle/>
        <a:p>
          <a:endParaRPr lang="en-IN"/>
        </a:p>
      </dgm:t>
    </dgm:pt>
    <dgm:pt modelId="{45BD4071-943B-4AAE-8F1E-0CCE5A3AFC22}" type="sibTrans" cxnId="{EBA5EA03-3B75-49A5-A2FA-2B14B51CFB48}">
      <dgm:prSet/>
      <dgm:spPr/>
      <dgm:t>
        <a:bodyPr/>
        <a:lstStyle/>
        <a:p>
          <a:r>
            <a:rPr lang="en-US" dirty="0"/>
            <a:t>08</a:t>
          </a:r>
          <a:endParaRPr lang="en-IN" dirty="0"/>
        </a:p>
      </dgm:t>
    </dgm:pt>
    <dgm:pt modelId="{D41CA229-FF96-4113-9F71-84651A62353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latin typeface="Aptos Display" panose="020B0004020202020204" pitchFamily="34" charset="0"/>
              <a:cs typeface="Arial" panose="020B0604020202020204" pitchFamily="34" charset="0"/>
            </a:rPr>
            <a:t>Logout</a:t>
          </a:r>
          <a:endParaRPr lang="en-US" sz="1800" cap="none" baseline="0" dirty="0"/>
        </a:p>
      </dgm:t>
    </dgm:pt>
    <dgm:pt modelId="{2669D044-E6D8-4D56-A6DF-A07A723701A8}" type="parTrans" cxnId="{927905C1-192A-4C93-9A27-DBFB6072F0C0}">
      <dgm:prSet/>
      <dgm:spPr/>
      <dgm:t>
        <a:bodyPr/>
        <a:lstStyle/>
        <a:p>
          <a:endParaRPr lang="en-IN"/>
        </a:p>
      </dgm:t>
    </dgm:pt>
    <dgm:pt modelId="{F8F09039-79C3-4B89-B1DA-C72B3A85D766}" type="sibTrans" cxnId="{927905C1-192A-4C93-9A27-DBFB6072F0C0}">
      <dgm:prSet/>
      <dgm:spPr/>
      <dgm:t>
        <a:bodyPr/>
        <a:lstStyle/>
        <a:p>
          <a:endParaRPr lang="en-IN"/>
        </a:p>
      </dgm:t>
    </dgm:pt>
    <dgm:pt modelId="{6945D55B-D74B-47F4-B581-C985D06F39F1}" type="pres">
      <dgm:prSet presAssocID="{8AA20905-3954-474B-A606-562BCA026DC1}" presName="diagram" presStyleCnt="0">
        <dgm:presLayoutVars>
          <dgm:dir/>
          <dgm:resizeHandles val="exact"/>
        </dgm:presLayoutVars>
      </dgm:prSet>
      <dgm:spPr/>
    </dgm:pt>
    <dgm:pt modelId="{5E0B3D77-263C-4A9F-9C61-8B91739DA2EA}" type="pres">
      <dgm:prSet presAssocID="{916BD00F-8449-46A3-A32D-31E4D17B1C3D}" presName="node" presStyleLbl="node1" presStyleIdx="0" presStyleCnt="9">
        <dgm:presLayoutVars>
          <dgm:bulletEnabled val="1"/>
        </dgm:presLayoutVars>
      </dgm:prSet>
      <dgm:spPr/>
    </dgm:pt>
    <dgm:pt modelId="{1FD6966C-49B5-4E14-823C-B6C4578A7F1F}" type="pres">
      <dgm:prSet presAssocID="{CF443194-C6B2-4A4F-BD88-1C68A181C860}" presName="sibTrans" presStyleLbl="sibTrans2D1" presStyleIdx="0" presStyleCnt="8"/>
      <dgm:spPr/>
    </dgm:pt>
    <dgm:pt modelId="{4DB2B13A-6507-410D-A7EB-60CEC156433A}" type="pres">
      <dgm:prSet presAssocID="{CF443194-C6B2-4A4F-BD88-1C68A181C860}" presName="connectorText" presStyleLbl="sibTrans2D1" presStyleIdx="0" presStyleCnt="8"/>
      <dgm:spPr/>
    </dgm:pt>
    <dgm:pt modelId="{7A13D1FB-F2F7-4292-8CD3-EEE62A040ABE}" type="pres">
      <dgm:prSet presAssocID="{9BD378D5-4359-4940-A74D-45AC77C705B4}" presName="node" presStyleLbl="node1" presStyleIdx="1" presStyleCnt="9">
        <dgm:presLayoutVars>
          <dgm:bulletEnabled val="1"/>
        </dgm:presLayoutVars>
      </dgm:prSet>
      <dgm:spPr/>
    </dgm:pt>
    <dgm:pt modelId="{82A81864-F335-4D71-A621-9AB1E4D651F3}" type="pres">
      <dgm:prSet presAssocID="{4CEB8CCB-7512-4155-B43A-68FE6E93C9AC}" presName="sibTrans" presStyleLbl="sibTrans2D1" presStyleIdx="1" presStyleCnt="8"/>
      <dgm:spPr/>
    </dgm:pt>
    <dgm:pt modelId="{AD475403-2A51-46B2-B350-E581FA116F56}" type="pres">
      <dgm:prSet presAssocID="{4CEB8CCB-7512-4155-B43A-68FE6E93C9AC}" presName="connectorText" presStyleLbl="sibTrans2D1" presStyleIdx="1" presStyleCnt="8"/>
      <dgm:spPr/>
    </dgm:pt>
    <dgm:pt modelId="{6DBF7D32-4F1D-43A6-93AF-F23FFF9A5FB9}" type="pres">
      <dgm:prSet presAssocID="{9EF41CC5-EF3B-4A6D-8229-3F1333EADFB3}" presName="node" presStyleLbl="node1" presStyleIdx="2" presStyleCnt="9">
        <dgm:presLayoutVars>
          <dgm:bulletEnabled val="1"/>
        </dgm:presLayoutVars>
      </dgm:prSet>
      <dgm:spPr/>
    </dgm:pt>
    <dgm:pt modelId="{5C6A15F5-92D7-4488-B4BF-FF3F93B9EFAA}" type="pres">
      <dgm:prSet presAssocID="{98E6DD7C-B953-4119-9F64-9914E467ECBF}" presName="sibTrans" presStyleLbl="sibTrans2D1" presStyleIdx="2" presStyleCnt="8"/>
      <dgm:spPr/>
    </dgm:pt>
    <dgm:pt modelId="{25AD3CAF-6661-40CB-A39C-71803FA72291}" type="pres">
      <dgm:prSet presAssocID="{98E6DD7C-B953-4119-9F64-9914E467ECBF}" presName="connectorText" presStyleLbl="sibTrans2D1" presStyleIdx="2" presStyleCnt="8"/>
      <dgm:spPr/>
    </dgm:pt>
    <dgm:pt modelId="{B9FD753C-1ABF-492F-A3A3-9C3591C4AC20}" type="pres">
      <dgm:prSet presAssocID="{BF3C3E28-C88A-4C7A-B149-E777E3485010}" presName="node" presStyleLbl="node1" presStyleIdx="3" presStyleCnt="9">
        <dgm:presLayoutVars>
          <dgm:bulletEnabled val="1"/>
        </dgm:presLayoutVars>
      </dgm:prSet>
      <dgm:spPr/>
    </dgm:pt>
    <dgm:pt modelId="{70BD1C65-4123-4E4D-949D-C1B09B12D8F2}" type="pres">
      <dgm:prSet presAssocID="{ACA1BC97-C36F-477E-BE2A-FDB407B05E7B}" presName="sibTrans" presStyleLbl="sibTrans2D1" presStyleIdx="3" presStyleCnt="8"/>
      <dgm:spPr/>
    </dgm:pt>
    <dgm:pt modelId="{F05763B2-ADC2-4C5A-8707-411B8BF402AA}" type="pres">
      <dgm:prSet presAssocID="{ACA1BC97-C36F-477E-BE2A-FDB407B05E7B}" presName="connectorText" presStyleLbl="sibTrans2D1" presStyleIdx="3" presStyleCnt="8"/>
      <dgm:spPr/>
    </dgm:pt>
    <dgm:pt modelId="{30C2A478-3F14-45B5-A5B1-5D0D2F1CDFC1}" type="pres">
      <dgm:prSet presAssocID="{16F79156-30BD-4EC3-BA60-94E662BBA6F7}" presName="node" presStyleLbl="node1" presStyleIdx="4" presStyleCnt="9">
        <dgm:presLayoutVars>
          <dgm:bulletEnabled val="1"/>
        </dgm:presLayoutVars>
      </dgm:prSet>
      <dgm:spPr/>
    </dgm:pt>
    <dgm:pt modelId="{9B42C026-A778-4048-A30A-E8AF1AA819A4}" type="pres">
      <dgm:prSet presAssocID="{DA72F07E-A30C-4B92-9408-45CB27FFBB86}" presName="sibTrans" presStyleLbl="sibTrans2D1" presStyleIdx="4" presStyleCnt="8"/>
      <dgm:spPr/>
    </dgm:pt>
    <dgm:pt modelId="{34E6184E-9C0B-4EAD-B783-0E56BD625A85}" type="pres">
      <dgm:prSet presAssocID="{DA72F07E-A30C-4B92-9408-45CB27FFBB86}" presName="connectorText" presStyleLbl="sibTrans2D1" presStyleIdx="4" presStyleCnt="8"/>
      <dgm:spPr/>
    </dgm:pt>
    <dgm:pt modelId="{2D104F64-64F5-4245-8712-1C4A912BACA8}" type="pres">
      <dgm:prSet presAssocID="{C665FA5F-7AEB-42FB-A549-537A909C72E1}" presName="node" presStyleLbl="node1" presStyleIdx="5" presStyleCnt="9">
        <dgm:presLayoutVars>
          <dgm:bulletEnabled val="1"/>
        </dgm:presLayoutVars>
      </dgm:prSet>
      <dgm:spPr/>
    </dgm:pt>
    <dgm:pt modelId="{9FF6815F-832F-4C6F-9088-C32F4C3F9C6F}" type="pres">
      <dgm:prSet presAssocID="{5D9DF7D3-2ACE-4F1B-9EB4-EAA0C82E309D}" presName="sibTrans" presStyleLbl="sibTrans2D1" presStyleIdx="5" presStyleCnt="8"/>
      <dgm:spPr/>
    </dgm:pt>
    <dgm:pt modelId="{E4E3DFD1-083A-4B21-8209-8683400E8C17}" type="pres">
      <dgm:prSet presAssocID="{5D9DF7D3-2ACE-4F1B-9EB4-EAA0C82E309D}" presName="connectorText" presStyleLbl="sibTrans2D1" presStyleIdx="5" presStyleCnt="8"/>
      <dgm:spPr/>
    </dgm:pt>
    <dgm:pt modelId="{1119CD12-233A-43E7-843D-A500D5235FA5}" type="pres">
      <dgm:prSet presAssocID="{2579306E-9FA7-4F86-AFFF-5A2875B35663}" presName="node" presStyleLbl="node1" presStyleIdx="6" presStyleCnt="9">
        <dgm:presLayoutVars>
          <dgm:bulletEnabled val="1"/>
        </dgm:presLayoutVars>
      </dgm:prSet>
      <dgm:spPr/>
    </dgm:pt>
    <dgm:pt modelId="{0E874EA8-5966-4D21-8566-A2458F704760}" type="pres">
      <dgm:prSet presAssocID="{B3B38A9E-EEFF-40B7-BB16-42430A77363F}" presName="sibTrans" presStyleLbl="sibTrans2D1" presStyleIdx="6" presStyleCnt="8"/>
      <dgm:spPr/>
    </dgm:pt>
    <dgm:pt modelId="{30C7CBF0-11B9-4856-8859-B15C4530FCD3}" type="pres">
      <dgm:prSet presAssocID="{B3B38A9E-EEFF-40B7-BB16-42430A77363F}" presName="connectorText" presStyleLbl="sibTrans2D1" presStyleIdx="6" presStyleCnt="8"/>
      <dgm:spPr/>
    </dgm:pt>
    <dgm:pt modelId="{461E3BA2-339D-488D-9E6C-664584E04BCF}" type="pres">
      <dgm:prSet presAssocID="{03605F86-A5E5-4CF1-909D-740CA4F1D947}" presName="node" presStyleLbl="node1" presStyleIdx="7" presStyleCnt="9" custScaleY="133676">
        <dgm:presLayoutVars>
          <dgm:bulletEnabled val="1"/>
        </dgm:presLayoutVars>
      </dgm:prSet>
      <dgm:spPr/>
    </dgm:pt>
    <dgm:pt modelId="{11327CA4-8DA7-4546-9A4A-6AF4DB01C5EC}" type="pres">
      <dgm:prSet presAssocID="{45BD4071-943B-4AAE-8F1E-0CCE5A3AFC22}" presName="sibTrans" presStyleLbl="sibTrans2D1" presStyleIdx="7" presStyleCnt="8"/>
      <dgm:spPr/>
    </dgm:pt>
    <dgm:pt modelId="{4E6D2C44-EEAC-4645-9A0B-7DF7473A74F3}" type="pres">
      <dgm:prSet presAssocID="{45BD4071-943B-4AAE-8F1E-0CCE5A3AFC22}" presName="connectorText" presStyleLbl="sibTrans2D1" presStyleIdx="7" presStyleCnt="8"/>
      <dgm:spPr/>
    </dgm:pt>
    <dgm:pt modelId="{670A312A-A50A-452C-B85C-7F40B75803EE}" type="pres">
      <dgm:prSet presAssocID="{D41CA229-FF96-4113-9F71-84651A623536}" presName="node" presStyleLbl="node1" presStyleIdx="8" presStyleCnt="9">
        <dgm:presLayoutVars>
          <dgm:bulletEnabled val="1"/>
        </dgm:presLayoutVars>
      </dgm:prSet>
      <dgm:spPr/>
    </dgm:pt>
  </dgm:ptLst>
  <dgm:cxnLst>
    <dgm:cxn modelId="{EBA5EA03-3B75-49A5-A2FA-2B14B51CFB48}" srcId="{8AA20905-3954-474B-A606-562BCA026DC1}" destId="{03605F86-A5E5-4CF1-909D-740CA4F1D947}" srcOrd="7" destOrd="0" parTransId="{FE556BA5-D479-44AB-86DA-AA81BCED1E2E}" sibTransId="{45BD4071-943B-4AAE-8F1E-0CCE5A3AFC22}"/>
    <dgm:cxn modelId="{EFC59A04-4E74-4569-B7F4-A9945369DCCB}" type="presOf" srcId="{98E6DD7C-B953-4119-9F64-9914E467ECBF}" destId="{5C6A15F5-92D7-4488-B4BF-FF3F93B9EFAA}" srcOrd="0" destOrd="0" presId="urn:microsoft.com/office/officeart/2005/8/layout/process5"/>
    <dgm:cxn modelId="{E14BD405-207E-474E-BDA9-1372904AE81E}" type="presOf" srcId="{03605F86-A5E5-4CF1-909D-740CA4F1D947}" destId="{461E3BA2-339D-488D-9E6C-664584E04BCF}" srcOrd="0" destOrd="0" presId="urn:microsoft.com/office/officeart/2005/8/layout/process5"/>
    <dgm:cxn modelId="{54143C14-FC17-4B87-8C79-B1C6634087C6}" type="presOf" srcId="{CF443194-C6B2-4A4F-BD88-1C68A181C860}" destId="{4DB2B13A-6507-410D-A7EB-60CEC156433A}" srcOrd="1" destOrd="0" presId="urn:microsoft.com/office/officeart/2005/8/layout/process5"/>
    <dgm:cxn modelId="{E8DC7227-75B4-4147-A6D3-31449035DEAE}" type="presOf" srcId="{9BD378D5-4359-4940-A74D-45AC77C705B4}" destId="{7A13D1FB-F2F7-4292-8CD3-EEE62A040ABE}" srcOrd="0" destOrd="0" presId="urn:microsoft.com/office/officeart/2005/8/layout/process5"/>
    <dgm:cxn modelId="{3A1B7D29-5177-4A90-B684-092BE49ADC57}" type="presOf" srcId="{8AA20905-3954-474B-A606-562BCA026DC1}" destId="{6945D55B-D74B-47F4-B581-C985D06F39F1}" srcOrd="0" destOrd="0" presId="urn:microsoft.com/office/officeart/2005/8/layout/process5"/>
    <dgm:cxn modelId="{033A6C3C-E26C-4B27-8D24-BE6EA3517CDC}" srcId="{8AA20905-3954-474B-A606-562BCA026DC1}" destId="{916BD00F-8449-46A3-A32D-31E4D17B1C3D}" srcOrd="0" destOrd="0" parTransId="{44540545-DDCA-493F-9BDC-3A4B3B5239A8}" sibTransId="{CF443194-C6B2-4A4F-BD88-1C68A181C860}"/>
    <dgm:cxn modelId="{34D9265B-A09C-4F87-804C-95F30D9D05E8}" type="presOf" srcId="{C665FA5F-7AEB-42FB-A549-537A909C72E1}" destId="{2D104F64-64F5-4245-8712-1C4A912BACA8}" srcOrd="0" destOrd="0" presId="urn:microsoft.com/office/officeart/2005/8/layout/process5"/>
    <dgm:cxn modelId="{E25E6260-4A77-419D-92E8-1037C233FAAD}" type="presOf" srcId="{BF3C3E28-C88A-4C7A-B149-E777E3485010}" destId="{B9FD753C-1ABF-492F-A3A3-9C3591C4AC20}" srcOrd="0" destOrd="0" presId="urn:microsoft.com/office/officeart/2005/8/layout/process5"/>
    <dgm:cxn modelId="{25770A63-0621-419E-869E-96E9DFE715A1}" srcId="{8AA20905-3954-474B-A606-562BCA026DC1}" destId="{16F79156-30BD-4EC3-BA60-94E662BBA6F7}" srcOrd="4" destOrd="0" parTransId="{76156361-65AB-4F14-978F-7B8CEB29AC72}" sibTransId="{DA72F07E-A30C-4B92-9408-45CB27FFBB86}"/>
    <dgm:cxn modelId="{F5FBDA4A-9740-4A15-BC30-CC9A6C1D8855}" type="presOf" srcId="{DA72F07E-A30C-4B92-9408-45CB27FFBB86}" destId="{34E6184E-9C0B-4EAD-B783-0E56BD625A85}" srcOrd="1" destOrd="0" presId="urn:microsoft.com/office/officeart/2005/8/layout/process5"/>
    <dgm:cxn modelId="{69E36D6D-9393-4F0A-A088-E09AD2F3AB45}" type="presOf" srcId="{45BD4071-943B-4AAE-8F1E-0CCE5A3AFC22}" destId="{4E6D2C44-EEAC-4645-9A0B-7DF7473A74F3}" srcOrd="1" destOrd="0" presId="urn:microsoft.com/office/officeart/2005/8/layout/process5"/>
    <dgm:cxn modelId="{1C5DCA55-1149-46E2-8597-E309469F1269}" type="presOf" srcId="{5D9DF7D3-2ACE-4F1B-9EB4-EAA0C82E309D}" destId="{E4E3DFD1-083A-4B21-8209-8683400E8C17}" srcOrd="1" destOrd="0" presId="urn:microsoft.com/office/officeart/2005/8/layout/process5"/>
    <dgm:cxn modelId="{A2CC2057-9041-464F-91EA-604591DF73CF}" type="presOf" srcId="{ACA1BC97-C36F-477E-BE2A-FDB407B05E7B}" destId="{70BD1C65-4123-4E4D-949D-C1B09B12D8F2}" srcOrd="0" destOrd="0" presId="urn:microsoft.com/office/officeart/2005/8/layout/process5"/>
    <dgm:cxn modelId="{3EDE9A58-0254-4F21-8F1D-427A53A21EDA}" type="presOf" srcId="{4CEB8CCB-7512-4155-B43A-68FE6E93C9AC}" destId="{AD475403-2A51-46B2-B350-E581FA116F56}" srcOrd="1" destOrd="0" presId="urn:microsoft.com/office/officeart/2005/8/layout/process5"/>
    <dgm:cxn modelId="{AA278A59-F350-4ADB-BA57-78E2C6A70581}" srcId="{8AA20905-3954-474B-A606-562BCA026DC1}" destId="{C665FA5F-7AEB-42FB-A549-537A909C72E1}" srcOrd="5" destOrd="0" parTransId="{0EB49621-F4C0-4C7B-8CB2-4D4F69596CC7}" sibTransId="{5D9DF7D3-2ACE-4F1B-9EB4-EAA0C82E309D}"/>
    <dgm:cxn modelId="{2744AA79-E3AB-4464-B008-FE2049B875FF}" type="presOf" srcId="{ACA1BC97-C36F-477E-BE2A-FDB407B05E7B}" destId="{F05763B2-ADC2-4C5A-8707-411B8BF402AA}" srcOrd="1" destOrd="0" presId="urn:microsoft.com/office/officeart/2005/8/layout/process5"/>
    <dgm:cxn modelId="{EA86627E-1A1F-4A86-BC47-CB6B1FA9ADB2}" srcId="{8AA20905-3954-474B-A606-562BCA026DC1}" destId="{9BD378D5-4359-4940-A74D-45AC77C705B4}" srcOrd="1" destOrd="0" parTransId="{865FBDB9-E92E-49DE-8998-58B0D9218AF3}" sibTransId="{4CEB8CCB-7512-4155-B43A-68FE6E93C9AC}"/>
    <dgm:cxn modelId="{CC43CF7E-EF03-4B1B-A4D7-48E9BB766677}" type="presOf" srcId="{916BD00F-8449-46A3-A32D-31E4D17B1C3D}" destId="{5E0B3D77-263C-4A9F-9C61-8B91739DA2EA}" srcOrd="0" destOrd="0" presId="urn:microsoft.com/office/officeart/2005/8/layout/process5"/>
    <dgm:cxn modelId="{35805386-0071-40B2-9F1D-F90583812382}" type="presOf" srcId="{16F79156-30BD-4EC3-BA60-94E662BBA6F7}" destId="{30C2A478-3F14-45B5-A5B1-5D0D2F1CDFC1}" srcOrd="0" destOrd="0" presId="urn:microsoft.com/office/officeart/2005/8/layout/process5"/>
    <dgm:cxn modelId="{3B8A8A86-F7C9-40DD-B7A4-5FD8A7CB1947}" type="presOf" srcId="{D41CA229-FF96-4113-9F71-84651A623536}" destId="{670A312A-A50A-452C-B85C-7F40B75803EE}" srcOrd="0" destOrd="0" presId="urn:microsoft.com/office/officeart/2005/8/layout/process5"/>
    <dgm:cxn modelId="{30E89691-C4F5-4040-B301-2928F82DCCE5}" type="presOf" srcId="{CF443194-C6B2-4A4F-BD88-1C68A181C860}" destId="{1FD6966C-49B5-4E14-823C-B6C4578A7F1F}" srcOrd="0" destOrd="0" presId="urn:microsoft.com/office/officeart/2005/8/layout/process5"/>
    <dgm:cxn modelId="{DAC83992-D38E-4640-90A7-8E1D7E9572EC}" type="presOf" srcId="{B3B38A9E-EEFF-40B7-BB16-42430A77363F}" destId="{0E874EA8-5966-4D21-8566-A2458F704760}" srcOrd="0" destOrd="0" presId="urn:microsoft.com/office/officeart/2005/8/layout/process5"/>
    <dgm:cxn modelId="{71479A9F-EE7D-451B-B3AD-718DAB2AD42A}" type="presOf" srcId="{2579306E-9FA7-4F86-AFFF-5A2875B35663}" destId="{1119CD12-233A-43E7-843D-A500D5235FA5}" srcOrd="0" destOrd="0" presId="urn:microsoft.com/office/officeart/2005/8/layout/process5"/>
    <dgm:cxn modelId="{C95D92A6-6D9B-4343-B130-CC55F3A1D638}" srcId="{8AA20905-3954-474B-A606-562BCA026DC1}" destId="{2579306E-9FA7-4F86-AFFF-5A2875B35663}" srcOrd="6" destOrd="0" parTransId="{1790EFBC-DCF4-4DE3-B00D-70814469C6F5}" sibTransId="{B3B38A9E-EEFF-40B7-BB16-42430A77363F}"/>
    <dgm:cxn modelId="{19C1C6AD-3082-4C29-A390-F2D001405641}" type="presOf" srcId="{98E6DD7C-B953-4119-9F64-9914E467ECBF}" destId="{25AD3CAF-6661-40CB-A39C-71803FA72291}" srcOrd="1" destOrd="0" presId="urn:microsoft.com/office/officeart/2005/8/layout/process5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19DBF5BE-2E29-4CDB-BB9A-F317E2BF1A9E}" type="presOf" srcId="{9EF41CC5-EF3B-4A6D-8229-3F1333EADFB3}" destId="{6DBF7D32-4F1D-43A6-93AF-F23FFF9A5FB9}" srcOrd="0" destOrd="0" presId="urn:microsoft.com/office/officeart/2005/8/layout/process5"/>
    <dgm:cxn modelId="{927905C1-192A-4C93-9A27-DBFB6072F0C0}" srcId="{8AA20905-3954-474B-A606-562BCA026DC1}" destId="{D41CA229-FF96-4113-9F71-84651A623536}" srcOrd="8" destOrd="0" parTransId="{2669D044-E6D8-4D56-A6DF-A07A723701A8}" sibTransId="{F8F09039-79C3-4B89-B1DA-C72B3A85D766}"/>
    <dgm:cxn modelId="{97D165C7-FFF4-4085-AF6E-C0947965100E}" type="presOf" srcId="{5D9DF7D3-2ACE-4F1B-9EB4-EAA0C82E309D}" destId="{9FF6815F-832F-4C6F-9088-C32F4C3F9C6F}" srcOrd="0" destOrd="0" presId="urn:microsoft.com/office/officeart/2005/8/layout/process5"/>
    <dgm:cxn modelId="{5D1452D6-9F58-457E-8101-2BA27D314C21}" type="presOf" srcId="{DA72F07E-A30C-4B92-9408-45CB27FFBB86}" destId="{9B42C026-A778-4048-A30A-E8AF1AA819A4}" srcOrd="0" destOrd="0" presId="urn:microsoft.com/office/officeart/2005/8/layout/process5"/>
    <dgm:cxn modelId="{F921F4DB-5F79-463B-AF7F-EA40AAA61276}" srcId="{8AA20905-3954-474B-A606-562BCA026DC1}" destId="{BF3C3E28-C88A-4C7A-B149-E777E3485010}" srcOrd="3" destOrd="0" parTransId="{BB46BDCD-BFB9-4832-A255-36844EB8821B}" sibTransId="{ACA1BC97-C36F-477E-BE2A-FDB407B05E7B}"/>
    <dgm:cxn modelId="{DA7F7FE5-C7E9-4357-9F16-B4FE70B54874}" type="presOf" srcId="{4CEB8CCB-7512-4155-B43A-68FE6E93C9AC}" destId="{82A81864-F335-4D71-A621-9AB1E4D651F3}" srcOrd="0" destOrd="0" presId="urn:microsoft.com/office/officeart/2005/8/layout/process5"/>
    <dgm:cxn modelId="{A53B0FE9-CF75-48D3-8AF9-3FC0D31F3C72}" type="presOf" srcId="{B3B38A9E-EEFF-40B7-BB16-42430A77363F}" destId="{30C7CBF0-11B9-4856-8859-B15C4530FCD3}" srcOrd="1" destOrd="0" presId="urn:microsoft.com/office/officeart/2005/8/layout/process5"/>
    <dgm:cxn modelId="{EEC5E1FD-3760-4709-B28D-B7F841F365BD}" type="presOf" srcId="{45BD4071-943B-4AAE-8F1E-0CCE5A3AFC22}" destId="{11327CA4-8DA7-4546-9A4A-6AF4DB01C5EC}" srcOrd="0" destOrd="0" presId="urn:microsoft.com/office/officeart/2005/8/layout/process5"/>
    <dgm:cxn modelId="{BA448D96-66EB-4675-BD97-F82DE6E0F0CE}" type="presParOf" srcId="{6945D55B-D74B-47F4-B581-C985D06F39F1}" destId="{5E0B3D77-263C-4A9F-9C61-8B91739DA2EA}" srcOrd="0" destOrd="0" presId="urn:microsoft.com/office/officeart/2005/8/layout/process5"/>
    <dgm:cxn modelId="{4A37ACD5-759B-49E8-B47B-C6D2DAE1E1CA}" type="presParOf" srcId="{6945D55B-D74B-47F4-B581-C985D06F39F1}" destId="{1FD6966C-49B5-4E14-823C-B6C4578A7F1F}" srcOrd="1" destOrd="0" presId="urn:microsoft.com/office/officeart/2005/8/layout/process5"/>
    <dgm:cxn modelId="{FB51C258-53B9-4C0B-8D0F-B81EAFB8502F}" type="presParOf" srcId="{1FD6966C-49B5-4E14-823C-B6C4578A7F1F}" destId="{4DB2B13A-6507-410D-A7EB-60CEC156433A}" srcOrd="0" destOrd="0" presId="urn:microsoft.com/office/officeart/2005/8/layout/process5"/>
    <dgm:cxn modelId="{16D6B093-46BF-4EF6-BD6F-8FD41580F87E}" type="presParOf" srcId="{6945D55B-D74B-47F4-B581-C985D06F39F1}" destId="{7A13D1FB-F2F7-4292-8CD3-EEE62A040ABE}" srcOrd="2" destOrd="0" presId="urn:microsoft.com/office/officeart/2005/8/layout/process5"/>
    <dgm:cxn modelId="{6E6DEAF4-F946-43C6-AD85-72E1BDEF8756}" type="presParOf" srcId="{6945D55B-D74B-47F4-B581-C985D06F39F1}" destId="{82A81864-F335-4D71-A621-9AB1E4D651F3}" srcOrd="3" destOrd="0" presId="urn:microsoft.com/office/officeart/2005/8/layout/process5"/>
    <dgm:cxn modelId="{58A80687-0EA6-4C4A-8463-F4A2688E308D}" type="presParOf" srcId="{82A81864-F335-4D71-A621-9AB1E4D651F3}" destId="{AD475403-2A51-46B2-B350-E581FA116F56}" srcOrd="0" destOrd="0" presId="urn:microsoft.com/office/officeart/2005/8/layout/process5"/>
    <dgm:cxn modelId="{9D50A262-03B0-404F-B216-BB6F2BECDF6B}" type="presParOf" srcId="{6945D55B-D74B-47F4-B581-C985D06F39F1}" destId="{6DBF7D32-4F1D-43A6-93AF-F23FFF9A5FB9}" srcOrd="4" destOrd="0" presId="urn:microsoft.com/office/officeart/2005/8/layout/process5"/>
    <dgm:cxn modelId="{6A1FD3B5-FF4D-4486-88A6-9C040DA9E22D}" type="presParOf" srcId="{6945D55B-D74B-47F4-B581-C985D06F39F1}" destId="{5C6A15F5-92D7-4488-B4BF-FF3F93B9EFAA}" srcOrd="5" destOrd="0" presId="urn:microsoft.com/office/officeart/2005/8/layout/process5"/>
    <dgm:cxn modelId="{B7BE5D60-6950-4995-A3C6-0E3F5111DC10}" type="presParOf" srcId="{5C6A15F5-92D7-4488-B4BF-FF3F93B9EFAA}" destId="{25AD3CAF-6661-40CB-A39C-71803FA72291}" srcOrd="0" destOrd="0" presId="urn:microsoft.com/office/officeart/2005/8/layout/process5"/>
    <dgm:cxn modelId="{D4134B53-608F-47B5-BF97-DC0EE4C7071F}" type="presParOf" srcId="{6945D55B-D74B-47F4-B581-C985D06F39F1}" destId="{B9FD753C-1ABF-492F-A3A3-9C3591C4AC20}" srcOrd="6" destOrd="0" presId="urn:microsoft.com/office/officeart/2005/8/layout/process5"/>
    <dgm:cxn modelId="{34EA32D6-C8E8-4698-9FA5-BFF24E29CB6F}" type="presParOf" srcId="{6945D55B-D74B-47F4-B581-C985D06F39F1}" destId="{70BD1C65-4123-4E4D-949D-C1B09B12D8F2}" srcOrd="7" destOrd="0" presId="urn:microsoft.com/office/officeart/2005/8/layout/process5"/>
    <dgm:cxn modelId="{7C8D3341-0777-46B1-A3E3-C10C4E87895C}" type="presParOf" srcId="{70BD1C65-4123-4E4D-949D-C1B09B12D8F2}" destId="{F05763B2-ADC2-4C5A-8707-411B8BF402AA}" srcOrd="0" destOrd="0" presId="urn:microsoft.com/office/officeart/2005/8/layout/process5"/>
    <dgm:cxn modelId="{8E8B167D-D79B-48F4-96AD-AB39915F3513}" type="presParOf" srcId="{6945D55B-D74B-47F4-B581-C985D06F39F1}" destId="{30C2A478-3F14-45B5-A5B1-5D0D2F1CDFC1}" srcOrd="8" destOrd="0" presId="urn:microsoft.com/office/officeart/2005/8/layout/process5"/>
    <dgm:cxn modelId="{7A7D1D69-3867-4772-9857-43654DEA9F74}" type="presParOf" srcId="{6945D55B-D74B-47F4-B581-C985D06F39F1}" destId="{9B42C026-A778-4048-A30A-E8AF1AA819A4}" srcOrd="9" destOrd="0" presId="urn:microsoft.com/office/officeart/2005/8/layout/process5"/>
    <dgm:cxn modelId="{701CBDD0-8462-4F94-88F3-C5F9EEA62BFA}" type="presParOf" srcId="{9B42C026-A778-4048-A30A-E8AF1AA819A4}" destId="{34E6184E-9C0B-4EAD-B783-0E56BD625A85}" srcOrd="0" destOrd="0" presId="urn:microsoft.com/office/officeart/2005/8/layout/process5"/>
    <dgm:cxn modelId="{392AF444-2401-43C2-A8E1-55DFA3764BD7}" type="presParOf" srcId="{6945D55B-D74B-47F4-B581-C985D06F39F1}" destId="{2D104F64-64F5-4245-8712-1C4A912BACA8}" srcOrd="10" destOrd="0" presId="urn:microsoft.com/office/officeart/2005/8/layout/process5"/>
    <dgm:cxn modelId="{0FB2C53A-5E44-4EB3-9E44-2AF96FA38578}" type="presParOf" srcId="{6945D55B-D74B-47F4-B581-C985D06F39F1}" destId="{9FF6815F-832F-4C6F-9088-C32F4C3F9C6F}" srcOrd="11" destOrd="0" presId="urn:microsoft.com/office/officeart/2005/8/layout/process5"/>
    <dgm:cxn modelId="{6B4F640F-6609-4A6A-910A-7BCEA86E52E6}" type="presParOf" srcId="{9FF6815F-832F-4C6F-9088-C32F4C3F9C6F}" destId="{E4E3DFD1-083A-4B21-8209-8683400E8C17}" srcOrd="0" destOrd="0" presId="urn:microsoft.com/office/officeart/2005/8/layout/process5"/>
    <dgm:cxn modelId="{5ABA96AE-C0C4-4B09-8B37-22133741FF99}" type="presParOf" srcId="{6945D55B-D74B-47F4-B581-C985D06F39F1}" destId="{1119CD12-233A-43E7-843D-A500D5235FA5}" srcOrd="12" destOrd="0" presId="urn:microsoft.com/office/officeart/2005/8/layout/process5"/>
    <dgm:cxn modelId="{10008AAF-1964-4938-86F8-3E0CE5A8F2D7}" type="presParOf" srcId="{6945D55B-D74B-47F4-B581-C985D06F39F1}" destId="{0E874EA8-5966-4D21-8566-A2458F704760}" srcOrd="13" destOrd="0" presId="urn:microsoft.com/office/officeart/2005/8/layout/process5"/>
    <dgm:cxn modelId="{704A67A7-7DED-49D2-8CDE-7C308FC1E3AC}" type="presParOf" srcId="{0E874EA8-5966-4D21-8566-A2458F704760}" destId="{30C7CBF0-11B9-4856-8859-B15C4530FCD3}" srcOrd="0" destOrd="0" presId="urn:microsoft.com/office/officeart/2005/8/layout/process5"/>
    <dgm:cxn modelId="{6EE28DF0-70DA-4653-A7B1-ADD1380FD9A9}" type="presParOf" srcId="{6945D55B-D74B-47F4-B581-C985D06F39F1}" destId="{461E3BA2-339D-488D-9E6C-664584E04BCF}" srcOrd="14" destOrd="0" presId="urn:microsoft.com/office/officeart/2005/8/layout/process5"/>
    <dgm:cxn modelId="{35E9C15B-738D-4F7A-A0E3-698AD9F67A16}" type="presParOf" srcId="{6945D55B-D74B-47F4-B581-C985D06F39F1}" destId="{11327CA4-8DA7-4546-9A4A-6AF4DB01C5EC}" srcOrd="15" destOrd="0" presId="urn:microsoft.com/office/officeart/2005/8/layout/process5"/>
    <dgm:cxn modelId="{6CC462C1-340F-423D-A098-3953BFC73A91}" type="presParOf" srcId="{11327CA4-8DA7-4546-9A4A-6AF4DB01C5EC}" destId="{4E6D2C44-EEAC-4645-9A0B-7DF7473A74F3}" srcOrd="0" destOrd="0" presId="urn:microsoft.com/office/officeart/2005/8/layout/process5"/>
    <dgm:cxn modelId="{61922E4F-5085-4DD6-8FE6-22F03B2A926A}" type="presParOf" srcId="{6945D55B-D74B-47F4-B581-C985D06F39F1}" destId="{670A312A-A50A-452C-B85C-7F40B75803EE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hProcess9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IN" sz="1600" b="0" i="0" cap="none" baseline="0" dirty="0">
              <a:effectLst/>
              <a:latin typeface="Aptos Display" panose="020B0004020202020204" pitchFamily="34" charset="0"/>
            </a:rPr>
            <a:t>We are working to increase automation in the system to increase user experience greatly</a:t>
          </a:r>
          <a:endParaRPr lang="en-US" sz="1600" cap="none" baseline="0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endParaRPr lang="en-IN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IN" sz="1600" cap="none" baseline="0" dirty="0">
              <a:latin typeface="Aptos Display" panose="020B0004020202020204" pitchFamily="34" charset="0"/>
            </a:rPr>
            <a:t>A message can be delivered to the respective email inbox of a particular customer informing him/her about his/her completion of registration along with ‘username’ and ‘password’</a:t>
          </a:r>
          <a:endParaRPr lang="en-US" sz="1600" cap="none" baseline="0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endParaRPr lang="en-IN"/>
        </a:p>
      </dgm:t>
    </dgm:pt>
    <dgm:pt modelId="{9BD378D5-4359-4940-A74D-45AC77C705B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1600" b="0" i="0">
              <a:effectLst/>
              <a:latin typeface="Aptos Display" panose="020B0004020202020204" pitchFamily="34" charset="0"/>
            </a:rPr>
            <a:t>We are planning to add a new feature i.e. payment method</a:t>
          </a:r>
          <a:endParaRPr lang="en-US" sz="1600" cap="none" baseline="0" dirty="0">
            <a:effectLst/>
          </a:endParaRPr>
        </a:p>
      </dgm:t>
    </dgm:pt>
    <dgm:pt modelId="{865FBDB9-E92E-49DE-8998-58B0D9218AF3}" type="parTrans" cxnId="{EA86627E-1A1F-4A86-BC47-CB6B1FA9ADB2}">
      <dgm:prSet/>
      <dgm:spPr/>
      <dgm:t>
        <a:bodyPr/>
        <a:lstStyle/>
        <a:p>
          <a:endParaRPr lang="en-IN"/>
        </a:p>
      </dgm:t>
    </dgm:pt>
    <dgm:pt modelId="{4CEB8CCB-7512-4155-B43A-68FE6E93C9AC}" type="sibTrans" cxnId="{EA86627E-1A1F-4A86-BC47-CB6B1FA9ADB2}">
      <dgm:prSet phldrT="01" phldr="0"/>
      <dgm:spPr/>
      <dgm:t>
        <a:bodyPr/>
        <a:lstStyle/>
        <a:p>
          <a:endParaRPr lang="en-IN"/>
        </a:p>
      </dgm:t>
    </dgm:pt>
    <dgm:pt modelId="{4F0D6C0C-5912-4385-B007-9EEA480BADC0}" type="pres">
      <dgm:prSet presAssocID="{8AA20905-3954-474B-A606-562BCA026DC1}" presName="CompostProcess" presStyleCnt="0">
        <dgm:presLayoutVars>
          <dgm:dir/>
          <dgm:resizeHandles val="exact"/>
        </dgm:presLayoutVars>
      </dgm:prSet>
      <dgm:spPr/>
    </dgm:pt>
    <dgm:pt modelId="{5EA6D86E-872C-44AA-9D49-D414DEDA470C}" type="pres">
      <dgm:prSet presAssocID="{8AA20905-3954-474B-A606-562BCA026DC1}" presName="arrow" presStyleLbl="bgShp" presStyleIdx="0" presStyleCnt="1"/>
      <dgm:spPr/>
    </dgm:pt>
    <dgm:pt modelId="{B6C6F5A0-0814-48BD-A300-3DA817E915F1}" type="pres">
      <dgm:prSet presAssocID="{8AA20905-3954-474B-A606-562BCA026DC1}" presName="linearProcess" presStyleCnt="0"/>
      <dgm:spPr/>
    </dgm:pt>
    <dgm:pt modelId="{9345A0AF-A2C7-4CDC-94A3-81E76B95ABDF}" type="pres">
      <dgm:prSet presAssocID="{9BD378D5-4359-4940-A74D-45AC77C705B4}" presName="textNode" presStyleLbl="node1" presStyleIdx="0" presStyleCnt="3">
        <dgm:presLayoutVars>
          <dgm:bulletEnabled val="1"/>
        </dgm:presLayoutVars>
      </dgm:prSet>
      <dgm:spPr/>
    </dgm:pt>
    <dgm:pt modelId="{2A20E1CA-4E87-4763-B787-8CF8B603E098}" type="pres">
      <dgm:prSet presAssocID="{4CEB8CCB-7512-4155-B43A-68FE6E93C9AC}" presName="sibTrans" presStyleCnt="0"/>
      <dgm:spPr/>
    </dgm:pt>
    <dgm:pt modelId="{1AB4C1B8-3D39-40A0-82DA-703EA0762EB7}" type="pres">
      <dgm:prSet presAssocID="{53742231-981F-480A-940F-203EC2F7423F}" presName="textNode" presStyleLbl="node1" presStyleIdx="1" presStyleCnt="3">
        <dgm:presLayoutVars>
          <dgm:bulletEnabled val="1"/>
        </dgm:presLayoutVars>
      </dgm:prSet>
      <dgm:spPr/>
    </dgm:pt>
    <dgm:pt modelId="{244C688F-93F0-47BA-9E31-37F52E7E0E7A}" type="pres">
      <dgm:prSet presAssocID="{EF449C32-A7AE-4099-9E9B-9E2F736A89CE}" presName="sibTrans" presStyleCnt="0"/>
      <dgm:spPr/>
    </dgm:pt>
    <dgm:pt modelId="{F7879CFD-230A-49CB-BF19-CD56ADA31CB4}" type="pres">
      <dgm:prSet presAssocID="{9EF41CC5-EF3B-4A6D-8229-3F1333EADFB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690AD67-A40A-4610-99F1-AB152D17FD7C}" type="presOf" srcId="{9EF41CC5-EF3B-4A6D-8229-3F1333EADFB3}" destId="{F7879CFD-230A-49CB-BF19-CD56ADA31CB4}" srcOrd="0" destOrd="0" presId="urn:microsoft.com/office/officeart/2005/8/layout/hProcess9"/>
    <dgm:cxn modelId="{C28CFE57-33D9-404E-943A-A8577427FCF3}" type="presOf" srcId="{9BD378D5-4359-4940-A74D-45AC77C705B4}" destId="{9345A0AF-A2C7-4CDC-94A3-81E76B95ABDF}" srcOrd="0" destOrd="0" presId="urn:microsoft.com/office/officeart/2005/8/layout/hProcess9"/>
    <dgm:cxn modelId="{EA86627E-1A1F-4A86-BC47-CB6B1FA9ADB2}" srcId="{8AA20905-3954-474B-A606-562BCA026DC1}" destId="{9BD378D5-4359-4940-A74D-45AC77C705B4}" srcOrd="0" destOrd="0" parTransId="{865FBDB9-E92E-49DE-8998-58B0D9218AF3}" sibTransId="{4CEB8CCB-7512-4155-B43A-68FE6E93C9AC}"/>
    <dgm:cxn modelId="{19FF34B6-661A-4EBB-A315-9D3A6262E665}" type="presOf" srcId="{53742231-981F-480A-940F-203EC2F7423F}" destId="{1AB4C1B8-3D39-40A0-82DA-703EA0762EB7}" srcOrd="0" destOrd="0" presId="urn:microsoft.com/office/officeart/2005/8/layout/hProcess9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3767B2F6-BE8C-4F4F-81B1-F1C8DB79F69F}" type="presOf" srcId="{8AA20905-3954-474B-A606-562BCA026DC1}" destId="{4F0D6C0C-5912-4385-B007-9EEA480BADC0}" srcOrd="0" destOrd="0" presId="urn:microsoft.com/office/officeart/2005/8/layout/hProcess9"/>
    <dgm:cxn modelId="{76EEE785-267B-4E1D-AEA8-C5DC6F2AA593}" type="presParOf" srcId="{4F0D6C0C-5912-4385-B007-9EEA480BADC0}" destId="{5EA6D86E-872C-44AA-9D49-D414DEDA470C}" srcOrd="0" destOrd="0" presId="urn:microsoft.com/office/officeart/2005/8/layout/hProcess9"/>
    <dgm:cxn modelId="{6984F4AE-B276-4232-A498-74DBA75FFD97}" type="presParOf" srcId="{4F0D6C0C-5912-4385-B007-9EEA480BADC0}" destId="{B6C6F5A0-0814-48BD-A300-3DA817E915F1}" srcOrd="1" destOrd="0" presId="urn:microsoft.com/office/officeart/2005/8/layout/hProcess9"/>
    <dgm:cxn modelId="{81811686-312E-40F2-BBF6-5EF79A4AF900}" type="presParOf" srcId="{B6C6F5A0-0814-48BD-A300-3DA817E915F1}" destId="{9345A0AF-A2C7-4CDC-94A3-81E76B95ABDF}" srcOrd="0" destOrd="0" presId="urn:microsoft.com/office/officeart/2005/8/layout/hProcess9"/>
    <dgm:cxn modelId="{D508B974-5EEC-497A-AC94-BF22D0D92F8B}" type="presParOf" srcId="{B6C6F5A0-0814-48BD-A300-3DA817E915F1}" destId="{2A20E1CA-4E87-4763-B787-8CF8B603E098}" srcOrd="1" destOrd="0" presId="urn:microsoft.com/office/officeart/2005/8/layout/hProcess9"/>
    <dgm:cxn modelId="{C887DB62-BE67-43F9-B702-69615FA1D9CD}" type="presParOf" srcId="{B6C6F5A0-0814-48BD-A300-3DA817E915F1}" destId="{1AB4C1B8-3D39-40A0-82DA-703EA0762EB7}" srcOrd="2" destOrd="0" presId="urn:microsoft.com/office/officeart/2005/8/layout/hProcess9"/>
    <dgm:cxn modelId="{FA3C8335-73EE-4EFF-88EE-46EA3DE39781}" type="presParOf" srcId="{B6C6F5A0-0814-48BD-A300-3DA817E915F1}" destId="{244C688F-93F0-47BA-9E31-37F52E7E0E7A}" srcOrd="3" destOrd="0" presId="urn:microsoft.com/office/officeart/2005/8/layout/hProcess9"/>
    <dgm:cxn modelId="{4E1C19A5-F2BC-45DA-9CC4-1CB606A58BDF}" type="presParOf" srcId="{B6C6F5A0-0814-48BD-A300-3DA817E915F1}" destId="{F7879CFD-230A-49CB-BF19-CD56ADA31CB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1800" cap="none" baseline="0" dirty="0">
              <a:latin typeface="Aptos Display" panose="020B0004020202020204" pitchFamily="34" charset="0"/>
              <a:cs typeface="Arial" panose="020B0604020202020204" pitchFamily="34" charset="0"/>
            </a:rPr>
            <a:t>This software provides an easy-to-use interface to allow for simple access to rental requests and customer information</a:t>
          </a:r>
          <a:endParaRPr lang="en-US" sz="1800" cap="none" baseline="0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BD378D5-4359-4940-A74D-45AC77C705B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dirty="0">
              <a:effectLst/>
              <a:latin typeface="Aptos Display" panose="020B0004020202020204" pitchFamily="34" charset="0"/>
              <a:cs typeface="Arial" panose="020B0604020202020204" pitchFamily="34" charset="0"/>
            </a:rPr>
            <a:t>The solution was to provide car rental with an user-friendly web application that would allow for customer to access and use on a wide range of devices : desktops , laptops</a:t>
          </a:r>
          <a:endParaRPr lang="en-US" sz="1800" cap="none" baseline="0" dirty="0">
            <a:effectLst/>
          </a:endParaRPr>
        </a:p>
      </dgm:t>
    </dgm:pt>
    <dgm:pt modelId="{865FBDB9-E92E-49DE-8998-58B0D9218AF3}" type="parTrans" cxnId="{EA86627E-1A1F-4A86-BC47-CB6B1FA9ADB2}">
      <dgm:prSet/>
      <dgm:spPr/>
      <dgm:t>
        <a:bodyPr/>
        <a:lstStyle/>
        <a:p>
          <a:endParaRPr lang="en-IN"/>
        </a:p>
      </dgm:t>
    </dgm:pt>
    <dgm:pt modelId="{4CEB8CCB-7512-4155-B43A-68FE6E93C9AC}" type="sibTrans" cxnId="{EA86627E-1A1F-4A86-BC47-CB6B1FA9ADB2}">
      <dgm:prSet phldrT="02" phldr="0"/>
      <dgm:spPr/>
      <dgm:t>
        <a:bodyPr/>
        <a:lstStyle/>
        <a:p>
          <a:r>
            <a:rPr lang="en-IN"/>
            <a:t>02</a:t>
          </a:r>
        </a:p>
      </dgm:t>
    </dgm:pt>
    <dgm:pt modelId="{916BD00F-8449-46A3-A32D-31E4D17B1C3D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800" cap="none" baseline="0" dirty="0">
              <a:effectLst/>
              <a:latin typeface="Aptos Display" panose="020B0004020202020204" pitchFamily="34" charset="0"/>
            </a:rPr>
            <a:t>Main aim is to provide a very user-friendly customer registration system who want to take car for rent</a:t>
          </a:r>
        </a:p>
      </dgm:t>
    </dgm:pt>
    <dgm:pt modelId="{44540545-DDCA-493F-9BDC-3A4B3B5239A8}" type="parTrans" cxnId="{033A6C3C-E26C-4B27-8D24-BE6EA3517CDC}">
      <dgm:prSet/>
      <dgm:spPr/>
      <dgm:t>
        <a:bodyPr/>
        <a:lstStyle/>
        <a:p>
          <a:endParaRPr lang="en-IN"/>
        </a:p>
      </dgm:t>
    </dgm:pt>
    <dgm:pt modelId="{CF443194-C6B2-4A4F-BD88-1C68A181C860}" type="sibTrans" cxnId="{033A6C3C-E26C-4B27-8D24-BE6EA3517CDC}">
      <dgm:prSet phldrT="01" phldr="0"/>
      <dgm:spPr/>
      <dgm:t>
        <a:bodyPr/>
        <a:lstStyle/>
        <a:p>
          <a:r>
            <a:rPr lang="en-IN"/>
            <a:t>01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A35C3B98-9D66-4CD9-AFA9-221158F52CDE}" type="pres">
      <dgm:prSet presAssocID="{916BD00F-8449-46A3-A32D-31E4D17B1C3D}" presName="compositeNode" presStyleCnt="0">
        <dgm:presLayoutVars>
          <dgm:bulletEnabled val="1"/>
        </dgm:presLayoutVars>
      </dgm:prSet>
      <dgm:spPr/>
    </dgm:pt>
    <dgm:pt modelId="{7BE89ECD-6509-4912-A58D-84186E24A1EF}" type="pres">
      <dgm:prSet presAssocID="{916BD00F-8449-46A3-A32D-31E4D17B1C3D}" presName="bgRect" presStyleLbl="alignNode1" presStyleIdx="0" presStyleCnt="3"/>
      <dgm:spPr/>
    </dgm:pt>
    <dgm:pt modelId="{0B8E3841-1E43-441D-A471-FC59CD5E4F43}" type="pres">
      <dgm:prSet presAssocID="{CF443194-C6B2-4A4F-BD88-1C68A181C86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0F365D4-C116-4AB3-BDC3-6A816B6606CE}" type="pres">
      <dgm:prSet presAssocID="{916BD00F-8449-46A3-A32D-31E4D17B1C3D}" presName="nodeRect" presStyleLbl="alignNode1" presStyleIdx="0" presStyleCnt="3">
        <dgm:presLayoutVars>
          <dgm:bulletEnabled val="1"/>
        </dgm:presLayoutVars>
      </dgm:prSet>
      <dgm:spPr/>
    </dgm:pt>
    <dgm:pt modelId="{712C8E5A-411A-46A8-9034-D6284540413E}" type="pres">
      <dgm:prSet presAssocID="{CF443194-C6B2-4A4F-BD88-1C68A181C860}" presName="sibTrans" presStyleCnt="0"/>
      <dgm:spPr/>
    </dgm:pt>
    <dgm:pt modelId="{F8537C44-DC57-4126-B321-6F026BCCCE6E}" type="pres">
      <dgm:prSet presAssocID="{9BD378D5-4359-4940-A74D-45AC77C705B4}" presName="compositeNode" presStyleCnt="0">
        <dgm:presLayoutVars>
          <dgm:bulletEnabled val="1"/>
        </dgm:presLayoutVars>
      </dgm:prSet>
      <dgm:spPr/>
    </dgm:pt>
    <dgm:pt modelId="{7FD86988-1CE3-41D6-916C-CC934A2555D1}" type="pres">
      <dgm:prSet presAssocID="{9BD378D5-4359-4940-A74D-45AC77C705B4}" presName="bgRect" presStyleLbl="alignNode1" presStyleIdx="1" presStyleCnt="3" custLinFactNeighborX="0" custLinFactNeighborY="-535"/>
      <dgm:spPr/>
    </dgm:pt>
    <dgm:pt modelId="{40410636-5C94-4886-8A8E-FA4647FE18F7}" type="pres">
      <dgm:prSet presAssocID="{4CEB8CCB-7512-4155-B43A-68FE6E93C9A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7D56F25-26B3-4200-9FE4-0283905CC71A}" type="pres">
      <dgm:prSet presAssocID="{9BD378D5-4359-4940-A74D-45AC77C705B4}" presName="nodeRect" presStyleLbl="alignNode1" presStyleIdx="1" presStyleCnt="3">
        <dgm:presLayoutVars>
          <dgm:bulletEnabled val="1"/>
        </dgm:presLayoutVars>
      </dgm:prSet>
      <dgm:spPr/>
    </dgm:pt>
    <dgm:pt modelId="{855C569C-3A95-40A3-BF39-8A78467C7050}" type="pres">
      <dgm:prSet presAssocID="{4CEB8CCB-7512-4155-B43A-68FE6E93C9AC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A780A0E-D036-4300-98DC-0F5A222F1719}" type="presOf" srcId="{4CEB8CCB-7512-4155-B43A-68FE6E93C9AC}" destId="{40410636-5C94-4886-8A8E-FA4647FE18F7}" srcOrd="0" destOrd="0" presId="urn:microsoft.com/office/officeart/2016/7/layout/LinearBlockProcessNumbered"/>
    <dgm:cxn modelId="{A1E46330-F5A9-4D41-BA9A-4B304E38F1C8}" type="presOf" srcId="{9BD378D5-4359-4940-A74D-45AC77C705B4}" destId="{7FD86988-1CE3-41D6-916C-CC934A2555D1}" srcOrd="0" destOrd="0" presId="urn:microsoft.com/office/officeart/2016/7/layout/LinearBlockProcessNumbered"/>
    <dgm:cxn modelId="{033A6C3C-E26C-4B27-8D24-BE6EA3517CDC}" srcId="{8AA20905-3954-474B-A606-562BCA026DC1}" destId="{916BD00F-8449-46A3-A32D-31E4D17B1C3D}" srcOrd="0" destOrd="0" parTransId="{44540545-DDCA-493F-9BDC-3A4B3B5239A8}" sibTransId="{CF443194-C6B2-4A4F-BD88-1C68A181C860}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EA86627E-1A1F-4A86-BC47-CB6B1FA9ADB2}" srcId="{8AA20905-3954-474B-A606-562BCA026DC1}" destId="{9BD378D5-4359-4940-A74D-45AC77C705B4}" srcOrd="1" destOrd="0" parTransId="{865FBDB9-E92E-49DE-8998-58B0D9218AF3}" sibTransId="{4CEB8CCB-7512-4155-B43A-68FE6E93C9AC}"/>
    <dgm:cxn modelId="{EEDF75A4-6BC8-4E5A-88B9-68FE1F5F425E}" type="presOf" srcId="{9BD378D5-4359-4940-A74D-45AC77C705B4}" destId="{C7D56F25-26B3-4200-9FE4-0283905CC71A}" srcOrd="1" destOrd="0" presId="urn:microsoft.com/office/officeart/2016/7/layout/LinearBlockProcessNumbered"/>
    <dgm:cxn modelId="{25A92DA5-C29B-4945-AD3C-507F87D6F398}" type="presOf" srcId="{916BD00F-8449-46A3-A32D-31E4D17B1C3D}" destId="{80F365D4-C116-4AB3-BDC3-6A816B6606CE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1098EDE2-51BC-49BE-91C4-D375627A4E0E}" type="presOf" srcId="{916BD00F-8449-46A3-A32D-31E4D17B1C3D}" destId="{7BE89ECD-6509-4912-A58D-84186E24A1EF}" srcOrd="0" destOrd="0" presId="urn:microsoft.com/office/officeart/2016/7/layout/LinearBlockProcessNumbered"/>
    <dgm:cxn modelId="{23BE47F3-CB1A-41AB-B956-1DBFC49D2BD2}" type="presOf" srcId="{CF443194-C6B2-4A4F-BD88-1C68A181C860}" destId="{0B8E3841-1E43-441D-A471-FC59CD5E4F43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CC88CC-F104-447A-934D-CB4910E0850E}" type="presParOf" srcId="{579698BD-D232-4926-8D7B-29A69B90858B}" destId="{A35C3B98-9D66-4CD9-AFA9-221158F52CDE}" srcOrd="0" destOrd="0" presId="urn:microsoft.com/office/officeart/2016/7/layout/LinearBlockProcessNumbered"/>
    <dgm:cxn modelId="{8C2FFF72-0204-4D6E-A0EA-B19AABA1A8C1}" type="presParOf" srcId="{A35C3B98-9D66-4CD9-AFA9-221158F52CDE}" destId="{7BE89ECD-6509-4912-A58D-84186E24A1EF}" srcOrd="0" destOrd="0" presId="urn:microsoft.com/office/officeart/2016/7/layout/LinearBlockProcessNumbered"/>
    <dgm:cxn modelId="{88D0EFF4-2DD8-47CD-9695-3F28BA85E613}" type="presParOf" srcId="{A35C3B98-9D66-4CD9-AFA9-221158F52CDE}" destId="{0B8E3841-1E43-441D-A471-FC59CD5E4F43}" srcOrd="1" destOrd="0" presId="urn:microsoft.com/office/officeart/2016/7/layout/LinearBlockProcessNumbered"/>
    <dgm:cxn modelId="{73554CCA-C569-4026-B04E-C1AD050D547D}" type="presParOf" srcId="{A35C3B98-9D66-4CD9-AFA9-221158F52CDE}" destId="{80F365D4-C116-4AB3-BDC3-6A816B6606CE}" srcOrd="2" destOrd="0" presId="urn:microsoft.com/office/officeart/2016/7/layout/LinearBlockProcessNumbered"/>
    <dgm:cxn modelId="{F4D24B4D-4379-44B3-824F-F10B3CFFD046}" type="presParOf" srcId="{579698BD-D232-4926-8D7B-29A69B90858B}" destId="{712C8E5A-411A-46A8-9034-D6284540413E}" srcOrd="1" destOrd="0" presId="urn:microsoft.com/office/officeart/2016/7/layout/LinearBlockProcessNumbered"/>
    <dgm:cxn modelId="{EF5C402B-02C5-4564-A127-768E4A338C66}" type="presParOf" srcId="{579698BD-D232-4926-8D7B-29A69B90858B}" destId="{F8537C44-DC57-4126-B321-6F026BCCCE6E}" srcOrd="2" destOrd="0" presId="urn:microsoft.com/office/officeart/2016/7/layout/LinearBlockProcessNumbered"/>
    <dgm:cxn modelId="{84EF87C3-1777-4121-92E7-F63B101BF711}" type="presParOf" srcId="{F8537C44-DC57-4126-B321-6F026BCCCE6E}" destId="{7FD86988-1CE3-41D6-916C-CC934A2555D1}" srcOrd="0" destOrd="0" presId="urn:microsoft.com/office/officeart/2016/7/layout/LinearBlockProcessNumbered"/>
    <dgm:cxn modelId="{404F0056-CE88-4C54-B605-742D8632AD4F}" type="presParOf" srcId="{F8537C44-DC57-4126-B321-6F026BCCCE6E}" destId="{40410636-5C94-4886-8A8E-FA4647FE18F7}" srcOrd="1" destOrd="0" presId="urn:microsoft.com/office/officeart/2016/7/layout/LinearBlockProcessNumbered"/>
    <dgm:cxn modelId="{480CF2E6-C2A9-48C9-89DF-BC7469E7E344}" type="presParOf" srcId="{F8537C44-DC57-4126-B321-6F026BCCCE6E}" destId="{C7D56F25-26B3-4200-9FE4-0283905CC71A}" srcOrd="2" destOrd="0" presId="urn:microsoft.com/office/officeart/2016/7/layout/LinearBlockProcessNumbered"/>
    <dgm:cxn modelId="{188F512C-C287-43EC-B822-073EEF00C3E4}" type="presParOf" srcId="{579698BD-D232-4926-8D7B-29A69B90858B}" destId="{855C569C-3A95-40A3-BF39-8A78467C7050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DF98F-A943-4FE1-9399-4B9FD1B2492E}">
      <dsp:nvSpPr>
        <dsp:cNvPr id="0" name=""/>
        <dsp:cNvSpPr/>
      </dsp:nvSpPr>
      <dsp:spPr>
        <a:xfrm>
          <a:off x="0" y="1101255"/>
          <a:ext cx="9603275" cy="14683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AAECF-4DB4-4087-881E-F7F7FED036DE}">
      <dsp:nvSpPr>
        <dsp:cNvPr id="0" name=""/>
        <dsp:cNvSpPr/>
      </dsp:nvSpPr>
      <dsp:spPr>
        <a:xfrm>
          <a:off x="342" y="0"/>
          <a:ext cx="1035001" cy="146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Objectives</a:t>
          </a:r>
          <a:endParaRPr lang="en-IN" sz="1200" kern="1200" dirty="0"/>
        </a:p>
      </dsp:txBody>
      <dsp:txXfrm>
        <a:off x="342" y="0"/>
        <a:ext cx="1035001" cy="1468340"/>
      </dsp:txXfrm>
    </dsp:sp>
    <dsp:sp modelId="{01FA82CA-D7E2-45FD-8FA7-E466723FAE8D}">
      <dsp:nvSpPr>
        <dsp:cNvPr id="0" name=""/>
        <dsp:cNvSpPr/>
      </dsp:nvSpPr>
      <dsp:spPr>
        <a:xfrm>
          <a:off x="334300" y="1651883"/>
          <a:ext cx="367085" cy="367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28024-6D22-4A0D-9AA0-80D72E90AC7A}">
      <dsp:nvSpPr>
        <dsp:cNvPr id="0" name=""/>
        <dsp:cNvSpPr/>
      </dsp:nvSpPr>
      <dsp:spPr>
        <a:xfrm>
          <a:off x="1087094" y="2202511"/>
          <a:ext cx="1035001" cy="146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Requirement</a:t>
          </a:r>
          <a:endParaRPr lang="en-IN" sz="1200" kern="1200" dirty="0"/>
        </a:p>
      </dsp:txBody>
      <dsp:txXfrm>
        <a:off x="1087094" y="2202511"/>
        <a:ext cx="1035001" cy="1468340"/>
      </dsp:txXfrm>
    </dsp:sp>
    <dsp:sp modelId="{E4FDBC65-0A59-4FD8-9714-1410B82F6F6E}">
      <dsp:nvSpPr>
        <dsp:cNvPr id="0" name=""/>
        <dsp:cNvSpPr/>
      </dsp:nvSpPr>
      <dsp:spPr>
        <a:xfrm>
          <a:off x="1421052" y="1651883"/>
          <a:ext cx="367085" cy="367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435C9-3E06-4D36-89CF-1F8AE5C8CD96}">
      <dsp:nvSpPr>
        <dsp:cNvPr id="0" name=""/>
        <dsp:cNvSpPr/>
      </dsp:nvSpPr>
      <dsp:spPr>
        <a:xfrm>
          <a:off x="2173845" y="0"/>
          <a:ext cx="1035001" cy="146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 Module</a:t>
          </a:r>
          <a:endParaRPr lang="en-IN" sz="1200" kern="1200" dirty="0"/>
        </a:p>
      </dsp:txBody>
      <dsp:txXfrm>
        <a:off x="2173845" y="0"/>
        <a:ext cx="1035001" cy="1468340"/>
      </dsp:txXfrm>
    </dsp:sp>
    <dsp:sp modelId="{898DB31E-CA6B-4EAF-AC2D-F19E34D2493D}">
      <dsp:nvSpPr>
        <dsp:cNvPr id="0" name=""/>
        <dsp:cNvSpPr/>
      </dsp:nvSpPr>
      <dsp:spPr>
        <a:xfrm>
          <a:off x="2507803" y="1651883"/>
          <a:ext cx="367085" cy="367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405CA-5857-40AB-AA1B-E22A57920AA9}">
      <dsp:nvSpPr>
        <dsp:cNvPr id="0" name=""/>
        <dsp:cNvSpPr/>
      </dsp:nvSpPr>
      <dsp:spPr>
        <a:xfrm>
          <a:off x="3260597" y="2202511"/>
          <a:ext cx="1035001" cy="146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Module</a:t>
          </a:r>
          <a:endParaRPr lang="en-IN" sz="1200" kern="1200" dirty="0"/>
        </a:p>
      </dsp:txBody>
      <dsp:txXfrm>
        <a:off x="3260597" y="2202511"/>
        <a:ext cx="1035001" cy="1468340"/>
      </dsp:txXfrm>
    </dsp:sp>
    <dsp:sp modelId="{F1E053D4-EA0D-49BB-929B-D77AA9C21383}">
      <dsp:nvSpPr>
        <dsp:cNvPr id="0" name=""/>
        <dsp:cNvSpPr/>
      </dsp:nvSpPr>
      <dsp:spPr>
        <a:xfrm>
          <a:off x="3594555" y="1651883"/>
          <a:ext cx="367085" cy="367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9CFD9-9CF4-43DF-AEF6-A161C37E4DB8}">
      <dsp:nvSpPr>
        <dsp:cNvPr id="0" name=""/>
        <dsp:cNvSpPr/>
      </dsp:nvSpPr>
      <dsp:spPr>
        <a:xfrm>
          <a:off x="4347348" y="0"/>
          <a:ext cx="1035001" cy="146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System Flowchart</a:t>
          </a:r>
          <a:endParaRPr lang="en-IN" sz="1200" kern="1200" dirty="0"/>
        </a:p>
      </dsp:txBody>
      <dsp:txXfrm>
        <a:off x="4347348" y="0"/>
        <a:ext cx="1035001" cy="1468340"/>
      </dsp:txXfrm>
    </dsp:sp>
    <dsp:sp modelId="{777911D8-340B-4352-8CB8-72ACF9A2E207}">
      <dsp:nvSpPr>
        <dsp:cNvPr id="0" name=""/>
        <dsp:cNvSpPr/>
      </dsp:nvSpPr>
      <dsp:spPr>
        <a:xfrm>
          <a:off x="4681306" y="1651883"/>
          <a:ext cx="367085" cy="367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6ACA1-83FD-41C8-9174-B0CFCA271E58}">
      <dsp:nvSpPr>
        <dsp:cNvPr id="0" name=""/>
        <dsp:cNvSpPr/>
      </dsp:nvSpPr>
      <dsp:spPr>
        <a:xfrm>
          <a:off x="5434100" y="2202511"/>
          <a:ext cx="1035001" cy="146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Login Result</a:t>
          </a:r>
          <a:endParaRPr lang="en-IN" sz="1200" kern="1200" dirty="0"/>
        </a:p>
      </dsp:txBody>
      <dsp:txXfrm>
        <a:off x="5434100" y="2202511"/>
        <a:ext cx="1035001" cy="1468340"/>
      </dsp:txXfrm>
    </dsp:sp>
    <dsp:sp modelId="{70DC4303-F90A-4206-B310-27D56DAE114A}">
      <dsp:nvSpPr>
        <dsp:cNvPr id="0" name=""/>
        <dsp:cNvSpPr/>
      </dsp:nvSpPr>
      <dsp:spPr>
        <a:xfrm>
          <a:off x="5768058" y="1651883"/>
          <a:ext cx="367085" cy="367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BEE9-8C19-45FA-ABD2-F87EB10FB60F}">
      <dsp:nvSpPr>
        <dsp:cNvPr id="0" name=""/>
        <dsp:cNvSpPr/>
      </dsp:nvSpPr>
      <dsp:spPr>
        <a:xfrm>
          <a:off x="6520851" y="0"/>
          <a:ext cx="1035001" cy="146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Enhancement</a:t>
          </a:r>
          <a:endParaRPr lang="en-IN" sz="1200" kern="1200" dirty="0"/>
        </a:p>
      </dsp:txBody>
      <dsp:txXfrm>
        <a:off x="6520851" y="0"/>
        <a:ext cx="1035001" cy="1468340"/>
      </dsp:txXfrm>
    </dsp:sp>
    <dsp:sp modelId="{CCC6154F-C446-4361-96F4-D188B7EC9209}">
      <dsp:nvSpPr>
        <dsp:cNvPr id="0" name=""/>
        <dsp:cNvSpPr/>
      </dsp:nvSpPr>
      <dsp:spPr>
        <a:xfrm>
          <a:off x="6854809" y="1651883"/>
          <a:ext cx="367085" cy="367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96CFD-7ECA-4704-BDB0-7D9D94E5AF3D}">
      <dsp:nvSpPr>
        <dsp:cNvPr id="0" name=""/>
        <dsp:cNvSpPr/>
      </dsp:nvSpPr>
      <dsp:spPr>
        <a:xfrm>
          <a:off x="7607603" y="2202511"/>
          <a:ext cx="1035001" cy="146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Conclusion</a:t>
          </a:r>
          <a:endParaRPr lang="en-IN" sz="1200" kern="1200" dirty="0"/>
        </a:p>
      </dsp:txBody>
      <dsp:txXfrm>
        <a:off x="7607603" y="2202511"/>
        <a:ext cx="1035001" cy="1468340"/>
      </dsp:txXfrm>
    </dsp:sp>
    <dsp:sp modelId="{D1FA8A3B-996E-4EBE-B045-C788589ECCFC}">
      <dsp:nvSpPr>
        <dsp:cNvPr id="0" name=""/>
        <dsp:cNvSpPr/>
      </dsp:nvSpPr>
      <dsp:spPr>
        <a:xfrm>
          <a:off x="7941561" y="1651883"/>
          <a:ext cx="367085" cy="367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8B5FC-E620-40F2-AF3D-BA2974C59D55}">
      <dsp:nvSpPr>
        <dsp:cNvPr id="0" name=""/>
        <dsp:cNvSpPr/>
      </dsp:nvSpPr>
      <dsp:spPr>
        <a:xfrm>
          <a:off x="0" y="3238007"/>
          <a:ext cx="9603275" cy="70839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save a lot of time and money </a:t>
          </a:r>
          <a:endParaRPr lang="en-IN" sz="2000" kern="1200" dirty="0"/>
        </a:p>
      </dsp:txBody>
      <dsp:txXfrm>
        <a:off x="0" y="3238007"/>
        <a:ext cx="9603275" cy="708396"/>
      </dsp:txXfrm>
    </dsp:sp>
    <dsp:sp modelId="{63A613A7-8B2D-408E-BD30-8708ADE34F73}">
      <dsp:nvSpPr>
        <dsp:cNvPr id="0" name=""/>
        <dsp:cNvSpPr/>
      </dsp:nvSpPr>
      <dsp:spPr>
        <a:xfrm rot="10800000">
          <a:off x="0" y="2159119"/>
          <a:ext cx="9603275" cy="108951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online car rental system is fully functional and flexible</a:t>
          </a:r>
          <a:endParaRPr lang="en-IN" sz="2000" kern="1200" dirty="0"/>
        </a:p>
      </dsp:txBody>
      <dsp:txXfrm rot="10800000">
        <a:off x="0" y="2159119"/>
        <a:ext cx="9603275" cy="707934"/>
      </dsp:txXfrm>
    </dsp:sp>
    <dsp:sp modelId="{ECC603D3-954D-457C-A8C8-2D6FD28D4275}">
      <dsp:nvSpPr>
        <dsp:cNvPr id="0" name=""/>
        <dsp:cNvSpPr/>
      </dsp:nvSpPr>
      <dsp:spPr>
        <a:xfrm rot="10800000">
          <a:off x="0" y="1080230"/>
          <a:ext cx="9603275" cy="108951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Nowadays, most of the people prefer car for their trip</a:t>
          </a:r>
          <a:endParaRPr lang="en-IN" sz="2000" kern="1200" dirty="0"/>
        </a:p>
      </dsp:txBody>
      <dsp:txXfrm rot="10800000">
        <a:off x="0" y="1080230"/>
        <a:ext cx="9603275" cy="707934"/>
      </dsp:txXfrm>
    </dsp:sp>
    <dsp:sp modelId="{26CF5AAE-C734-4F3E-81A4-D1EE3DC351E9}">
      <dsp:nvSpPr>
        <dsp:cNvPr id="0" name=""/>
        <dsp:cNvSpPr/>
      </dsp:nvSpPr>
      <dsp:spPr>
        <a:xfrm rot="10800000">
          <a:off x="0" y="1342"/>
          <a:ext cx="9603275" cy="108951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is an online system through which customers can view available cars , register , login , view profile and book car</a:t>
          </a:r>
          <a:endParaRPr lang="en-IN" sz="2000" kern="1200" dirty="0"/>
        </a:p>
      </dsp:txBody>
      <dsp:txXfrm rot="10800000">
        <a:off x="0" y="1342"/>
        <a:ext cx="9603275" cy="707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14E23-4CD1-470F-BBC0-A5553189EE7C}">
      <dsp:nvSpPr>
        <dsp:cNvPr id="0" name=""/>
        <dsp:cNvSpPr/>
      </dsp:nvSpPr>
      <dsp:spPr>
        <a:xfrm>
          <a:off x="3961" y="402247"/>
          <a:ext cx="1173850" cy="586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Language</a:t>
          </a:r>
          <a:endParaRPr lang="en-IN" sz="1400" kern="1200" dirty="0"/>
        </a:p>
      </dsp:txBody>
      <dsp:txXfrm>
        <a:off x="21151" y="419437"/>
        <a:ext cx="1139470" cy="552545"/>
      </dsp:txXfrm>
    </dsp:sp>
    <dsp:sp modelId="{354AD820-9165-411C-B030-622AB1C1FDB8}">
      <dsp:nvSpPr>
        <dsp:cNvPr id="0" name=""/>
        <dsp:cNvSpPr/>
      </dsp:nvSpPr>
      <dsp:spPr>
        <a:xfrm>
          <a:off x="121346" y="989172"/>
          <a:ext cx="117385" cy="44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193"/>
              </a:lnTo>
              <a:lnTo>
                <a:pt x="117385" y="44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16A76-B616-4617-AB51-FC15F6C3E241}">
      <dsp:nvSpPr>
        <dsp:cNvPr id="0" name=""/>
        <dsp:cNvSpPr/>
      </dsp:nvSpPr>
      <dsp:spPr>
        <a:xfrm>
          <a:off x="238731" y="1135903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Python 3.12</a:t>
          </a:r>
          <a:endParaRPr lang="en-IN" sz="1500" kern="1200" dirty="0"/>
        </a:p>
      </dsp:txBody>
      <dsp:txXfrm>
        <a:off x="255921" y="1153093"/>
        <a:ext cx="904700" cy="552545"/>
      </dsp:txXfrm>
    </dsp:sp>
    <dsp:sp modelId="{CFA8252C-4F01-4F33-9174-7EFCB0C21652}">
      <dsp:nvSpPr>
        <dsp:cNvPr id="0" name=""/>
        <dsp:cNvSpPr/>
      </dsp:nvSpPr>
      <dsp:spPr>
        <a:xfrm>
          <a:off x="1471274" y="402247"/>
          <a:ext cx="1173850" cy="586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Framework</a:t>
          </a:r>
          <a:endParaRPr lang="en-IN" sz="1400" kern="1200" dirty="0"/>
        </a:p>
      </dsp:txBody>
      <dsp:txXfrm>
        <a:off x="1488464" y="419437"/>
        <a:ext cx="1139470" cy="552545"/>
      </dsp:txXfrm>
    </dsp:sp>
    <dsp:sp modelId="{C981EDFD-A966-4475-A4C4-1BDD6C33465C}">
      <dsp:nvSpPr>
        <dsp:cNvPr id="0" name=""/>
        <dsp:cNvSpPr/>
      </dsp:nvSpPr>
      <dsp:spPr>
        <a:xfrm>
          <a:off x="1588659" y="989172"/>
          <a:ext cx="117385" cy="44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193"/>
              </a:lnTo>
              <a:lnTo>
                <a:pt x="117385" y="44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82E3E-043C-4DB8-A631-1338BF5C573C}">
      <dsp:nvSpPr>
        <dsp:cNvPr id="0" name=""/>
        <dsp:cNvSpPr/>
      </dsp:nvSpPr>
      <dsp:spPr>
        <a:xfrm>
          <a:off x="1706044" y="1135903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Django 4.2.7 </a:t>
          </a:r>
          <a:endParaRPr lang="en-IN" sz="1500" kern="1200" dirty="0"/>
        </a:p>
      </dsp:txBody>
      <dsp:txXfrm>
        <a:off x="1723234" y="1153093"/>
        <a:ext cx="904700" cy="552545"/>
      </dsp:txXfrm>
    </dsp:sp>
    <dsp:sp modelId="{F67C004F-A5AF-445C-B103-C38CEE4190F4}">
      <dsp:nvSpPr>
        <dsp:cNvPr id="0" name=""/>
        <dsp:cNvSpPr/>
      </dsp:nvSpPr>
      <dsp:spPr>
        <a:xfrm>
          <a:off x="2938587" y="402247"/>
          <a:ext cx="1173850" cy="586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API</a:t>
          </a:r>
          <a:endParaRPr lang="en-IN" sz="1400" kern="1200" dirty="0"/>
        </a:p>
      </dsp:txBody>
      <dsp:txXfrm>
        <a:off x="2955777" y="419437"/>
        <a:ext cx="1139470" cy="552545"/>
      </dsp:txXfrm>
    </dsp:sp>
    <dsp:sp modelId="{FF45CD4E-E10B-4DE3-8925-AD96CD518802}">
      <dsp:nvSpPr>
        <dsp:cNvPr id="0" name=""/>
        <dsp:cNvSpPr/>
      </dsp:nvSpPr>
      <dsp:spPr>
        <a:xfrm>
          <a:off x="3055972" y="989172"/>
          <a:ext cx="117385" cy="44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193"/>
              </a:lnTo>
              <a:lnTo>
                <a:pt x="117385" y="44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169F3-8FF2-4ADA-931F-3433B1E32402}">
      <dsp:nvSpPr>
        <dsp:cNvPr id="0" name=""/>
        <dsp:cNvSpPr/>
      </dsp:nvSpPr>
      <dsp:spPr>
        <a:xfrm>
          <a:off x="3173357" y="1135903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Rest API</a:t>
          </a:r>
          <a:endParaRPr lang="en-IN" sz="1500" kern="1200" dirty="0"/>
        </a:p>
      </dsp:txBody>
      <dsp:txXfrm>
        <a:off x="3190547" y="1153093"/>
        <a:ext cx="904700" cy="552545"/>
      </dsp:txXfrm>
    </dsp:sp>
    <dsp:sp modelId="{59BABD26-0E26-4ABD-9576-286A9128C3B9}">
      <dsp:nvSpPr>
        <dsp:cNvPr id="0" name=""/>
        <dsp:cNvSpPr/>
      </dsp:nvSpPr>
      <dsp:spPr>
        <a:xfrm>
          <a:off x="4405900" y="402247"/>
          <a:ext cx="1173850" cy="586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</a:t>
          </a:r>
          <a:endParaRPr lang="en-IN" sz="1400" kern="1200" dirty="0"/>
        </a:p>
      </dsp:txBody>
      <dsp:txXfrm>
        <a:off x="4423090" y="419437"/>
        <a:ext cx="1139470" cy="552545"/>
      </dsp:txXfrm>
    </dsp:sp>
    <dsp:sp modelId="{EDD3D01D-43DF-4C1C-8775-B7EF998D9F70}">
      <dsp:nvSpPr>
        <dsp:cNvPr id="0" name=""/>
        <dsp:cNvSpPr/>
      </dsp:nvSpPr>
      <dsp:spPr>
        <a:xfrm>
          <a:off x="4523285" y="989172"/>
          <a:ext cx="117385" cy="44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193"/>
              </a:lnTo>
              <a:lnTo>
                <a:pt x="117385" y="44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1D20C-071A-4DA4-B233-15C3B1A23B45}">
      <dsp:nvSpPr>
        <dsp:cNvPr id="0" name=""/>
        <dsp:cNvSpPr/>
      </dsp:nvSpPr>
      <dsp:spPr>
        <a:xfrm>
          <a:off x="4640670" y="1135903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kern="1200" dirty="0"/>
            <a:t>sqlite3</a:t>
          </a:r>
          <a:endParaRPr lang="en-IN" sz="1500" kern="1200" dirty="0"/>
        </a:p>
      </dsp:txBody>
      <dsp:txXfrm>
        <a:off x="4657860" y="1153093"/>
        <a:ext cx="904700" cy="552545"/>
      </dsp:txXfrm>
    </dsp:sp>
    <dsp:sp modelId="{77D634A2-00E5-4559-B97B-461EDB7DE4C2}">
      <dsp:nvSpPr>
        <dsp:cNvPr id="0" name=""/>
        <dsp:cNvSpPr/>
      </dsp:nvSpPr>
      <dsp:spPr>
        <a:xfrm>
          <a:off x="5873213" y="402247"/>
          <a:ext cx="1173850" cy="586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Libraries</a:t>
          </a:r>
          <a:endParaRPr lang="en-IN" sz="1400" kern="1200" dirty="0"/>
        </a:p>
      </dsp:txBody>
      <dsp:txXfrm>
        <a:off x="5890403" y="419437"/>
        <a:ext cx="1139470" cy="552545"/>
      </dsp:txXfrm>
    </dsp:sp>
    <dsp:sp modelId="{E77C64EA-3250-4ED6-B04B-261502B353EF}">
      <dsp:nvSpPr>
        <dsp:cNvPr id="0" name=""/>
        <dsp:cNvSpPr/>
      </dsp:nvSpPr>
      <dsp:spPr>
        <a:xfrm>
          <a:off x="5990598" y="989172"/>
          <a:ext cx="117385" cy="44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193"/>
              </a:lnTo>
              <a:lnTo>
                <a:pt x="117385" y="44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6926A-55EC-4798-9B52-4F4BC6621BED}">
      <dsp:nvSpPr>
        <dsp:cNvPr id="0" name=""/>
        <dsp:cNvSpPr/>
      </dsp:nvSpPr>
      <dsp:spPr>
        <a:xfrm>
          <a:off x="6107983" y="1135903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Virtualenv</a:t>
          </a:r>
          <a:endParaRPr lang="en-IN" sz="1500" kern="1200" dirty="0"/>
        </a:p>
      </dsp:txBody>
      <dsp:txXfrm>
        <a:off x="6125173" y="1153093"/>
        <a:ext cx="904700" cy="552545"/>
      </dsp:txXfrm>
    </dsp:sp>
    <dsp:sp modelId="{570B3936-099E-42D2-8D61-6F924B134EA6}">
      <dsp:nvSpPr>
        <dsp:cNvPr id="0" name=""/>
        <dsp:cNvSpPr/>
      </dsp:nvSpPr>
      <dsp:spPr>
        <a:xfrm>
          <a:off x="5990598" y="989172"/>
          <a:ext cx="117385" cy="1173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50"/>
              </a:lnTo>
              <a:lnTo>
                <a:pt x="117385" y="11738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D76D-348D-42C4-8E6E-CE32F02510BA}">
      <dsp:nvSpPr>
        <dsp:cNvPr id="0" name=""/>
        <dsp:cNvSpPr/>
      </dsp:nvSpPr>
      <dsp:spPr>
        <a:xfrm>
          <a:off x="6107983" y="1869559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Pillow</a:t>
          </a:r>
          <a:endParaRPr lang="en-IN" sz="1500" kern="1200" dirty="0"/>
        </a:p>
      </dsp:txBody>
      <dsp:txXfrm>
        <a:off x="6125173" y="1886749"/>
        <a:ext cx="904700" cy="552545"/>
      </dsp:txXfrm>
    </dsp:sp>
    <dsp:sp modelId="{4A8BAD7A-D4C7-4EA7-A4C6-8BCC27D0F687}">
      <dsp:nvSpPr>
        <dsp:cNvPr id="0" name=""/>
        <dsp:cNvSpPr/>
      </dsp:nvSpPr>
      <dsp:spPr>
        <a:xfrm>
          <a:off x="7340526" y="402247"/>
          <a:ext cx="1173850" cy="586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Platform </a:t>
          </a:r>
          <a:endParaRPr lang="en-IN" sz="1400" kern="1200" dirty="0"/>
        </a:p>
      </dsp:txBody>
      <dsp:txXfrm>
        <a:off x="7357716" y="419437"/>
        <a:ext cx="1139470" cy="552545"/>
      </dsp:txXfrm>
    </dsp:sp>
    <dsp:sp modelId="{16BD36EC-C24F-49DF-AEAD-C09F1019FBFE}">
      <dsp:nvSpPr>
        <dsp:cNvPr id="0" name=""/>
        <dsp:cNvSpPr/>
      </dsp:nvSpPr>
      <dsp:spPr>
        <a:xfrm>
          <a:off x="7457911" y="989172"/>
          <a:ext cx="117385" cy="44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193"/>
              </a:lnTo>
              <a:lnTo>
                <a:pt x="117385" y="44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C0CDA-522C-48C0-A388-9EB1611EE95F}">
      <dsp:nvSpPr>
        <dsp:cNvPr id="0" name=""/>
        <dsp:cNvSpPr/>
      </dsp:nvSpPr>
      <dsp:spPr>
        <a:xfrm>
          <a:off x="7575296" y="1135903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Visual Studio </a:t>
          </a:r>
          <a:endParaRPr lang="en-IN" sz="1500" kern="1200" dirty="0"/>
        </a:p>
      </dsp:txBody>
      <dsp:txXfrm>
        <a:off x="7592486" y="1153093"/>
        <a:ext cx="904700" cy="552545"/>
      </dsp:txXfrm>
    </dsp:sp>
    <dsp:sp modelId="{F8342B0E-6264-4652-9E6D-2390DFD35A35}">
      <dsp:nvSpPr>
        <dsp:cNvPr id="0" name=""/>
        <dsp:cNvSpPr/>
      </dsp:nvSpPr>
      <dsp:spPr>
        <a:xfrm>
          <a:off x="7457911" y="989172"/>
          <a:ext cx="117385" cy="1173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50"/>
              </a:lnTo>
              <a:lnTo>
                <a:pt x="117385" y="11738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E0EDE-2E97-4921-A2F3-80BB1A6A21D3}">
      <dsp:nvSpPr>
        <dsp:cNvPr id="0" name=""/>
        <dsp:cNvSpPr/>
      </dsp:nvSpPr>
      <dsp:spPr>
        <a:xfrm>
          <a:off x="7575296" y="1869559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 Prompt</a:t>
          </a:r>
          <a:endParaRPr lang="en-IN" sz="1500" kern="1200" dirty="0"/>
        </a:p>
      </dsp:txBody>
      <dsp:txXfrm>
        <a:off x="7592486" y="1886749"/>
        <a:ext cx="904700" cy="552545"/>
      </dsp:txXfrm>
    </dsp:sp>
    <dsp:sp modelId="{69CC86F8-CB89-49A6-B5C5-8AD392675FA9}">
      <dsp:nvSpPr>
        <dsp:cNvPr id="0" name=""/>
        <dsp:cNvSpPr/>
      </dsp:nvSpPr>
      <dsp:spPr>
        <a:xfrm>
          <a:off x="8807839" y="402247"/>
          <a:ext cx="1173850" cy="586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Interface Design </a:t>
          </a:r>
          <a:endParaRPr lang="en-IN" sz="1400" kern="1200" dirty="0"/>
        </a:p>
      </dsp:txBody>
      <dsp:txXfrm>
        <a:off x="8825029" y="419437"/>
        <a:ext cx="1139470" cy="552545"/>
      </dsp:txXfrm>
    </dsp:sp>
    <dsp:sp modelId="{A430FBA0-78F3-4F13-94D6-7B95B42C96FF}">
      <dsp:nvSpPr>
        <dsp:cNvPr id="0" name=""/>
        <dsp:cNvSpPr/>
      </dsp:nvSpPr>
      <dsp:spPr>
        <a:xfrm>
          <a:off x="8925224" y="989172"/>
          <a:ext cx="117385" cy="44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193"/>
              </a:lnTo>
              <a:lnTo>
                <a:pt x="117385" y="44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FDD73-B249-42AF-9B23-8F8E0C2856CB}">
      <dsp:nvSpPr>
        <dsp:cNvPr id="0" name=""/>
        <dsp:cNvSpPr/>
      </dsp:nvSpPr>
      <dsp:spPr>
        <a:xfrm>
          <a:off x="9042609" y="1135903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HTML</a:t>
          </a:r>
          <a:endParaRPr lang="en-IN" sz="1500" kern="1200" dirty="0"/>
        </a:p>
      </dsp:txBody>
      <dsp:txXfrm>
        <a:off x="9059799" y="1153093"/>
        <a:ext cx="904700" cy="552545"/>
      </dsp:txXfrm>
    </dsp:sp>
    <dsp:sp modelId="{D9B7DB89-474E-4FA2-AA93-DC1028D08B92}">
      <dsp:nvSpPr>
        <dsp:cNvPr id="0" name=""/>
        <dsp:cNvSpPr/>
      </dsp:nvSpPr>
      <dsp:spPr>
        <a:xfrm>
          <a:off x="8925224" y="989172"/>
          <a:ext cx="117385" cy="1173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50"/>
              </a:lnTo>
              <a:lnTo>
                <a:pt x="117385" y="11738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99DFB-8590-4432-ABBB-E187AF465013}">
      <dsp:nvSpPr>
        <dsp:cNvPr id="0" name=""/>
        <dsp:cNvSpPr/>
      </dsp:nvSpPr>
      <dsp:spPr>
        <a:xfrm>
          <a:off x="9042609" y="1869559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CSS</a:t>
          </a:r>
          <a:endParaRPr lang="en-IN" sz="1500" kern="1200" dirty="0"/>
        </a:p>
      </dsp:txBody>
      <dsp:txXfrm>
        <a:off x="9059799" y="1886749"/>
        <a:ext cx="904700" cy="552545"/>
      </dsp:txXfrm>
    </dsp:sp>
    <dsp:sp modelId="{CF86663D-FBAD-47E9-8E5B-CC14ACB1E495}">
      <dsp:nvSpPr>
        <dsp:cNvPr id="0" name=""/>
        <dsp:cNvSpPr/>
      </dsp:nvSpPr>
      <dsp:spPr>
        <a:xfrm>
          <a:off x="8925224" y="989172"/>
          <a:ext cx="117385" cy="190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506"/>
              </a:lnTo>
              <a:lnTo>
                <a:pt x="117385" y="190750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00514-C37F-4989-8166-FFD2C29EDD1A}">
      <dsp:nvSpPr>
        <dsp:cNvPr id="0" name=""/>
        <dsp:cNvSpPr/>
      </dsp:nvSpPr>
      <dsp:spPr>
        <a:xfrm>
          <a:off x="9042609" y="2603216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JavaScript</a:t>
          </a:r>
          <a:endParaRPr lang="en-IN" sz="1500" kern="1200" dirty="0"/>
        </a:p>
      </dsp:txBody>
      <dsp:txXfrm>
        <a:off x="9059799" y="2620406"/>
        <a:ext cx="904700" cy="552545"/>
      </dsp:txXfrm>
    </dsp:sp>
    <dsp:sp modelId="{57148161-BD71-4D48-9155-78363E89C627}">
      <dsp:nvSpPr>
        <dsp:cNvPr id="0" name=""/>
        <dsp:cNvSpPr/>
      </dsp:nvSpPr>
      <dsp:spPr>
        <a:xfrm>
          <a:off x="8925224" y="989172"/>
          <a:ext cx="117385" cy="2641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1163"/>
              </a:lnTo>
              <a:lnTo>
                <a:pt x="117385" y="2641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FE945-3402-4865-89E4-E0A305467D41}">
      <dsp:nvSpPr>
        <dsp:cNvPr id="0" name=""/>
        <dsp:cNvSpPr/>
      </dsp:nvSpPr>
      <dsp:spPr>
        <a:xfrm>
          <a:off x="9042609" y="3336872"/>
          <a:ext cx="939080" cy="58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Bootstrap</a:t>
          </a:r>
          <a:endParaRPr lang="en-IN" sz="1500" kern="1200" dirty="0"/>
        </a:p>
      </dsp:txBody>
      <dsp:txXfrm>
        <a:off x="9059799" y="3354062"/>
        <a:ext cx="904700" cy="552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B3D77-263C-4A9F-9C61-8B91739DA2EA}">
      <dsp:nvSpPr>
        <dsp:cNvPr id="0" name=""/>
        <dsp:cNvSpPr/>
      </dsp:nvSpPr>
      <dsp:spPr>
        <a:xfrm>
          <a:off x="4367" y="365350"/>
          <a:ext cx="1909691" cy="1145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Manage Cars </a:t>
          </a:r>
          <a:r>
            <a:rPr lang="en-IN" sz="1800" b="0" i="0" kern="1200" dirty="0">
              <a:effectLst/>
              <a:latin typeface="Aptos Display" panose="020B0004020202020204" pitchFamily="34" charset="0"/>
            </a:rPr>
            <a:t>Details</a:t>
          </a: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 (Add / Edit / Delete)</a:t>
          </a:r>
          <a:endParaRPr lang="en-US" sz="1800" kern="1200" cap="none" baseline="0" dirty="0">
            <a:effectLst/>
            <a:latin typeface="Aptos Display" panose="020B0004020202020204" pitchFamily="34" charset="0"/>
          </a:endParaRPr>
        </a:p>
      </dsp:txBody>
      <dsp:txXfrm>
        <a:off x="37927" y="398910"/>
        <a:ext cx="1842571" cy="1078694"/>
      </dsp:txXfrm>
    </dsp:sp>
    <dsp:sp modelId="{1FD6966C-49B5-4E14-823C-B6C4578A7F1F}">
      <dsp:nvSpPr>
        <dsp:cNvPr id="0" name=""/>
        <dsp:cNvSpPr/>
      </dsp:nvSpPr>
      <dsp:spPr>
        <a:xfrm>
          <a:off x="2082111" y="701455"/>
          <a:ext cx="404854" cy="473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01</a:t>
          </a:r>
        </a:p>
      </dsp:txBody>
      <dsp:txXfrm>
        <a:off x="2082111" y="796176"/>
        <a:ext cx="283398" cy="284161"/>
      </dsp:txXfrm>
    </dsp:sp>
    <dsp:sp modelId="{7A13D1FB-F2F7-4292-8CD3-EEE62A040ABE}">
      <dsp:nvSpPr>
        <dsp:cNvPr id="0" name=""/>
        <dsp:cNvSpPr/>
      </dsp:nvSpPr>
      <dsp:spPr>
        <a:xfrm>
          <a:off x="2677935" y="365350"/>
          <a:ext cx="1909691" cy="1145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View Car Details , Booking Details</a:t>
          </a:r>
          <a:endParaRPr lang="en-US" sz="1800" kern="1200" cap="none" baseline="0" dirty="0">
            <a:effectLst/>
          </a:endParaRPr>
        </a:p>
      </dsp:txBody>
      <dsp:txXfrm>
        <a:off x="2711495" y="398910"/>
        <a:ext cx="1842571" cy="1078694"/>
      </dsp:txXfrm>
    </dsp:sp>
    <dsp:sp modelId="{82A81864-F335-4D71-A621-9AB1E4D651F3}">
      <dsp:nvSpPr>
        <dsp:cNvPr id="0" name=""/>
        <dsp:cNvSpPr/>
      </dsp:nvSpPr>
      <dsp:spPr>
        <a:xfrm>
          <a:off x="4755679" y="701455"/>
          <a:ext cx="404854" cy="473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02</a:t>
          </a:r>
        </a:p>
      </dsp:txBody>
      <dsp:txXfrm>
        <a:off x="4755679" y="796176"/>
        <a:ext cx="283398" cy="284161"/>
      </dsp:txXfrm>
    </dsp:sp>
    <dsp:sp modelId="{6DBF7D32-4F1D-43A6-93AF-F23FFF9A5FB9}">
      <dsp:nvSpPr>
        <dsp:cNvPr id="0" name=""/>
        <dsp:cNvSpPr/>
      </dsp:nvSpPr>
      <dsp:spPr>
        <a:xfrm>
          <a:off x="5351503" y="365350"/>
          <a:ext cx="1909691" cy="1145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baseline="0" dirty="0">
              <a:latin typeface="Aptos Display" panose="020B0004020202020204" pitchFamily="34" charset="0"/>
              <a:cs typeface="Arial" panose="020B0604020202020204" pitchFamily="34" charset="0"/>
            </a:rPr>
            <a:t>Manage Booking (Admin can confirm and cancel booking)</a:t>
          </a:r>
          <a:endParaRPr lang="en-US" sz="1800" kern="1200" cap="none" baseline="0" dirty="0"/>
        </a:p>
      </dsp:txBody>
      <dsp:txXfrm>
        <a:off x="5385063" y="398910"/>
        <a:ext cx="1842571" cy="1078694"/>
      </dsp:txXfrm>
    </dsp:sp>
    <dsp:sp modelId="{5C6A15F5-92D7-4488-B4BF-FF3F93B9EFAA}">
      <dsp:nvSpPr>
        <dsp:cNvPr id="0" name=""/>
        <dsp:cNvSpPr/>
      </dsp:nvSpPr>
      <dsp:spPr>
        <a:xfrm>
          <a:off x="7429247" y="701455"/>
          <a:ext cx="404854" cy="473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03</a:t>
          </a:r>
        </a:p>
      </dsp:txBody>
      <dsp:txXfrm>
        <a:off x="7429247" y="796176"/>
        <a:ext cx="283398" cy="284161"/>
      </dsp:txXfrm>
    </dsp:sp>
    <dsp:sp modelId="{B9FD753C-1ABF-492F-A3A3-9C3591C4AC20}">
      <dsp:nvSpPr>
        <dsp:cNvPr id="0" name=""/>
        <dsp:cNvSpPr/>
      </dsp:nvSpPr>
      <dsp:spPr>
        <a:xfrm>
          <a:off x="8025070" y="365350"/>
          <a:ext cx="1909691" cy="1145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Manage to Contact us Query</a:t>
          </a:r>
          <a:endParaRPr lang="en-US" sz="1800" kern="1200" cap="none" baseline="0" dirty="0"/>
        </a:p>
      </dsp:txBody>
      <dsp:txXfrm>
        <a:off x="8058630" y="398910"/>
        <a:ext cx="1842571" cy="1078694"/>
      </dsp:txXfrm>
    </dsp:sp>
    <dsp:sp modelId="{70BD1C65-4123-4E4D-949D-C1B09B12D8F2}">
      <dsp:nvSpPr>
        <dsp:cNvPr id="0" name=""/>
        <dsp:cNvSpPr/>
      </dsp:nvSpPr>
      <dsp:spPr>
        <a:xfrm rot="5400000">
          <a:off x="8777489" y="1644843"/>
          <a:ext cx="404854" cy="473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04</a:t>
          </a:r>
          <a:endParaRPr lang="en-IN" sz="2100" kern="1200" dirty="0"/>
        </a:p>
      </dsp:txBody>
      <dsp:txXfrm rot="-5400000">
        <a:off x="8837836" y="1679217"/>
        <a:ext cx="284161" cy="283398"/>
      </dsp:txXfrm>
    </dsp:sp>
    <dsp:sp modelId="{30C2A478-3F14-45B5-A5B1-5D0D2F1CDFC1}">
      <dsp:nvSpPr>
        <dsp:cNvPr id="0" name=""/>
        <dsp:cNvSpPr/>
      </dsp:nvSpPr>
      <dsp:spPr>
        <a:xfrm>
          <a:off x="8025070" y="2275041"/>
          <a:ext cx="1909691" cy="1145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Admin can also update the page content</a:t>
          </a:r>
          <a:endParaRPr lang="en-US" sz="1800" kern="1200" cap="none" baseline="0" dirty="0"/>
        </a:p>
      </dsp:txBody>
      <dsp:txXfrm>
        <a:off x="8058630" y="2308601"/>
        <a:ext cx="1842571" cy="1078694"/>
      </dsp:txXfrm>
    </dsp:sp>
    <dsp:sp modelId="{9B42C026-A778-4048-A30A-E8AF1AA819A4}">
      <dsp:nvSpPr>
        <dsp:cNvPr id="0" name=""/>
        <dsp:cNvSpPr/>
      </dsp:nvSpPr>
      <dsp:spPr>
        <a:xfrm rot="10800000">
          <a:off x="7452163" y="2611146"/>
          <a:ext cx="404854" cy="473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05</a:t>
          </a:r>
        </a:p>
      </dsp:txBody>
      <dsp:txXfrm rot="10800000">
        <a:off x="7573619" y="2705867"/>
        <a:ext cx="283398" cy="284161"/>
      </dsp:txXfrm>
    </dsp:sp>
    <dsp:sp modelId="{2D104F64-64F5-4245-8712-1C4A912BACA8}">
      <dsp:nvSpPr>
        <dsp:cNvPr id="0" name=""/>
        <dsp:cNvSpPr/>
      </dsp:nvSpPr>
      <dsp:spPr>
        <a:xfrm>
          <a:off x="5351503" y="2275041"/>
          <a:ext cx="1909691" cy="1145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Admin can update the contact us details</a:t>
          </a:r>
          <a:endParaRPr lang="en-US" sz="1800" kern="1200" cap="none" baseline="0" dirty="0"/>
        </a:p>
      </dsp:txBody>
      <dsp:txXfrm>
        <a:off x="5385063" y="2308601"/>
        <a:ext cx="1842571" cy="1078694"/>
      </dsp:txXfrm>
    </dsp:sp>
    <dsp:sp modelId="{9FF6815F-832F-4C6F-9088-C32F4C3F9C6F}">
      <dsp:nvSpPr>
        <dsp:cNvPr id="0" name=""/>
        <dsp:cNvSpPr/>
      </dsp:nvSpPr>
      <dsp:spPr>
        <a:xfrm rot="10800000">
          <a:off x="4778595" y="2611146"/>
          <a:ext cx="404854" cy="473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06</a:t>
          </a:r>
        </a:p>
      </dsp:txBody>
      <dsp:txXfrm rot="10800000">
        <a:off x="4900051" y="2705867"/>
        <a:ext cx="283398" cy="284161"/>
      </dsp:txXfrm>
    </dsp:sp>
    <dsp:sp modelId="{1119CD12-233A-43E7-843D-A500D5235FA5}">
      <dsp:nvSpPr>
        <dsp:cNvPr id="0" name=""/>
        <dsp:cNvSpPr/>
      </dsp:nvSpPr>
      <dsp:spPr>
        <a:xfrm>
          <a:off x="2677935" y="2275041"/>
          <a:ext cx="1909691" cy="1145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latin typeface="Aptos Display" panose="020B0004020202020204" pitchFamily="34" charset="0"/>
              <a:cs typeface="Arial" panose="020B0604020202020204" pitchFamily="34" charset="0"/>
            </a:rPr>
            <a:t>Logout</a:t>
          </a:r>
          <a:endParaRPr lang="en-US" sz="1800" kern="1200" cap="none" baseline="0" dirty="0"/>
        </a:p>
      </dsp:txBody>
      <dsp:txXfrm>
        <a:off x="2711495" y="2308601"/>
        <a:ext cx="1842571" cy="1078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B3D77-263C-4A9F-9C61-8B91739DA2EA}">
      <dsp:nvSpPr>
        <dsp:cNvPr id="0" name=""/>
        <dsp:cNvSpPr/>
      </dsp:nvSpPr>
      <dsp:spPr>
        <a:xfrm>
          <a:off x="4689" y="655615"/>
          <a:ext cx="1453787" cy="87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Customer Registration /Login</a:t>
          </a:r>
          <a:endParaRPr lang="en-US" sz="1800" kern="1200" cap="none" baseline="0" dirty="0">
            <a:effectLst/>
            <a:latin typeface="Aptos Display" panose="020B0004020202020204" pitchFamily="34" charset="0"/>
          </a:endParaRPr>
        </a:p>
      </dsp:txBody>
      <dsp:txXfrm>
        <a:off x="30237" y="681163"/>
        <a:ext cx="1402691" cy="821176"/>
      </dsp:txXfrm>
    </dsp:sp>
    <dsp:sp modelId="{1FD6966C-49B5-4E14-823C-B6C4578A7F1F}">
      <dsp:nvSpPr>
        <dsp:cNvPr id="0" name=""/>
        <dsp:cNvSpPr/>
      </dsp:nvSpPr>
      <dsp:spPr>
        <a:xfrm>
          <a:off x="1586410" y="911482"/>
          <a:ext cx="308202" cy="360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01</a:t>
          </a:r>
        </a:p>
      </dsp:txBody>
      <dsp:txXfrm>
        <a:off x="1586410" y="983590"/>
        <a:ext cx="215741" cy="216323"/>
      </dsp:txXfrm>
    </dsp:sp>
    <dsp:sp modelId="{7A13D1FB-F2F7-4292-8CD3-EEE62A040ABE}">
      <dsp:nvSpPr>
        <dsp:cNvPr id="0" name=""/>
        <dsp:cNvSpPr/>
      </dsp:nvSpPr>
      <dsp:spPr>
        <a:xfrm>
          <a:off x="2039991" y="655615"/>
          <a:ext cx="1453787" cy="87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View All Cars Details</a:t>
          </a:r>
          <a:endParaRPr lang="en-US" sz="1800" kern="1200" cap="none" baseline="0" dirty="0">
            <a:effectLst/>
          </a:endParaRPr>
        </a:p>
      </dsp:txBody>
      <dsp:txXfrm>
        <a:off x="2065539" y="681163"/>
        <a:ext cx="1402691" cy="821176"/>
      </dsp:txXfrm>
    </dsp:sp>
    <dsp:sp modelId="{82A81864-F335-4D71-A621-9AB1E4D651F3}">
      <dsp:nvSpPr>
        <dsp:cNvPr id="0" name=""/>
        <dsp:cNvSpPr/>
      </dsp:nvSpPr>
      <dsp:spPr>
        <a:xfrm>
          <a:off x="3621712" y="911482"/>
          <a:ext cx="308202" cy="360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02</a:t>
          </a:r>
        </a:p>
      </dsp:txBody>
      <dsp:txXfrm>
        <a:off x="3621712" y="983590"/>
        <a:ext cx="215741" cy="216323"/>
      </dsp:txXfrm>
    </dsp:sp>
    <dsp:sp modelId="{6DBF7D32-4F1D-43A6-93AF-F23FFF9A5FB9}">
      <dsp:nvSpPr>
        <dsp:cNvPr id="0" name=""/>
        <dsp:cNvSpPr/>
      </dsp:nvSpPr>
      <dsp:spPr>
        <a:xfrm>
          <a:off x="4075293" y="655615"/>
          <a:ext cx="1453787" cy="87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baseline="0" dirty="0">
              <a:latin typeface="Aptos Display" panose="020B0004020202020204" pitchFamily="34" charset="0"/>
              <a:cs typeface="Arial" panose="020B0604020202020204" pitchFamily="34" charset="0"/>
            </a:rPr>
            <a:t>Search Car</a:t>
          </a:r>
          <a:endParaRPr lang="en-US" sz="1800" kern="1200" cap="none" baseline="0" dirty="0"/>
        </a:p>
      </dsp:txBody>
      <dsp:txXfrm>
        <a:off x="4100841" y="681163"/>
        <a:ext cx="1402691" cy="821176"/>
      </dsp:txXfrm>
    </dsp:sp>
    <dsp:sp modelId="{5C6A15F5-92D7-4488-B4BF-FF3F93B9EFAA}">
      <dsp:nvSpPr>
        <dsp:cNvPr id="0" name=""/>
        <dsp:cNvSpPr/>
      </dsp:nvSpPr>
      <dsp:spPr>
        <a:xfrm>
          <a:off x="5657014" y="911482"/>
          <a:ext cx="308202" cy="360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03</a:t>
          </a:r>
        </a:p>
      </dsp:txBody>
      <dsp:txXfrm>
        <a:off x="5657014" y="983590"/>
        <a:ext cx="215741" cy="216323"/>
      </dsp:txXfrm>
    </dsp:sp>
    <dsp:sp modelId="{B9FD753C-1ABF-492F-A3A3-9C3591C4AC20}">
      <dsp:nvSpPr>
        <dsp:cNvPr id="0" name=""/>
        <dsp:cNvSpPr/>
      </dsp:nvSpPr>
      <dsp:spPr>
        <a:xfrm>
          <a:off x="6110596" y="655615"/>
          <a:ext cx="1453787" cy="87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Car Booking</a:t>
          </a:r>
          <a:endParaRPr lang="en-US" sz="1800" kern="1200" cap="none" baseline="0" dirty="0"/>
        </a:p>
      </dsp:txBody>
      <dsp:txXfrm>
        <a:off x="6136144" y="681163"/>
        <a:ext cx="1402691" cy="821176"/>
      </dsp:txXfrm>
    </dsp:sp>
    <dsp:sp modelId="{70BD1C65-4123-4E4D-949D-C1B09B12D8F2}">
      <dsp:nvSpPr>
        <dsp:cNvPr id="0" name=""/>
        <dsp:cNvSpPr/>
      </dsp:nvSpPr>
      <dsp:spPr>
        <a:xfrm>
          <a:off x="7692316" y="911482"/>
          <a:ext cx="308202" cy="360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04</a:t>
          </a:r>
          <a:endParaRPr lang="en-IN" sz="1600" kern="1200" dirty="0"/>
        </a:p>
      </dsp:txBody>
      <dsp:txXfrm>
        <a:off x="7692316" y="983590"/>
        <a:ext cx="215741" cy="216323"/>
      </dsp:txXfrm>
    </dsp:sp>
    <dsp:sp modelId="{30C2A478-3F14-45B5-A5B1-5D0D2F1CDFC1}">
      <dsp:nvSpPr>
        <dsp:cNvPr id="0" name=""/>
        <dsp:cNvSpPr/>
      </dsp:nvSpPr>
      <dsp:spPr>
        <a:xfrm>
          <a:off x="8145898" y="655615"/>
          <a:ext cx="1453787" cy="87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View Car Booking History</a:t>
          </a:r>
          <a:endParaRPr lang="en-US" sz="1800" kern="1200" cap="none" baseline="0" dirty="0"/>
        </a:p>
      </dsp:txBody>
      <dsp:txXfrm>
        <a:off x="8171446" y="681163"/>
        <a:ext cx="1402691" cy="821176"/>
      </dsp:txXfrm>
    </dsp:sp>
    <dsp:sp modelId="{9B42C026-A778-4048-A30A-E8AF1AA819A4}">
      <dsp:nvSpPr>
        <dsp:cNvPr id="0" name=""/>
        <dsp:cNvSpPr/>
      </dsp:nvSpPr>
      <dsp:spPr>
        <a:xfrm rot="5400000">
          <a:off x="8679768" y="1700886"/>
          <a:ext cx="386045" cy="360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05</a:t>
          </a:r>
        </a:p>
      </dsp:txBody>
      <dsp:txXfrm rot="-5400000">
        <a:off x="8764629" y="1688133"/>
        <a:ext cx="216323" cy="277883"/>
      </dsp:txXfrm>
    </dsp:sp>
    <dsp:sp modelId="{2D104F64-64F5-4245-8712-1C4A912BACA8}">
      <dsp:nvSpPr>
        <dsp:cNvPr id="0" name=""/>
        <dsp:cNvSpPr/>
      </dsp:nvSpPr>
      <dsp:spPr>
        <a:xfrm>
          <a:off x="8145898" y="2256275"/>
          <a:ext cx="1453787" cy="87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View profile</a:t>
          </a:r>
          <a:endParaRPr lang="en-US" sz="1800" kern="1200" cap="none" baseline="0" dirty="0"/>
        </a:p>
      </dsp:txBody>
      <dsp:txXfrm>
        <a:off x="8171446" y="2281823"/>
        <a:ext cx="1402691" cy="821176"/>
      </dsp:txXfrm>
    </dsp:sp>
    <dsp:sp modelId="{9FF6815F-832F-4C6F-9088-C32F4C3F9C6F}">
      <dsp:nvSpPr>
        <dsp:cNvPr id="0" name=""/>
        <dsp:cNvSpPr/>
      </dsp:nvSpPr>
      <dsp:spPr>
        <a:xfrm rot="10800000">
          <a:off x="7709761" y="2512142"/>
          <a:ext cx="308202" cy="360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06</a:t>
          </a:r>
        </a:p>
      </dsp:txBody>
      <dsp:txXfrm rot="10800000">
        <a:off x="7802222" y="2584250"/>
        <a:ext cx="215741" cy="216323"/>
      </dsp:txXfrm>
    </dsp:sp>
    <dsp:sp modelId="{1119CD12-233A-43E7-843D-A500D5235FA5}">
      <dsp:nvSpPr>
        <dsp:cNvPr id="0" name=""/>
        <dsp:cNvSpPr/>
      </dsp:nvSpPr>
      <dsp:spPr>
        <a:xfrm>
          <a:off x="6110596" y="2256275"/>
          <a:ext cx="1453787" cy="87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Update His / Her profile</a:t>
          </a:r>
          <a:endParaRPr lang="en-US" sz="1800" kern="1200" cap="none" baseline="0" dirty="0"/>
        </a:p>
      </dsp:txBody>
      <dsp:txXfrm>
        <a:off x="6136144" y="2281823"/>
        <a:ext cx="1402691" cy="821176"/>
      </dsp:txXfrm>
    </dsp:sp>
    <dsp:sp modelId="{0E874EA8-5966-4D21-8566-A2458F704760}">
      <dsp:nvSpPr>
        <dsp:cNvPr id="0" name=""/>
        <dsp:cNvSpPr/>
      </dsp:nvSpPr>
      <dsp:spPr>
        <a:xfrm rot="10800000">
          <a:off x="5674459" y="2512142"/>
          <a:ext cx="308202" cy="360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07</a:t>
          </a:r>
        </a:p>
      </dsp:txBody>
      <dsp:txXfrm rot="10800000">
        <a:off x="5766920" y="2584250"/>
        <a:ext cx="215741" cy="216323"/>
      </dsp:txXfrm>
    </dsp:sp>
    <dsp:sp modelId="{461E3BA2-339D-488D-9E6C-664584E04BCF}">
      <dsp:nvSpPr>
        <dsp:cNvPr id="0" name=""/>
        <dsp:cNvSpPr/>
      </dsp:nvSpPr>
      <dsp:spPr>
        <a:xfrm>
          <a:off x="4075293" y="2109402"/>
          <a:ext cx="1453787" cy="1166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Update password (Change / Forgot)</a:t>
          </a:r>
          <a:endParaRPr lang="en-US" sz="1800" kern="1200" cap="none" baseline="0" dirty="0"/>
        </a:p>
      </dsp:txBody>
      <dsp:txXfrm>
        <a:off x="4109445" y="2143554"/>
        <a:ext cx="1385483" cy="1097714"/>
      </dsp:txXfrm>
    </dsp:sp>
    <dsp:sp modelId="{11327CA4-8DA7-4546-9A4A-6AF4DB01C5EC}">
      <dsp:nvSpPr>
        <dsp:cNvPr id="0" name=""/>
        <dsp:cNvSpPr/>
      </dsp:nvSpPr>
      <dsp:spPr>
        <a:xfrm rot="10800000">
          <a:off x="3639157" y="2512142"/>
          <a:ext cx="308202" cy="3605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08</a:t>
          </a:r>
          <a:endParaRPr lang="en-IN" sz="1600" kern="1200" dirty="0"/>
        </a:p>
      </dsp:txBody>
      <dsp:txXfrm rot="10800000">
        <a:off x="3731618" y="2584250"/>
        <a:ext cx="215741" cy="216323"/>
      </dsp:txXfrm>
    </dsp:sp>
    <dsp:sp modelId="{670A312A-A50A-452C-B85C-7F40B75803EE}">
      <dsp:nvSpPr>
        <dsp:cNvPr id="0" name=""/>
        <dsp:cNvSpPr/>
      </dsp:nvSpPr>
      <dsp:spPr>
        <a:xfrm>
          <a:off x="2039991" y="2256275"/>
          <a:ext cx="1453787" cy="87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Display" panose="020B0004020202020204" pitchFamily="34" charset="0"/>
              <a:cs typeface="Arial" panose="020B0604020202020204" pitchFamily="34" charset="0"/>
            </a:rPr>
            <a:t>Logout</a:t>
          </a:r>
          <a:endParaRPr lang="en-US" sz="1800" kern="1200" cap="none" baseline="0" dirty="0"/>
        </a:p>
      </dsp:txBody>
      <dsp:txXfrm>
        <a:off x="2065539" y="2281823"/>
        <a:ext cx="1402691" cy="8211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6D86E-872C-44AA-9D49-D414DEDA470C}">
      <dsp:nvSpPr>
        <dsp:cNvPr id="0" name=""/>
        <dsp:cNvSpPr/>
      </dsp:nvSpPr>
      <dsp:spPr>
        <a:xfrm>
          <a:off x="720328" y="0"/>
          <a:ext cx="8163718" cy="34496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45A0AF-A2C7-4CDC-94A3-81E76B95ABDF}">
      <dsp:nvSpPr>
        <dsp:cNvPr id="0" name=""/>
        <dsp:cNvSpPr/>
      </dsp:nvSpPr>
      <dsp:spPr>
        <a:xfrm>
          <a:off x="3150" y="1034891"/>
          <a:ext cx="2932048" cy="1379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600" b="0" i="0" kern="1200">
              <a:effectLst/>
              <a:latin typeface="Aptos Display" panose="020B0004020202020204" pitchFamily="34" charset="0"/>
            </a:rPr>
            <a:t>We are planning to add a new feature i.e. payment method</a:t>
          </a:r>
          <a:endParaRPr lang="en-US" sz="1600" kern="1200" cap="none" baseline="0" dirty="0">
            <a:effectLst/>
          </a:endParaRPr>
        </a:p>
      </dsp:txBody>
      <dsp:txXfrm>
        <a:off x="70509" y="1102250"/>
        <a:ext cx="2797330" cy="1245137"/>
      </dsp:txXfrm>
    </dsp:sp>
    <dsp:sp modelId="{1AB4C1B8-3D39-40A0-82DA-703EA0762EB7}">
      <dsp:nvSpPr>
        <dsp:cNvPr id="0" name=""/>
        <dsp:cNvSpPr/>
      </dsp:nvSpPr>
      <dsp:spPr>
        <a:xfrm>
          <a:off x="3336163" y="1034891"/>
          <a:ext cx="2932048" cy="1379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0" i="0" kern="1200" cap="none" baseline="0" dirty="0">
              <a:effectLst/>
              <a:latin typeface="Aptos Display" panose="020B0004020202020204" pitchFamily="34" charset="0"/>
            </a:rPr>
            <a:t>We are working to increase automation in the system to increase user experience greatly</a:t>
          </a:r>
          <a:endParaRPr lang="en-US" sz="1600" kern="1200" cap="none" baseline="0" dirty="0"/>
        </a:p>
      </dsp:txBody>
      <dsp:txXfrm>
        <a:off x="3403522" y="1102250"/>
        <a:ext cx="2797330" cy="1245137"/>
      </dsp:txXfrm>
    </dsp:sp>
    <dsp:sp modelId="{F7879CFD-230A-49CB-BF19-CD56ADA31CB4}">
      <dsp:nvSpPr>
        <dsp:cNvPr id="0" name=""/>
        <dsp:cNvSpPr/>
      </dsp:nvSpPr>
      <dsp:spPr>
        <a:xfrm>
          <a:off x="6669175" y="1034891"/>
          <a:ext cx="2932048" cy="13798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baseline="0" dirty="0">
              <a:latin typeface="Aptos Display" panose="020B0004020202020204" pitchFamily="34" charset="0"/>
            </a:rPr>
            <a:t>A message can be delivered to the respective email inbox of a particular customer informing him/her about his/her completion of registration along with ‘username’ and ‘password’</a:t>
          </a:r>
          <a:endParaRPr lang="en-US" sz="1600" kern="1200" cap="none" baseline="0" dirty="0"/>
        </a:p>
      </dsp:txBody>
      <dsp:txXfrm>
        <a:off x="6736534" y="1102250"/>
        <a:ext cx="2797330" cy="12451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89ECD-6509-4912-A58D-84186E24A1EF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cap="none" baseline="0" dirty="0">
              <a:effectLst/>
              <a:latin typeface="Aptos Display" panose="020B0004020202020204" pitchFamily="34" charset="0"/>
            </a:rPr>
            <a:t>Main aim is to provide a very user-friendly customer registration system who want to take car for rent</a:t>
          </a:r>
        </a:p>
      </dsp:txBody>
      <dsp:txXfrm>
        <a:off x="808" y="1485900"/>
        <a:ext cx="3275967" cy="2228850"/>
      </dsp:txXfrm>
    </dsp:sp>
    <dsp:sp modelId="{0B8E3841-1E43-441D-A471-FC59CD5E4F43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01</a:t>
          </a:r>
        </a:p>
      </dsp:txBody>
      <dsp:txXfrm>
        <a:off x="808" y="0"/>
        <a:ext cx="3275967" cy="1485900"/>
      </dsp:txXfrm>
    </dsp:sp>
    <dsp:sp modelId="{7FD86988-1CE3-41D6-916C-CC934A2555D1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effectLst/>
              <a:latin typeface="Aptos Display" panose="020B0004020202020204" pitchFamily="34" charset="0"/>
              <a:cs typeface="Arial" panose="020B0604020202020204" pitchFamily="34" charset="0"/>
            </a:rPr>
            <a:t>The solution was to provide car rental with an user-friendly web application that would allow for customer to access and use on a wide range of devices : desktops , laptops</a:t>
          </a:r>
          <a:endParaRPr lang="en-US" sz="1800" kern="1200" cap="none" baseline="0" dirty="0">
            <a:effectLst/>
          </a:endParaRPr>
        </a:p>
      </dsp:txBody>
      <dsp:txXfrm>
        <a:off x="3538853" y="1485900"/>
        <a:ext cx="3275967" cy="2228850"/>
      </dsp:txXfrm>
    </dsp:sp>
    <dsp:sp modelId="{40410636-5C94-4886-8A8E-FA4647FE18F7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baseline="0" dirty="0">
              <a:latin typeface="Aptos Display" panose="020B0004020202020204" pitchFamily="34" charset="0"/>
              <a:cs typeface="Arial" panose="020B0604020202020204" pitchFamily="34" charset="0"/>
            </a:rPr>
            <a:t>This software provides an easy-to-use interface to allow for simple access to rental requests and customer information</a:t>
          </a:r>
          <a:endParaRPr lang="en-US" sz="1800" kern="1200" cap="none" baseline="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446F9-12AE-4414-A302-37E1202DE571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33300-F183-4DD8-8E73-26FF22F10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5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3300-F183-4DD8-8E73-26FF22F10A1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3300-F183-4DD8-8E73-26FF22F10A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2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3300-F183-4DD8-8E73-26FF22F10A1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4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3300-F183-4DD8-8E73-26FF22F10A1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4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33300-F183-4DD8-8E73-26FF22F10A1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9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1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0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3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8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3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DC5E-FF83-47CA-8E7B-C06975D3939A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83D5D8-AD12-4A98-BA3C-D75C75F85D8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AC91287-5FB6-694B-DDFC-0A0E25BD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5" b="15802"/>
          <a:stretch/>
        </p:blipFill>
        <p:spPr>
          <a:xfrm>
            <a:off x="-185530" y="0"/>
            <a:ext cx="12377530" cy="685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B018E23-0F52-33C7-9195-3DB541F67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D22AF-E5AB-984E-817E-E88DCE00625F}"/>
              </a:ext>
            </a:extLst>
          </p:cNvPr>
          <p:cNvSpPr txBox="1"/>
          <p:nvPr/>
        </p:nvSpPr>
        <p:spPr>
          <a:xfrm>
            <a:off x="0" y="6283193"/>
            <a:ext cx="376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Developed by - </a:t>
            </a:r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Pranali Patyane</a:t>
            </a:r>
            <a:endParaRPr lang="en-US" sz="2000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9C140D1-2DB0-7525-3B74-FF8A8FEAD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03268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DA82A8-68DA-3650-E448-3514DA918291}"/>
              </a:ext>
            </a:extLst>
          </p:cNvPr>
          <p:cNvSpPr txBox="1"/>
          <p:nvPr/>
        </p:nvSpPr>
        <p:spPr>
          <a:xfrm>
            <a:off x="2993180" y="970055"/>
            <a:ext cx="673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" panose="02040604050505020304" pitchFamily="18" charset="0"/>
              </a:rPr>
              <a:t>Future Enhancement</a:t>
            </a:r>
            <a:endParaRPr lang="en-IN" sz="4800" dirty="0">
              <a:latin typeface="Century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CF6E1-812A-D0F5-0004-D09CD484E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9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E12DB48-4636-DEF0-622A-6DC219039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201422"/>
              </p:ext>
            </p:extLst>
          </p:nvPr>
        </p:nvGraphicFramePr>
        <p:xfrm>
          <a:off x="919162" y="219572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609C97-9BFC-087B-D5F5-8C0F07C794E6}"/>
              </a:ext>
            </a:extLst>
          </p:cNvPr>
          <p:cNvSpPr txBox="1"/>
          <p:nvPr/>
        </p:nvSpPr>
        <p:spPr>
          <a:xfrm>
            <a:off x="4238884" y="967408"/>
            <a:ext cx="673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" panose="02040604050505020304" pitchFamily="18" charset="0"/>
              </a:rPr>
              <a:t>Conclusion</a:t>
            </a:r>
            <a:endParaRPr lang="en-IN" sz="4800" dirty="0">
              <a:latin typeface="Century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2C68D-558C-23D3-EF7B-A110FDC21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A008F2-5EA4-45C0-5EB6-16227C42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17" y="-291547"/>
            <a:ext cx="12298017" cy="72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0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00C4E9C-A653-6676-D3FC-D2AA8F275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48205"/>
              </p:ext>
            </p:extLst>
          </p:nvPr>
        </p:nvGraphicFramePr>
        <p:xfrm>
          <a:off x="1548429" y="1881809"/>
          <a:ext cx="9603275" cy="3670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6576F3D-6169-467E-5A9D-602182CCE4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81B4A-C2CC-F51D-53CE-00233EA0FD51}"/>
              </a:ext>
            </a:extLst>
          </p:cNvPr>
          <p:cNvSpPr txBox="1"/>
          <p:nvPr/>
        </p:nvSpPr>
        <p:spPr>
          <a:xfrm>
            <a:off x="4691269" y="889840"/>
            <a:ext cx="4784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" panose="02040604050505020304" pitchFamily="18" charset="0"/>
              </a:rPr>
              <a:t>Contents</a:t>
            </a:r>
            <a:endParaRPr lang="en-IN" sz="4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381FDDE-AF4F-AA0E-8BA1-6F3EB7780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038679"/>
              </p:ext>
            </p:extLst>
          </p:nvPr>
        </p:nvGraphicFramePr>
        <p:xfrm>
          <a:off x="1469181" y="2020413"/>
          <a:ext cx="9603275" cy="3947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407662-A34D-1171-FF62-233281A280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5B9A8-8FD1-4AD7-09B1-D334DF78FFEF}"/>
              </a:ext>
            </a:extLst>
          </p:cNvPr>
          <p:cNvSpPr txBox="1"/>
          <p:nvPr/>
        </p:nvSpPr>
        <p:spPr>
          <a:xfrm>
            <a:off x="4691269" y="889840"/>
            <a:ext cx="4784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" panose="02040604050505020304" pitchFamily="18" charset="0"/>
              </a:rPr>
              <a:t>Objectives</a:t>
            </a:r>
            <a:endParaRPr lang="en-IN" sz="4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9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7A069FE3-9DF5-E04A-0CE1-9553C3E74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546584"/>
              </p:ext>
            </p:extLst>
          </p:nvPr>
        </p:nvGraphicFramePr>
        <p:xfrm>
          <a:off x="1260390" y="1827250"/>
          <a:ext cx="9985651" cy="432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2F700C0-5F5E-8D63-95AC-263D6552C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6F53B1-D7DB-95CB-1AEE-2BF5B3C93665}"/>
              </a:ext>
            </a:extLst>
          </p:cNvPr>
          <p:cNvSpPr txBox="1"/>
          <p:nvPr/>
        </p:nvSpPr>
        <p:spPr>
          <a:xfrm>
            <a:off x="2887163" y="850479"/>
            <a:ext cx="673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" panose="02040604050505020304" pitchFamily="18" charset="0"/>
              </a:rPr>
              <a:t>Software Requirement</a:t>
            </a:r>
            <a:endParaRPr lang="en-IN" sz="4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1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2A12157-C7A8-AAA8-3EC3-5FE47422C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705609"/>
              </p:ext>
            </p:extLst>
          </p:nvPr>
        </p:nvGraphicFramePr>
        <p:xfrm>
          <a:off x="1272209" y="2122142"/>
          <a:ext cx="9939130" cy="378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5E599B-86D9-EE2A-AC81-CC9225DBA5B0}"/>
              </a:ext>
            </a:extLst>
          </p:cNvPr>
          <p:cNvSpPr txBox="1"/>
          <p:nvPr/>
        </p:nvSpPr>
        <p:spPr>
          <a:xfrm>
            <a:off x="3987093" y="949652"/>
            <a:ext cx="673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" panose="02040604050505020304" pitchFamily="18" charset="0"/>
              </a:rPr>
              <a:t>Admin Module</a:t>
            </a:r>
            <a:endParaRPr lang="en-IN" sz="4800" dirty="0">
              <a:latin typeface="Century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AE38B-1804-61D5-AED5-C3816233F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980200-89B1-5740-51CD-9062504AA531}"/>
              </a:ext>
            </a:extLst>
          </p:cNvPr>
          <p:cNvSpPr txBox="1"/>
          <p:nvPr/>
        </p:nvSpPr>
        <p:spPr>
          <a:xfrm>
            <a:off x="4212380" y="976156"/>
            <a:ext cx="673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" panose="02040604050505020304" pitchFamily="18" charset="0"/>
              </a:rPr>
              <a:t>User Module</a:t>
            </a:r>
            <a:endParaRPr lang="en-IN" sz="4800" dirty="0">
              <a:latin typeface="Century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092E1-2BA0-EB33-DE6B-E26CE031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FB2E3B-2795-C441-AD59-CB8762EAE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204850"/>
              </p:ext>
            </p:extLst>
          </p:nvPr>
        </p:nvGraphicFramePr>
        <p:xfrm>
          <a:off x="1464228" y="1950807"/>
          <a:ext cx="9604375" cy="3931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71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CEC3F29D-8DA6-07FE-73F4-8253F3D69A09}"/>
              </a:ext>
            </a:extLst>
          </p:cNvPr>
          <p:cNvSpPr/>
          <p:nvPr/>
        </p:nvSpPr>
        <p:spPr>
          <a:xfrm>
            <a:off x="4625010" y="225288"/>
            <a:ext cx="1696278" cy="39756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563D9125-DA14-FE2C-50AB-0D8DF2F90519}"/>
              </a:ext>
            </a:extLst>
          </p:cNvPr>
          <p:cNvSpPr/>
          <p:nvPr/>
        </p:nvSpPr>
        <p:spPr>
          <a:xfrm>
            <a:off x="4015410" y="949187"/>
            <a:ext cx="2941982" cy="545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registered ?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BA50CE-35A8-4E5F-0ECF-7FB0A9F588BD}"/>
              </a:ext>
            </a:extLst>
          </p:cNvPr>
          <p:cNvSpPr/>
          <p:nvPr/>
        </p:nvSpPr>
        <p:spPr>
          <a:xfrm>
            <a:off x="4757531" y="1738336"/>
            <a:ext cx="1457739" cy="323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D62FEA-98DA-EA41-CD54-CE190D2D64A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473149" y="622853"/>
            <a:ext cx="13252" cy="3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FAF1BB-E1AF-DD6A-CC38-E0DBFB017C4A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486401" y="1494957"/>
            <a:ext cx="0" cy="2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A3D127-82C9-76E2-90A4-6A1D58C6D58B}"/>
              </a:ext>
            </a:extLst>
          </p:cNvPr>
          <p:cNvSpPr/>
          <p:nvPr/>
        </p:nvSpPr>
        <p:spPr>
          <a:xfrm>
            <a:off x="7863734" y="1005465"/>
            <a:ext cx="1738900" cy="444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62F039-E10F-0EE4-B39D-96C913261BE9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6957392" y="1222072"/>
            <a:ext cx="906342" cy="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18DCB1-BBFF-7437-9C43-D0EAE93C12CB}"/>
              </a:ext>
            </a:extLst>
          </p:cNvPr>
          <p:cNvSpPr txBox="1"/>
          <p:nvPr/>
        </p:nvSpPr>
        <p:spPr>
          <a:xfrm>
            <a:off x="7162801" y="910590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66CE4-8B90-6E11-139F-CF400CBA608E}"/>
              </a:ext>
            </a:extLst>
          </p:cNvPr>
          <p:cNvSpPr txBox="1"/>
          <p:nvPr/>
        </p:nvSpPr>
        <p:spPr>
          <a:xfrm>
            <a:off x="5923723" y="622853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C177CE-2709-5E1C-3B20-AC33A95C416A}"/>
              </a:ext>
            </a:extLst>
          </p:cNvPr>
          <p:cNvSpPr txBox="1"/>
          <p:nvPr/>
        </p:nvSpPr>
        <p:spPr>
          <a:xfrm>
            <a:off x="4858354" y="137928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E6B41CA-2F4A-3FC4-8BDD-2D689436E56B}"/>
              </a:ext>
            </a:extLst>
          </p:cNvPr>
          <p:cNvCxnSpPr>
            <a:cxnSpLocks/>
            <a:stCxn id="35" idx="2"/>
            <a:endCxn id="32" idx="3"/>
          </p:cNvCxnSpPr>
          <p:nvPr/>
        </p:nvCxnSpPr>
        <p:spPr>
          <a:xfrm rot="5400000">
            <a:off x="7248955" y="415912"/>
            <a:ext cx="450545" cy="2517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749E775-D7C2-4A60-CAFD-18E6650DAE1B}"/>
              </a:ext>
            </a:extLst>
          </p:cNvPr>
          <p:cNvSpPr txBox="1"/>
          <p:nvPr/>
        </p:nvSpPr>
        <p:spPr>
          <a:xfrm>
            <a:off x="2567608" y="948450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  <a:endParaRPr lang="en-IN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28C4CCD-4D95-FAC6-B736-88F70BFCD607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4192197" y="-345754"/>
            <a:ext cx="179824" cy="240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90C8DD2-4B56-A7ED-02F6-FF0603E6072B}"/>
              </a:ext>
            </a:extLst>
          </p:cNvPr>
          <p:cNvCxnSpPr>
            <a:cxnSpLocks/>
            <a:stCxn id="41" idx="2"/>
            <a:endCxn id="32" idx="1"/>
          </p:cNvCxnSpPr>
          <p:nvPr/>
        </p:nvCxnSpPr>
        <p:spPr>
          <a:xfrm rot="16200000" flipH="1">
            <a:off x="3626494" y="769105"/>
            <a:ext cx="582360" cy="1679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AC6FE95A-0579-60A1-CE01-C37188DEAEAE}"/>
              </a:ext>
            </a:extLst>
          </p:cNvPr>
          <p:cNvSpPr/>
          <p:nvPr/>
        </p:nvSpPr>
        <p:spPr>
          <a:xfrm>
            <a:off x="4015410" y="2284843"/>
            <a:ext cx="2941982" cy="44465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Valid ?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149C98-D042-4CF3-23DE-D7E2908BB260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5486401" y="2061947"/>
            <a:ext cx="0" cy="22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5580171-69AF-4ABA-83F0-D491FAA6CD2C}"/>
              </a:ext>
            </a:extLst>
          </p:cNvPr>
          <p:cNvSpPr/>
          <p:nvPr/>
        </p:nvSpPr>
        <p:spPr>
          <a:xfrm>
            <a:off x="4035289" y="2976237"/>
            <a:ext cx="2928731" cy="5383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Admin ?</a:t>
            </a:r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5805FE-E69B-62AC-69E0-FFCBA1FA7033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5486401" y="2729498"/>
            <a:ext cx="13254" cy="24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D4902E5-BA17-1133-6BDD-E524577C6F9A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015410" y="1983261"/>
            <a:ext cx="735496" cy="523910"/>
          </a:xfrm>
          <a:prstGeom prst="bentConnector3">
            <a:avLst>
              <a:gd name="adj1" fmla="val -126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DB9D04-0EFA-750B-0BC0-99E0FC88EA8B}"/>
              </a:ext>
            </a:extLst>
          </p:cNvPr>
          <p:cNvSpPr txBox="1"/>
          <p:nvPr/>
        </p:nvSpPr>
        <p:spPr>
          <a:xfrm>
            <a:off x="2557670" y="2089521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F0B2BD-FBFE-A2A2-FAAD-7B45C26C2ECE}"/>
              </a:ext>
            </a:extLst>
          </p:cNvPr>
          <p:cNvSpPr txBox="1"/>
          <p:nvPr/>
        </p:nvSpPr>
        <p:spPr>
          <a:xfrm>
            <a:off x="5759502" y="2703386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C98723-CA1D-A3E1-A8EB-CA775FDEC312}"/>
              </a:ext>
            </a:extLst>
          </p:cNvPr>
          <p:cNvSpPr/>
          <p:nvPr/>
        </p:nvSpPr>
        <p:spPr>
          <a:xfrm>
            <a:off x="1172818" y="3568669"/>
            <a:ext cx="2702998" cy="317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 Details</a:t>
            </a:r>
            <a:endParaRPr lang="en-IN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177D90-E850-00A8-46D4-53D2949B22A1}"/>
              </a:ext>
            </a:extLst>
          </p:cNvPr>
          <p:cNvCxnSpPr>
            <a:cxnSpLocks/>
            <a:stCxn id="46" idx="1"/>
            <a:endCxn id="51" idx="0"/>
          </p:cNvCxnSpPr>
          <p:nvPr/>
        </p:nvCxnSpPr>
        <p:spPr>
          <a:xfrm rot="10800000" flipV="1">
            <a:off x="2524317" y="3245421"/>
            <a:ext cx="1510972" cy="323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390FCF8-EE95-9E54-A902-DE0CC3F13C28}"/>
              </a:ext>
            </a:extLst>
          </p:cNvPr>
          <p:cNvSpPr/>
          <p:nvPr/>
        </p:nvSpPr>
        <p:spPr>
          <a:xfrm>
            <a:off x="7575052" y="3570867"/>
            <a:ext cx="2517913" cy="317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Search</a:t>
            </a:r>
            <a:endParaRPr lang="en-IN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AEFCAD9-FC05-3154-FB97-D512E63B7D4B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>
            <a:off x="6964020" y="3245422"/>
            <a:ext cx="1869989" cy="32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DF66ED-B163-6C55-656B-010B16818839}"/>
              </a:ext>
            </a:extLst>
          </p:cNvPr>
          <p:cNvSpPr txBox="1"/>
          <p:nvPr/>
        </p:nvSpPr>
        <p:spPr>
          <a:xfrm>
            <a:off x="7243747" y="2919716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9FB288-FA82-86F4-5DAC-78CC6AF4AF4F}"/>
              </a:ext>
            </a:extLst>
          </p:cNvPr>
          <p:cNvSpPr txBox="1"/>
          <p:nvPr/>
        </p:nvSpPr>
        <p:spPr>
          <a:xfrm>
            <a:off x="8876629" y="316773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3DB77C-70B4-4128-FA07-E9302A2364A5}"/>
              </a:ext>
            </a:extLst>
          </p:cNvPr>
          <p:cNvSpPr/>
          <p:nvPr/>
        </p:nvSpPr>
        <p:spPr>
          <a:xfrm>
            <a:off x="7575055" y="4076957"/>
            <a:ext cx="2517910" cy="317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Booking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44A54E6-E664-92C7-2E52-6B595D857D3F}"/>
              </a:ext>
            </a:extLst>
          </p:cNvPr>
          <p:cNvCxnSpPr>
            <a:cxnSpLocks/>
            <a:stCxn id="53" idx="2"/>
            <a:endCxn id="103" idx="0"/>
          </p:cNvCxnSpPr>
          <p:nvPr/>
        </p:nvCxnSpPr>
        <p:spPr>
          <a:xfrm>
            <a:off x="8834009" y="3888114"/>
            <a:ext cx="1" cy="18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9EFA3E3-03D3-9A59-0B3A-9654E020A5C4}"/>
              </a:ext>
            </a:extLst>
          </p:cNvPr>
          <p:cNvSpPr/>
          <p:nvPr/>
        </p:nvSpPr>
        <p:spPr>
          <a:xfrm>
            <a:off x="7568424" y="4610163"/>
            <a:ext cx="2517910" cy="639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E-mail received for</a:t>
            </a:r>
            <a:endParaRPr lang="en-IN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D139D5B-0430-95CB-2AD3-0824BAD2E95F}"/>
              </a:ext>
            </a:extLst>
          </p:cNvPr>
          <p:cNvCxnSpPr>
            <a:cxnSpLocks/>
            <a:stCxn id="103" idx="2"/>
            <a:endCxn id="107" idx="0"/>
          </p:cNvCxnSpPr>
          <p:nvPr/>
        </p:nvCxnSpPr>
        <p:spPr>
          <a:xfrm flipH="1">
            <a:off x="8827379" y="4394204"/>
            <a:ext cx="6631" cy="21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6E2D4B-DF51-D6C0-488E-C083977C5CD0}"/>
              </a:ext>
            </a:extLst>
          </p:cNvPr>
          <p:cNvSpPr/>
          <p:nvPr/>
        </p:nvSpPr>
        <p:spPr>
          <a:xfrm>
            <a:off x="1172818" y="4052147"/>
            <a:ext cx="2702998" cy="317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all information</a:t>
            </a:r>
            <a:endParaRPr lang="en-IN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F86AC04-26CF-D0D5-5A9D-8C6FA2EFBF07}"/>
              </a:ext>
            </a:extLst>
          </p:cNvPr>
          <p:cNvSpPr/>
          <p:nvPr/>
        </p:nvSpPr>
        <p:spPr>
          <a:xfrm>
            <a:off x="1169505" y="4610163"/>
            <a:ext cx="2702998" cy="639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booking / Contact details also cancel booking</a:t>
            </a:r>
            <a:endParaRPr lang="en-IN" dirty="0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0EBB8CDB-4852-A076-92C4-70EA8C6C90E0}"/>
              </a:ext>
            </a:extLst>
          </p:cNvPr>
          <p:cNvCxnSpPr>
            <a:cxnSpLocks/>
            <a:stCxn id="124" idx="2"/>
            <a:endCxn id="107" idx="2"/>
          </p:cNvCxnSpPr>
          <p:nvPr/>
        </p:nvCxnSpPr>
        <p:spPr>
          <a:xfrm rot="16200000" flipH="1">
            <a:off x="5674191" y="2096269"/>
            <a:ext cx="12700" cy="630637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DB1DC5-39C7-5866-A40A-171FA0B84436}"/>
              </a:ext>
            </a:extLst>
          </p:cNvPr>
          <p:cNvSpPr/>
          <p:nvPr/>
        </p:nvSpPr>
        <p:spPr>
          <a:xfrm>
            <a:off x="4408003" y="5750189"/>
            <a:ext cx="2702998" cy="317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50AAE2-F7BF-BBF1-D268-4AD8A0E5CF7C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5759502" y="5472008"/>
            <a:ext cx="0" cy="27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55D1526A-8E14-693F-03F0-F969CB62C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B4E2B4E-E38F-514C-12B9-62923B8F63A6}"/>
              </a:ext>
            </a:extLst>
          </p:cNvPr>
          <p:cNvSpPr txBox="1"/>
          <p:nvPr/>
        </p:nvSpPr>
        <p:spPr>
          <a:xfrm>
            <a:off x="-64601" y="-27470"/>
            <a:ext cx="36526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System Flowchart</a:t>
            </a:r>
            <a:endParaRPr lang="en-IN" sz="2800" dirty="0">
              <a:latin typeface="Century" panose="02040604050505020304" pitchFamily="18" charset="0"/>
            </a:endParaRPr>
          </a:p>
          <a:p>
            <a:endParaRPr lang="en-IN" dirty="0"/>
          </a:p>
        </p:txBody>
      </p:sp>
      <p:sp>
        <p:nvSpPr>
          <p:cNvPr id="173" name="Flowchart: Terminator 172">
            <a:extLst>
              <a:ext uri="{FF2B5EF4-FFF2-40B4-BE49-F238E27FC236}">
                <a16:creationId xmlns:a16="http://schemas.microsoft.com/office/drawing/2014/main" id="{0E5E047E-34CF-226F-7AC1-85FF12CF49FF}"/>
              </a:ext>
            </a:extLst>
          </p:cNvPr>
          <p:cNvSpPr/>
          <p:nvPr/>
        </p:nvSpPr>
        <p:spPr>
          <a:xfrm>
            <a:off x="4911363" y="6315465"/>
            <a:ext cx="1696278" cy="39756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BA6C6B2-C88A-B8EC-9795-1D8C021DDDAC}"/>
              </a:ext>
            </a:extLst>
          </p:cNvPr>
          <p:cNvCxnSpPr>
            <a:stCxn id="128" idx="2"/>
            <a:endCxn id="173" idx="0"/>
          </p:cNvCxnSpPr>
          <p:nvPr/>
        </p:nvCxnSpPr>
        <p:spPr>
          <a:xfrm>
            <a:off x="5759502" y="6067436"/>
            <a:ext cx="0" cy="24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3AB236-E158-90D4-516E-F0657BFDCBB0}"/>
              </a:ext>
            </a:extLst>
          </p:cNvPr>
          <p:cNvCxnSpPr>
            <a:stCxn id="51" idx="2"/>
            <a:endCxn id="123" idx="0"/>
          </p:cNvCxnSpPr>
          <p:nvPr/>
        </p:nvCxnSpPr>
        <p:spPr>
          <a:xfrm>
            <a:off x="2524317" y="3885916"/>
            <a:ext cx="0" cy="16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C5F122D-1402-B5D2-FC50-171FB4D26986}"/>
              </a:ext>
            </a:extLst>
          </p:cNvPr>
          <p:cNvCxnSpPr>
            <a:stCxn id="123" idx="2"/>
            <a:endCxn id="124" idx="0"/>
          </p:cNvCxnSpPr>
          <p:nvPr/>
        </p:nvCxnSpPr>
        <p:spPr>
          <a:xfrm flipH="1">
            <a:off x="2521004" y="4369394"/>
            <a:ext cx="3313" cy="24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A06C279-0D1D-84F5-52AE-30B0EB74D1C9}"/>
              </a:ext>
            </a:extLst>
          </p:cNvPr>
          <p:cNvSpPr/>
          <p:nvPr/>
        </p:nvSpPr>
        <p:spPr>
          <a:xfrm>
            <a:off x="10466889" y="4839065"/>
            <a:ext cx="1725111" cy="632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confirm/Cancel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7915E-6624-6C5B-E9A8-68EACAF198B4}"/>
              </a:ext>
            </a:extLst>
          </p:cNvPr>
          <p:cNvSpPr/>
          <p:nvPr/>
        </p:nvSpPr>
        <p:spPr>
          <a:xfrm>
            <a:off x="10466889" y="4144510"/>
            <a:ext cx="1718480" cy="632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FB23C3B-8B2B-21CC-27B0-6F1081ECA6A0}"/>
              </a:ext>
            </a:extLst>
          </p:cNvPr>
          <p:cNvCxnSpPr>
            <a:cxnSpLocks/>
          </p:cNvCxnSpPr>
          <p:nvPr/>
        </p:nvCxnSpPr>
        <p:spPr>
          <a:xfrm flipV="1">
            <a:off x="9602634" y="4710675"/>
            <a:ext cx="864255" cy="3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8AB61D6-0DAA-6748-CDDB-D249D51D9E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092965" y="5155536"/>
            <a:ext cx="3739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3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D251D-456A-F41D-99D9-979CF2749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AC71D-B299-E131-5A63-30A6723C9DFC}"/>
              </a:ext>
            </a:extLst>
          </p:cNvPr>
          <p:cNvSpPr txBox="1"/>
          <p:nvPr/>
        </p:nvSpPr>
        <p:spPr>
          <a:xfrm>
            <a:off x="4119615" y="976156"/>
            <a:ext cx="673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" panose="02040604050505020304" pitchFamily="18" charset="0"/>
              </a:rPr>
              <a:t>Login Result</a:t>
            </a:r>
            <a:endParaRPr lang="en-IN" sz="4800" dirty="0">
              <a:latin typeface="Century" panose="020406040505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FD92A7-DDE9-E3C6-2143-3B4E2FF828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75824" y="2011362"/>
            <a:ext cx="4120176" cy="3687071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C4B8B3-B9C7-4B0B-49C3-CC10C2C2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2" y="2017343"/>
            <a:ext cx="4120176" cy="3681090"/>
          </a:xfrm>
        </p:spPr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7D932-90BD-6955-C2F2-7F8E61E03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772" y="2011362"/>
            <a:ext cx="4120176" cy="36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7889C7-FEA9-D80B-D5B1-88A076AAA7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6" y="2011363"/>
            <a:ext cx="4792558" cy="38991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1EF55C-4576-3B53-1C1F-6D84A9928A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011363"/>
            <a:ext cx="4665317" cy="38991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7F9D4-4879-6530-E2F7-FA05068863ED}"/>
              </a:ext>
            </a:extLst>
          </p:cNvPr>
          <p:cNvSpPr txBox="1"/>
          <p:nvPr/>
        </p:nvSpPr>
        <p:spPr>
          <a:xfrm>
            <a:off x="2822715" y="1349995"/>
            <a:ext cx="27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Page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BBF0E-EE27-5728-84A8-C750EA2CF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26" y="95183"/>
            <a:ext cx="1868557" cy="673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906270-E9D5-750E-2B44-87453307A107}"/>
              </a:ext>
            </a:extLst>
          </p:cNvPr>
          <p:cNvSpPr txBox="1"/>
          <p:nvPr/>
        </p:nvSpPr>
        <p:spPr>
          <a:xfrm>
            <a:off x="8004312" y="1337606"/>
            <a:ext cx="27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Car Page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95512-15E9-B7A9-89E8-F7B4E47BA574}"/>
              </a:ext>
            </a:extLst>
          </p:cNvPr>
          <p:cNvSpPr txBox="1"/>
          <p:nvPr/>
        </p:nvSpPr>
        <p:spPr>
          <a:xfrm>
            <a:off x="4187689" y="202184"/>
            <a:ext cx="6506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" panose="02040604050505020304" pitchFamily="18" charset="0"/>
              </a:rPr>
              <a:t>Login Result</a:t>
            </a:r>
            <a:endParaRPr lang="en-IN" sz="4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923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850</TotalTime>
  <Words>399</Words>
  <Application>Microsoft Office PowerPoint</Application>
  <PresentationFormat>Widescreen</PresentationFormat>
  <Paragraphs>112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 Display</vt:lpstr>
      <vt:lpstr>Arial</vt:lpstr>
      <vt:lpstr>Calibri</vt:lpstr>
      <vt:lpstr>Century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CAR RENTAL SySTEM</dc:title>
  <dc:creator>pranali patyane</dc:creator>
  <cp:lastModifiedBy>pranali patyane</cp:lastModifiedBy>
  <cp:revision>88</cp:revision>
  <dcterms:created xsi:type="dcterms:W3CDTF">2023-11-06T13:19:13Z</dcterms:created>
  <dcterms:modified xsi:type="dcterms:W3CDTF">2023-11-23T08:32:35Z</dcterms:modified>
</cp:coreProperties>
</file>