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57" r:id="rId4"/>
    <p:sldId id="269" r:id="rId5"/>
    <p:sldId id="266" r:id="rId6"/>
    <p:sldId id="264" r:id="rId7"/>
    <p:sldId id="265" r:id="rId8"/>
    <p:sldId id="260" r:id="rId9"/>
    <p:sldId id="261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li patyane" userId="b63f9e5b9924d47a" providerId="LiveId" clId="{3816A9EB-6770-49F5-A688-8545731A4E60}"/>
    <pc:docChg chg="undo custSel addSld delSld modSld">
      <pc:chgData name="pranali patyane" userId="b63f9e5b9924d47a" providerId="LiveId" clId="{3816A9EB-6770-49F5-A688-8545731A4E60}" dt="2023-05-25T17:25:49.908" v="3276" actId="14100"/>
      <pc:docMkLst>
        <pc:docMk/>
      </pc:docMkLst>
      <pc:sldChg chg="addSp delSp modSp mod">
        <pc:chgData name="pranali patyane" userId="b63f9e5b9924d47a" providerId="LiveId" clId="{3816A9EB-6770-49F5-A688-8545731A4E60}" dt="2023-05-24T16:45:25.384" v="3026" actId="1076"/>
        <pc:sldMkLst>
          <pc:docMk/>
          <pc:sldMk cId="4079161458" sldId="256"/>
        </pc:sldMkLst>
        <pc:spChg chg="del mod">
          <ac:chgData name="pranali patyane" userId="b63f9e5b9924d47a" providerId="LiveId" clId="{3816A9EB-6770-49F5-A688-8545731A4E60}" dt="2023-05-24T15:09:33.278" v="1910" actId="478"/>
          <ac:spMkLst>
            <pc:docMk/>
            <pc:sldMk cId="4079161458" sldId="256"/>
            <ac:spMk id="2" creationId="{F2B44D7B-421F-D923-7A21-267077442A43}"/>
          </ac:spMkLst>
        </pc:spChg>
        <pc:spChg chg="del mod">
          <ac:chgData name="pranali patyane" userId="b63f9e5b9924d47a" providerId="LiveId" clId="{3816A9EB-6770-49F5-A688-8545731A4E60}" dt="2023-05-24T14:26:20.263" v="1264" actId="478"/>
          <ac:spMkLst>
            <pc:docMk/>
            <pc:sldMk cId="4079161458" sldId="256"/>
            <ac:spMk id="4" creationId="{D4EED7F3-C0BC-D5E5-2B6F-1936DD58D770}"/>
          </ac:spMkLst>
        </pc:spChg>
        <pc:spChg chg="add mod">
          <ac:chgData name="pranali patyane" userId="b63f9e5b9924d47a" providerId="LiveId" clId="{3816A9EB-6770-49F5-A688-8545731A4E60}" dt="2023-05-24T16:45:25.384" v="3026" actId="1076"/>
          <ac:spMkLst>
            <pc:docMk/>
            <pc:sldMk cId="4079161458" sldId="256"/>
            <ac:spMk id="12" creationId="{9A832A21-460C-D84A-10DC-B85D32A3C72D}"/>
          </ac:spMkLst>
        </pc:spChg>
        <pc:picChg chg="add del mod">
          <ac:chgData name="pranali patyane" userId="b63f9e5b9924d47a" providerId="LiveId" clId="{3816A9EB-6770-49F5-A688-8545731A4E60}" dt="2023-05-24T15:11:10.225" v="1916" actId="478"/>
          <ac:picMkLst>
            <pc:docMk/>
            <pc:sldMk cId="4079161458" sldId="256"/>
            <ac:picMk id="5" creationId="{1F56B42F-9FD4-5DE3-F3F4-F39EF5738730}"/>
          </ac:picMkLst>
        </pc:picChg>
        <pc:picChg chg="add del mod">
          <ac:chgData name="pranali patyane" userId="b63f9e5b9924d47a" providerId="LiveId" clId="{3816A9EB-6770-49F5-A688-8545731A4E60}" dt="2023-05-24T15:12:39.721" v="1923" actId="478"/>
          <ac:picMkLst>
            <pc:docMk/>
            <pc:sldMk cId="4079161458" sldId="256"/>
            <ac:picMk id="7" creationId="{7E139708-A804-79A2-9FD7-F026FDD869C6}"/>
          </ac:picMkLst>
        </pc:picChg>
        <pc:picChg chg="add mod">
          <ac:chgData name="pranali patyane" userId="b63f9e5b9924d47a" providerId="LiveId" clId="{3816A9EB-6770-49F5-A688-8545731A4E60}" dt="2023-05-24T16:45:12.883" v="3025" actId="14100"/>
          <ac:picMkLst>
            <pc:docMk/>
            <pc:sldMk cId="4079161458" sldId="256"/>
            <ac:picMk id="9" creationId="{8C115C39-DB3A-D34E-5F69-9A3192290FAA}"/>
          </ac:picMkLst>
        </pc:picChg>
        <pc:picChg chg="add mod">
          <ac:chgData name="pranali patyane" userId="b63f9e5b9924d47a" providerId="LiveId" clId="{3816A9EB-6770-49F5-A688-8545731A4E60}" dt="2023-05-24T15:25:54.082" v="1947" actId="14100"/>
          <ac:picMkLst>
            <pc:docMk/>
            <pc:sldMk cId="4079161458" sldId="256"/>
            <ac:picMk id="11" creationId="{EF017C61-07BC-7D87-53C2-B671F7A86620}"/>
          </ac:picMkLst>
        </pc:picChg>
      </pc:sldChg>
      <pc:sldChg chg="addSp modSp mod">
        <pc:chgData name="pranali patyane" userId="b63f9e5b9924d47a" providerId="LiveId" clId="{3816A9EB-6770-49F5-A688-8545731A4E60}" dt="2023-05-25T14:06:51.412" v="3245" actId="20577"/>
        <pc:sldMkLst>
          <pc:docMk/>
          <pc:sldMk cId="3879899256" sldId="257"/>
        </pc:sldMkLst>
        <pc:spChg chg="mod">
          <ac:chgData name="pranali patyane" userId="b63f9e5b9924d47a" providerId="LiveId" clId="{3816A9EB-6770-49F5-A688-8545731A4E60}" dt="2023-05-24T15:44:54.205" v="2007"/>
          <ac:spMkLst>
            <pc:docMk/>
            <pc:sldMk cId="3879899256" sldId="257"/>
            <ac:spMk id="2" creationId="{3C05D9C8-192E-905F-76A1-A3DB598FD6D0}"/>
          </ac:spMkLst>
        </pc:spChg>
        <pc:spChg chg="mod">
          <ac:chgData name="pranali patyane" userId="b63f9e5b9924d47a" providerId="LiveId" clId="{3816A9EB-6770-49F5-A688-8545731A4E60}" dt="2023-05-25T14:06:51.412" v="3245" actId="20577"/>
          <ac:spMkLst>
            <pc:docMk/>
            <pc:sldMk cId="3879899256" sldId="257"/>
            <ac:spMk id="3" creationId="{18E24A14-B0D8-D667-319E-80F05692676E}"/>
          </ac:spMkLst>
        </pc:spChg>
        <pc:picChg chg="add mod">
          <ac:chgData name="pranali patyane" userId="b63f9e5b9924d47a" providerId="LiveId" clId="{3816A9EB-6770-49F5-A688-8545731A4E60}" dt="2023-05-24T15:28:55.074" v="1973" actId="14100"/>
          <ac:picMkLst>
            <pc:docMk/>
            <pc:sldMk cId="3879899256" sldId="257"/>
            <ac:picMk id="4" creationId="{181F40E7-59D1-D9E6-67FD-DB065C347618}"/>
          </ac:picMkLst>
        </pc:picChg>
      </pc:sldChg>
      <pc:sldChg chg="addSp modSp mod">
        <pc:chgData name="pranali patyane" userId="b63f9e5b9924d47a" providerId="LiveId" clId="{3816A9EB-6770-49F5-A688-8545731A4E60}" dt="2023-05-24T15:57:01.839" v="2124" actId="1076"/>
        <pc:sldMkLst>
          <pc:docMk/>
          <pc:sldMk cId="2793171959" sldId="258"/>
        </pc:sldMkLst>
        <pc:spChg chg="mod">
          <ac:chgData name="pranali patyane" userId="b63f9e5b9924d47a" providerId="LiveId" clId="{3816A9EB-6770-49F5-A688-8545731A4E60}" dt="2023-05-24T15:56:33.528" v="2119" actId="1076"/>
          <ac:spMkLst>
            <pc:docMk/>
            <pc:sldMk cId="2793171959" sldId="258"/>
            <ac:spMk id="2" creationId="{FFB49EBE-5F9B-021B-4C4D-05C38A20F20F}"/>
          </ac:spMkLst>
        </pc:spChg>
        <pc:spChg chg="mod">
          <ac:chgData name="pranali patyane" userId="b63f9e5b9924d47a" providerId="LiveId" clId="{3816A9EB-6770-49F5-A688-8545731A4E60}" dt="2023-05-24T15:56:49.167" v="2123" actId="27636"/>
          <ac:spMkLst>
            <pc:docMk/>
            <pc:sldMk cId="2793171959" sldId="258"/>
            <ac:spMk id="3" creationId="{B2072D31-8A4F-509A-AD71-A4B037DBD4F3}"/>
          </ac:spMkLst>
        </pc:spChg>
        <pc:spChg chg="add mod">
          <ac:chgData name="pranali patyane" userId="b63f9e5b9924d47a" providerId="LiveId" clId="{3816A9EB-6770-49F5-A688-8545731A4E60}" dt="2023-05-24T15:57:01.839" v="2124" actId="1076"/>
          <ac:spMkLst>
            <pc:docMk/>
            <pc:sldMk cId="2793171959" sldId="258"/>
            <ac:spMk id="4" creationId="{37E6BBCB-7FB6-B644-E563-E8FFDE66155D}"/>
          </ac:spMkLst>
        </pc:spChg>
        <pc:picChg chg="add mod">
          <ac:chgData name="pranali patyane" userId="b63f9e5b9924d47a" providerId="LiveId" clId="{3816A9EB-6770-49F5-A688-8545731A4E60}" dt="2023-05-24T15:29:01.934" v="1974" actId="14100"/>
          <ac:picMkLst>
            <pc:docMk/>
            <pc:sldMk cId="2793171959" sldId="258"/>
            <ac:picMk id="5" creationId="{B17B3909-BFD3-EF82-F793-12A66C5B9B1B}"/>
          </ac:picMkLst>
        </pc:picChg>
      </pc:sldChg>
      <pc:sldChg chg="del">
        <pc:chgData name="pranali patyane" userId="b63f9e5b9924d47a" providerId="LiveId" clId="{3816A9EB-6770-49F5-A688-8545731A4E60}" dt="2023-05-22T17:44:46.874" v="89" actId="47"/>
        <pc:sldMkLst>
          <pc:docMk/>
          <pc:sldMk cId="921742313" sldId="259"/>
        </pc:sldMkLst>
      </pc:sldChg>
      <pc:sldChg chg="addSp delSp modSp mod">
        <pc:chgData name="pranali patyane" userId="b63f9e5b9924d47a" providerId="LiveId" clId="{3816A9EB-6770-49F5-A688-8545731A4E60}" dt="2023-05-25T17:25:49.908" v="3276" actId="14100"/>
        <pc:sldMkLst>
          <pc:docMk/>
          <pc:sldMk cId="611961493" sldId="260"/>
        </pc:sldMkLst>
        <pc:spChg chg="mod">
          <ac:chgData name="pranali patyane" userId="b63f9e5b9924d47a" providerId="LiveId" clId="{3816A9EB-6770-49F5-A688-8545731A4E60}" dt="2023-05-24T15:54:13.122" v="2106" actId="20577"/>
          <ac:spMkLst>
            <pc:docMk/>
            <pc:sldMk cId="611961493" sldId="260"/>
            <ac:spMk id="2" creationId="{800C3258-1FAF-3A73-4534-6DD400634171}"/>
          </ac:spMkLst>
        </pc:spChg>
        <pc:spChg chg="del mod">
          <ac:chgData name="pranali patyane" userId="b63f9e5b9924d47a" providerId="LiveId" clId="{3816A9EB-6770-49F5-A688-8545731A4E60}" dt="2023-05-24T15:53:22.195" v="2069" actId="478"/>
          <ac:spMkLst>
            <pc:docMk/>
            <pc:sldMk cId="611961493" sldId="260"/>
            <ac:spMk id="3" creationId="{DE34C359-BAAB-4A20-C548-793940CF626A}"/>
          </ac:spMkLst>
        </pc:spChg>
        <pc:spChg chg="add del mod">
          <ac:chgData name="pranali patyane" userId="b63f9e5b9924d47a" providerId="LiveId" clId="{3816A9EB-6770-49F5-A688-8545731A4E60}" dt="2023-05-24T15:53:26.154" v="2070" actId="478"/>
          <ac:spMkLst>
            <pc:docMk/>
            <pc:sldMk cId="611961493" sldId="260"/>
            <ac:spMk id="9" creationId="{506AB21E-5E29-C81A-62C0-8F47EDE6781A}"/>
          </ac:spMkLst>
        </pc:spChg>
        <pc:picChg chg="add mod">
          <ac:chgData name="pranali patyane" userId="b63f9e5b9924d47a" providerId="LiveId" clId="{3816A9EB-6770-49F5-A688-8545731A4E60}" dt="2023-05-25T17:25:49.908" v="3276" actId="14100"/>
          <ac:picMkLst>
            <pc:docMk/>
            <pc:sldMk cId="611961493" sldId="260"/>
            <ac:picMk id="4" creationId="{F1F8BE6C-8336-3A50-6B5E-A73F46BCD5B3}"/>
          </ac:picMkLst>
        </pc:picChg>
        <pc:picChg chg="add del mod">
          <ac:chgData name="pranali patyane" userId="b63f9e5b9924d47a" providerId="LiveId" clId="{3816A9EB-6770-49F5-A688-8545731A4E60}" dt="2023-05-24T14:24:08.471" v="1249" actId="478"/>
          <ac:picMkLst>
            <pc:docMk/>
            <pc:sldMk cId="611961493" sldId="260"/>
            <ac:picMk id="5" creationId="{F1AC24C5-6742-66EC-57C0-780093E656E2}"/>
          </ac:picMkLst>
        </pc:picChg>
        <pc:picChg chg="add del mod">
          <ac:chgData name="pranali patyane" userId="b63f9e5b9924d47a" providerId="LiveId" clId="{3816A9EB-6770-49F5-A688-8545731A4E60}" dt="2023-05-25T17:24:14.098" v="3271" actId="478"/>
          <ac:picMkLst>
            <pc:docMk/>
            <pc:sldMk cId="611961493" sldId="260"/>
            <ac:picMk id="6" creationId="{59207799-016E-D61A-5F25-6844031BCAC0}"/>
          </ac:picMkLst>
        </pc:picChg>
        <pc:picChg chg="add mod">
          <ac:chgData name="pranali patyane" userId="b63f9e5b9924d47a" providerId="LiveId" clId="{3816A9EB-6770-49F5-A688-8545731A4E60}" dt="2023-05-25T12:08:56.981" v="3032" actId="1076"/>
          <ac:picMkLst>
            <pc:docMk/>
            <pc:sldMk cId="611961493" sldId="260"/>
            <ac:picMk id="7" creationId="{8D95AE4B-1C4E-882C-739E-1C7A23647F0C}"/>
          </ac:picMkLst>
        </pc:picChg>
      </pc:sldChg>
      <pc:sldChg chg="addSp modSp mod">
        <pc:chgData name="pranali patyane" userId="b63f9e5b9924d47a" providerId="LiveId" clId="{3816A9EB-6770-49F5-A688-8545731A4E60}" dt="2023-05-25T14:08:00.247" v="3253" actId="20577"/>
        <pc:sldMkLst>
          <pc:docMk/>
          <pc:sldMk cId="887254289" sldId="261"/>
        </pc:sldMkLst>
        <pc:spChg chg="mod">
          <ac:chgData name="pranali patyane" userId="b63f9e5b9924d47a" providerId="LiveId" clId="{3816A9EB-6770-49F5-A688-8545731A4E60}" dt="2023-05-24T16:38:48.417" v="2973" actId="14100"/>
          <ac:spMkLst>
            <pc:docMk/>
            <pc:sldMk cId="887254289" sldId="261"/>
            <ac:spMk id="2" creationId="{21CA14E4-B95A-5FA9-DFE3-92DDA5959163}"/>
          </ac:spMkLst>
        </pc:spChg>
        <pc:spChg chg="mod">
          <ac:chgData name="pranali patyane" userId="b63f9e5b9924d47a" providerId="LiveId" clId="{3816A9EB-6770-49F5-A688-8545731A4E60}" dt="2023-05-25T14:08:00.247" v="3253" actId="20577"/>
          <ac:spMkLst>
            <pc:docMk/>
            <pc:sldMk cId="887254289" sldId="261"/>
            <ac:spMk id="3" creationId="{23CD0033-6E24-FF8C-BCEB-DCB278E683AB}"/>
          </ac:spMkLst>
        </pc:spChg>
        <pc:picChg chg="add mod">
          <ac:chgData name="pranali patyane" userId="b63f9e5b9924d47a" providerId="LiveId" clId="{3816A9EB-6770-49F5-A688-8545731A4E60}" dt="2023-05-24T15:30:49.820" v="1985" actId="14100"/>
          <ac:picMkLst>
            <pc:docMk/>
            <pc:sldMk cId="887254289" sldId="261"/>
            <ac:picMk id="4" creationId="{98130CE0-6F24-C6A0-4004-E1D7CAA2677C}"/>
          </ac:picMkLst>
        </pc:picChg>
      </pc:sldChg>
      <pc:sldChg chg="addSp modSp mod">
        <pc:chgData name="pranali patyane" userId="b63f9e5b9924d47a" providerId="LiveId" clId="{3816A9EB-6770-49F5-A688-8545731A4E60}" dt="2023-05-24T15:51:39.001" v="2014" actId="1076"/>
        <pc:sldMkLst>
          <pc:docMk/>
          <pc:sldMk cId="1741847710" sldId="262"/>
        </pc:sldMkLst>
        <pc:spChg chg="mod">
          <ac:chgData name="pranali patyane" userId="b63f9e5b9924d47a" providerId="LiveId" clId="{3816A9EB-6770-49F5-A688-8545731A4E60}" dt="2023-05-24T15:51:39.001" v="2014" actId="1076"/>
          <ac:spMkLst>
            <pc:docMk/>
            <pc:sldMk cId="1741847710" sldId="262"/>
            <ac:spMk id="2" creationId="{EFC5AC76-9640-098D-A733-24F89FFE6D70}"/>
          </ac:spMkLst>
        </pc:spChg>
        <pc:picChg chg="add mod">
          <ac:chgData name="pranali patyane" userId="b63f9e5b9924d47a" providerId="LiveId" clId="{3816A9EB-6770-49F5-A688-8545731A4E60}" dt="2023-05-24T15:30:57.976" v="1986" actId="14100"/>
          <ac:picMkLst>
            <pc:docMk/>
            <pc:sldMk cId="1741847710" sldId="262"/>
            <ac:picMk id="3" creationId="{342D2246-D72D-2170-9721-5AE7AB824FE0}"/>
          </ac:picMkLst>
        </pc:picChg>
      </pc:sldChg>
      <pc:sldChg chg="addSp delSp modSp new mod">
        <pc:chgData name="pranali patyane" userId="b63f9e5b9924d47a" providerId="LiveId" clId="{3816A9EB-6770-49F5-A688-8545731A4E60}" dt="2023-05-24T15:53:03.180" v="2067" actId="14100"/>
        <pc:sldMkLst>
          <pc:docMk/>
          <pc:sldMk cId="4131178206" sldId="263"/>
        </pc:sldMkLst>
        <pc:spChg chg="mod">
          <ac:chgData name="pranali patyane" userId="b63f9e5b9924d47a" providerId="LiveId" clId="{3816A9EB-6770-49F5-A688-8545731A4E60}" dt="2023-05-24T15:52:36.462" v="2046" actId="20577"/>
          <ac:spMkLst>
            <pc:docMk/>
            <pc:sldMk cId="4131178206" sldId="263"/>
            <ac:spMk id="2" creationId="{26E5A498-124A-499A-3493-EFF8049D4EDA}"/>
          </ac:spMkLst>
        </pc:spChg>
        <pc:spChg chg="del mod">
          <ac:chgData name="pranali patyane" userId="b63f9e5b9924d47a" providerId="LiveId" clId="{3816A9EB-6770-49F5-A688-8545731A4E60}" dt="2023-05-24T15:52:46.758" v="2063" actId="478"/>
          <ac:spMkLst>
            <pc:docMk/>
            <pc:sldMk cId="4131178206" sldId="263"/>
            <ac:spMk id="3" creationId="{4CEF03BF-1FC0-2AC7-6684-8B4B78FE2239}"/>
          </ac:spMkLst>
        </pc:spChg>
        <pc:picChg chg="add del mod">
          <ac:chgData name="pranali patyane" userId="b63f9e5b9924d47a" providerId="LiveId" clId="{3816A9EB-6770-49F5-A688-8545731A4E60}" dt="2023-05-24T14:24:41.219" v="1253" actId="478"/>
          <ac:picMkLst>
            <pc:docMk/>
            <pc:sldMk cId="4131178206" sldId="263"/>
            <ac:picMk id="5" creationId="{EAF29E17-6B6C-0081-9358-69301439FEDA}"/>
          </ac:picMkLst>
        </pc:picChg>
        <pc:picChg chg="add mod">
          <ac:chgData name="pranali patyane" userId="b63f9e5b9924d47a" providerId="LiveId" clId="{3816A9EB-6770-49F5-A688-8545731A4E60}" dt="2023-05-24T15:53:03.180" v="2067" actId="14100"/>
          <ac:picMkLst>
            <pc:docMk/>
            <pc:sldMk cId="4131178206" sldId="263"/>
            <ac:picMk id="6" creationId="{C52E6C48-54BC-3E1B-9413-095BA1C6841C}"/>
          </ac:picMkLst>
        </pc:picChg>
        <pc:picChg chg="add mod">
          <ac:chgData name="pranali patyane" userId="b63f9e5b9924d47a" providerId="LiveId" clId="{3816A9EB-6770-49F5-A688-8545731A4E60}" dt="2023-05-24T15:31:04.351" v="1987" actId="1076"/>
          <ac:picMkLst>
            <pc:docMk/>
            <pc:sldMk cId="4131178206" sldId="263"/>
            <ac:picMk id="7" creationId="{35057A78-9A20-E153-AFF4-2B1B18CE4E84}"/>
          </ac:picMkLst>
        </pc:picChg>
      </pc:sldChg>
      <pc:sldChg chg="addSp delSp modSp new mod">
        <pc:chgData name="pranali patyane" userId="b63f9e5b9924d47a" providerId="LiveId" clId="{3816A9EB-6770-49F5-A688-8545731A4E60}" dt="2023-05-25T17:13:31.666" v="3270" actId="14100"/>
        <pc:sldMkLst>
          <pc:docMk/>
          <pc:sldMk cId="874738677" sldId="264"/>
        </pc:sldMkLst>
        <pc:spChg chg="mod">
          <ac:chgData name="pranali patyane" userId="b63f9e5b9924d47a" providerId="LiveId" clId="{3816A9EB-6770-49F5-A688-8545731A4E60}" dt="2023-05-24T15:44:54.580" v="2010" actId="27636"/>
          <ac:spMkLst>
            <pc:docMk/>
            <pc:sldMk cId="874738677" sldId="264"/>
            <ac:spMk id="2" creationId="{B449D964-3C41-C43A-7259-E4C372A0283A}"/>
          </ac:spMkLst>
        </pc:spChg>
        <pc:picChg chg="add del mod">
          <ac:chgData name="pranali patyane" userId="b63f9e5b9924d47a" providerId="LiveId" clId="{3816A9EB-6770-49F5-A688-8545731A4E60}" dt="2023-05-24T14:23:01.238" v="1243" actId="478"/>
          <ac:picMkLst>
            <pc:docMk/>
            <pc:sldMk cId="874738677" sldId="264"/>
            <ac:picMk id="4" creationId="{1A0AA87D-1397-9F22-BC62-501D7606B5A9}"/>
          </ac:picMkLst>
        </pc:picChg>
        <pc:picChg chg="add mod">
          <ac:chgData name="pranali patyane" userId="b63f9e5b9924d47a" providerId="LiveId" clId="{3816A9EB-6770-49F5-A688-8545731A4E60}" dt="2023-05-25T17:13:31.666" v="3270" actId="14100"/>
          <ac:picMkLst>
            <pc:docMk/>
            <pc:sldMk cId="874738677" sldId="264"/>
            <ac:picMk id="4" creationId="{4652817B-4F8A-659F-132B-81C2534C98FF}"/>
          </ac:picMkLst>
        </pc:picChg>
        <pc:picChg chg="add del mod">
          <ac:chgData name="pranali patyane" userId="b63f9e5b9924d47a" providerId="LiveId" clId="{3816A9EB-6770-49F5-A688-8545731A4E60}" dt="2023-05-25T17:06:33.272" v="3266" actId="478"/>
          <ac:picMkLst>
            <pc:docMk/>
            <pc:sldMk cId="874738677" sldId="264"/>
            <ac:picMk id="5" creationId="{7D185A2D-3C6F-5029-15B0-3E6409261DA8}"/>
          </ac:picMkLst>
        </pc:picChg>
        <pc:picChg chg="add mod">
          <ac:chgData name="pranali patyane" userId="b63f9e5b9924d47a" providerId="LiveId" clId="{3816A9EB-6770-49F5-A688-8545731A4E60}" dt="2023-05-24T15:29:19.214" v="1976" actId="14100"/>
          <ac:picMkLst>
            <pc:docMk/>
            <pc:sldMk cId="874738677" sldId="264"/>
            <ac:picMk id="6" creationId="{34869B32-54AB-4B24-996D-1EBFBB315596}"/>
          </ac:picMkLst>
        </pc:picChg>
      </pc:sldChg>
      <pc:sldChg chg="addSp delSp modSp new mod">
        <pc:chgData name="pranali patyane" userId="b63f9e5b9924d47a" providerId="LiveId" clId="{3816A9EB-6770-49F5-A688-8545731A4E60}" dt="2023-05-25T14:15:10.316" v="3265" actId="14100"/>
        <pc:sldMkLst>
          <pc:docMk/>
          <pc:sldMk cId="799040228" sldId="265"/>
        </pc:sldMkLst>
        <pc:spChg chg="mod">
          <ac:chgData name="pranali patyane" userId="b63f9e5b9924d47a" providerId="LiveId" clId="{3816A9EB-6770-49F5-A688-8545731A4E60}" dt="2023-05-24T15:44:54.595" v="2011" actId="27636"/>
          <ac:spMkLst>
            <pc:docMk/>
            <pc:sldMk cId="799040228" sldId="265"/>
            <ac:spMk id="2" creationId="{7C5D3750-FE60-31B1-8D66-9C30CB39331A}"/>
          </ac:spMkLst>
        </pc:spChg>
        <pc:picChg chg="add mod">
          <ac:chgData name="pranali patyane" userId="b63f9e5b9924d47a" providerId="LiveId" clId="{3816A9EB-6770-49F5-A688-8545731A4E60}" dt="2023-05-25T14:15:10.316" v="3265" actId="14100"/>
          <ac:picMkLst>
            <pc:docMk/>
            <pc:sldMk cId="799040228" sldId="265"/>
            <ac:picMk id="4" creationId="{376BC91C-7E0C-06DD-4420-0D1E0378D557}"/>
          </ac:picMkLst>
        </pc:picChg>
        <pc:picChg chg="add del mod">
          <ac:chgData name="pranali patyane" userId="b63f9e5b9924d47a" providerId="LiveId" clId="{3816A9EB-6770-49F5-A688-8545731A4E60}" dt="2023-05-24T14:23:41.534" v="1246" actId="478"/>
          <ac:picMkLst>
            <pc:docMk/>
            <pc:sldMk cId="799040228" sldId="265"/>
            <ac:picMk id="4" creationId="{786C5974-97B0-1276-5E3D-0644349D121E}"/>
          </ac:picMkLst>
        </pc:picChg>
        <pc:picChg chg="add del mod">
          <ac:chgData name="pranali patyane" userId="b63f9e5b9924d47a" providerId="LiveId" clId="{3816A9EB-6770-49F5-A688-8545731A4E60}" dt="2023-05-25T14:02:56.369" v="3224" actId="478"/>
          <ac:picMkLst>
            <pc:docMk/>
            <pc:sldMk cId="799040228" sldId="265"/>
            <ac:picMk id="5" creationId="{896A74A6-EC35-E4EC-B5A6-97250B86D363}"/>
          </ac:picMkLst>
        </pc:picChg>
        <pc:picChg chg="add mod">
          <ac:chgData name="pranali patyane" userId="b63f9e5b9924d47a" providerId="LiveId" clId="{3816A9EB-6770-49F5-A688-8545731A4E60}" dt="2023-05-24T15:29:36.838" v="1978" actId="14100"/>
          <ac:picMkLst>
            <pc:docMk/>
            <pc:sldMk cId="799040228" sldId="265"/>
            <ac:picMk id="6" creationId="{6E7979F6-AB65-0B46-FDAA-E7DE45508189}"/>
          </ac:picMkLst>
        </pc:picChg>
      </pc:sldChg>
      <pc:sldChg chg="addSp delSp modSp new mod">
        <pc:chgData name="pranali patyane" userId="b63f9e5b9924d47a" providerId="LiveId" clId="{3816A9EB-6770-49F5-A688-8545731A4E60}" dt="2023-05-25T13:59:54.442" v="3223" actId="14100"/>
        <pc:sldMkLst>
          <pc:docMk/>
          <pc:sldMk cId="470895467" sldId="266"/>
        </pc:sldMkLst>
        <pc:spChg chg="mod">
          <ac:chgData name="pranali patyane" userId="b63f9e5b9924d47a" providerId="LiveId" clId="{3816A9EB-6770-49F5-A688-8545731A4E60}" dt="2023-05-25T13:59:23.334" v="3220" actId="1076"/>
          <ac:spMkLst>
            <pc:docMk/>
            <pc:sldMk cId="470895467" sldId="266"/>
            <ac:spMk id="2" creationId="{5F6AC61B-4CAD-A3D5-9885-B7C93EDABF80}"/>
          </ac:spMkLst>
        </pc:spChg>
        <pc:picChg chg="add mod">
          <ac:chgData name="pranali patyane" userId="b63f9e5b9924d47a" providerId="LiveId" clId="{3816A9EB-6770-49F5-A688-8545731A4E60}" dt="2023-05-24T15:29:09.636" v="1975" actId="14100"/>
          <ac:picMkLst>
            <pc:docMk/>
            <pc:sldMk cId="470895467" sldId="266"/>
            <ac:picMk id="3" creationId="{EFF11D65-8DF7-75A9-F608-6C3024D46A19}"/>
          </ac:picMkLst>
        </pc:picChg>
        <pc:picChg chg="add del mod">
          <ac:chgData name="pranali patyane" userId="b63f9e5b9924d47a" providerId="LiveId" clId="{3816A9EB-6770-49F5-A688-8545731A4E60}" dt="2023-05-25T13:58:25.758" v="3217" actId="478"/>
          <ac:picMkLst>
            <pc:docMk/>
            <pc:sldMk cId="470895467" sldId="266"/>
            <ac:picMk id="4" creationId="{4F644DFD-4668-34E0-697F-E6A68ADB32CA}"/>
          </ac:picMkLst>
        </pc:picChg>
        <pc:picChg chg="add mod">
          <ac:chgData name="pranali patyane" userId="b63f9e5b9924d47a" providerId="LiveId" clId="{3816A9EB-6770-49F5-A688-8545731A4E60}" dt="2023-05-25T13:59:54.442" v="3223" actId="14100"/>
          <ac:picMkLst>
            <pc:docMk/>
            <pc:sldMk cId="470895467" sldId="266"/>
            <ac:picMk id="6" creationId="{FEF912BD-804D-0764-4C5D-F4AFB0AA35A6}"/>
          </ac:picMkLst>
        </pc:picChg>
      </pc:sldChg>
      <pc:sldChg chg="addSp delSp modSp new del mod">
        <pc:chgData name="pranali patyane" userId="b63f9e5b9924d47a" providerId="LiveId" clId="{3816A9EB-6770-49F5-A688-8545731A4E60}" dt="2023-05-23T12:26:20.567" v="683" actId="47"/>
        <pc:sldMkLst>
          <pc:docMk/>
          <pc:sldMk cId="1346310466" sldId="266"/>
        </pc:sldMkLst>
        <pc:spChg chg="mod">
          <ac:chgData name="pranali patyane" userId="b63f9e5b9924d47a" providerId="LiveId" clId="{3816A9EB-6770-49F5-A688-8545731A4E60}" dt="2023-05-23T10:13:29.910" v="164" actId="27636"/>
          <ac:spMkLst>
            <pc:docMk/>
            <pc:sldMk cId="1346310466" sldId="266"/>
            <ac:spMk id="2" creationId="{92702DD0-0238-367A-B166-ABF9F4C4D6F8}"/>
          </ac:spMkLst>
        </pc:spChg>
        <pc:spChg chg="add mod">
          <ac:chgData name="pranali patyane" userId="b63f9e5b9924d47a" providerId="LiveId" clId="{3816A9EB-6770-49F5-A688-8545731A4E60}" dt="2023-05-23T12:25:59.677" v="671" actId="1076"/>
          <ac:spMkLst>
            <pc:docMk/>
            <pc:sldMk cId="1346310466" sldId="266"/>
            <ac:spMk id="5" creationId="{65166F7F-B586-C732-50B4-D9C0AEB97D6A}"/>
          </ac:spMkLst>
        </pc:spChg>
        <pc:spChg chg="add mod">
          <ac:chgData name="pranali patyane" userId="b63f9e5b9924d47a" providerId="LiveId" clId="{3816A9EB-6770-49F5-A688-8545731A4E60}" dt="2023-05-23T12:25:56.700" v="670" actId="6549"/>
          <ac:spMkLst>
            <pc:docMk/>
            <pc:sldMk cId="1346310466" sldId="266"/>
            <ac:spMk id="6" creationId="{8B52BB25-99E6-51B5-4A96-258DB5B91BBF}"/>
          </ac:spMkLst>
        </pc:spChg>
        <pc:spChg chg="add mod">
          <ac:chgData name="pranali patyane" userId="b63f9e5b9924d47a" providerId="LiveId" clId="{3816A9EB-6770-49F5-A688-8545731A4E60}" dt="2023-05-23T12:26:02.146" v="674" actId="6549"/>
          <ac:spMkLst>
            <pc:docMk/>
            <pc:sldMk cId="1346310466" sldId="266"/>
            <ac:spMk id="7" creationId="{FF8CFC86-F883-50AE-461C-FACE3408165B}"/>
          </ac:spMkLst>
        </pc:spChg>
        <pc:spChg chg="add mod">
          <ac:chgData name="pranali patyane" userId="b63f9e5b9924d47a" providerId="LiveId" clId="{3816A9EB-6770-49F5-A688-8545731A4E60}" dt="2023-05-23T11:41:55.915" v="257" actId="1076"/>
          <ac:spMkLst>
            <pc:docMk/>
            <pc:sldMk cId="1346310466" sldId="266"/>
            <ac:spMk id="8" creationId="{7B66364C-9734-6C0C-B77A-759576C719D1}"/>
          </ac:spMkLst>
        </pc:spChg>
        <pc:spChg chg="add mod">
          <ac:chgData name="pranali patyane" userId="b63f9e5b9924d47a" providerId="LiveId" clId="{3816A9EB-6770-49F5-A688-8545731A4E60}" dt="2023-05-23T11:45:22.980" v="284" actId="1076"/>
          <ac:spMkLst>
            <pc:docMk/>
            <pc:sldMk cId="1346310466" sldId="266"/>
            <ac:spMk id="9" creationId="{08A5F597-E8B3-8D96-CC0D-ACBCEB58C3BE}"/>
          </ac:spMkLst>
        </pc:spChg>
        <pc:spChg chg="add mod">
          <ac:chgData name="pranali patyane" userId="b63f9e5b9924d47a" providerId="LiveId" clId="{3816A9EB-6770-49F5-A688-8545731A4E60}" dt="2023-05-23T11:46:13.900" v="296" actId="1076"/>
          <ac:spMkLst>
            <pc:docMk/>
            <pc:sldMk cId="1346310466" sldId="266"/>
            <ac:spMk id="10" creationId="{B5614FB7-4ACB-0BE7-22A2-1A8216E2EC2E}"/>
          </ac:spMkLst>
        </pc:spChg>
        <pc:spChg chg="add del mod">
          <ac:chgData name="pranali patyane" userId="b63f9e5b9924d47a" providerId="LiveId" clId="{3816A9EB-6770-49F5-A688-8545731A4E60}" dt="2023-05-23T12:26:08.786" v="678"/>
          <ac:spMkLst>
            <pc:docMk/>
            <pc:sldMk cId="1346310466" sldId="266"/>
            <ac:spMk id="11" creationId="{1D13293A-54A2-3C26-798C-99BA905E2CC9}"/>
          </ac:spMkLst>
        </pc:spChg>
        <pc:spChg chg="add del mod">
          <ac:chgData name="pranali patyane" userId="b63f9e5b9924d47a" providerId="LiveId" clId="{3816A9EB-6770-49F5-A688-8545731A4E60}" dt="2023-05-23T12:26:08.693" v="676" actId="478"/>
          <ac:spMkLst>
            <pc:docMk/>
            <pc:sldMk cId="1346310466" sldId="266"/>
            <ac:spMk id="12" creationId="{6106092E-D9C0-DB6F-C446-1CA55EFCE9C7}"/>
          </ac:spMkLst>
        </pc:spChg>
        <pc:spChg chg="add del mod">
          <ac:chgData name="pranali patyane" userId="b63f9e5b9924d47a" providerId="LiveId" clId="{3816A9EB-6770-49F5-A688-8545731A4E60}" dt="2023-05-23T12:26:15.520" v="680" actId="478"/>
          <ac:spMkLst>
            <pc:docMk/>
            <pc:sldMk cId="1346310466" sldId="266"/>
            <ac:spMk id="13" creationId="{1A77081F-EAD2-3F3F-C970-2F8C29B5D0D8}"/>
          </ac:spMkLst>
        </pc:spChg>
        <pc:spChg chg="add del mod">
          <ac:chgData name="pranali patyane" userId="b63f9e5b9924d47a" providerId="LiveId" clId="{3816A9EB-6770-49F5-A688-8545731A4E60}" dt="2023-05-23T12:26:15.520" v="682"/>
          <ac:spMkLst>
            <pc:docMk/>
            <pc:sldMk cId="1346310466" sldId="266"/>
            <ac:spMk id="14" creationId="{76626B46-6AFC-1CEA-F838-109AB1FB80AA}"/>
          </ac:spMkLst>
        </pc:spChg>
        <pc:spChg chg="add mod">
          <ac:chgData name="pranali patyane" userId="b63f9e5b9924d47a" providerId="LiveId" clId="{3816A9EB-6770-49F5-A688-8545731A4E60}" dt="2023-05-23T11:52:22.735" v="362" actId="1076"/>
          <ac:spMkLst>
            <pc:docMk/>
            <pc:sldMk cId="1346310466" sldId="266"/>
            <ac:spMk id="15" creationId="{8C46F49C-FCFB-C6D2-E043-370803EBAD6D}"/>
          </ac:spMkLst>
        </pc:spChg>
        <pc:spChg chg="add mod">
          <ac:chgData name="pranali patyane" userId="b63f9e5b9924d47a" providerId="LiveId" clId="{3816A9EB-6770-49F5-A688-8545731A4E60}" dt="2023-05-23T11:54:07.938" v="405" actId="1076"/>
          <ac:spMkLst>
            <pc:docMk/>
            <pc:sldMk cId="1346310466" sldId="266"/>
            <ac:spMk id="16" creationId="{47382A6B-7FAF-E3F6-99F4-4212B45B0A9F}"/>
          </ac:spMkLst>
        </pc:spChg>
        <pc:spChg chg="add mod">
          <ac:chgData name="pranali patyane" userId="b63f9e5b9924d47a" providerId="LiveId" clId="{3816A9EB-6770-49F5-A688-8545731A4E60}" dt="2023-05-23T11:55:21.357" v="418" actId="1076"/>
          <ac:spMkLst>
            <pc:docMk/>
            <pc:sldMk cId="1346310466" sldId="266"/>
            <ac:spMk id="17" creationId="{EE5883C4-9EA3-A418-5181-3202EC82EB66}"/>
          </ac:spMkLst>
        </pc:spChg>
        <pc:spChg chg="add del mod">
          <ac:chgData name="pranali patyane" userId="b63f9e5b9924d47a" providerId="LiveId" clId="{3816A9EB-6770-49F5-A688-8545731A4E60}" dt="2023-05-23T12:20:29.991" v="666" actId="207"/>
          <ac:spMkLst>
            <pc:docMk/>
            <pc:sldMk cId="1346310466" sldId="266"/>
            <ac:spMk id="18" creationId="{9347A774-5991-304B-24CD-69A210522FA2}"/>
          </ac:spMkLst>
        </pc:spChg>
        <pc:spChg chg="add mod">
          <ac:chgData name="pranali patyane" userId="b63f9e5b9924d47a" providerId="LiveId" clId="{3816A9EB-6770-49F5-A688-8545731A4E60}" dt="2023-05-23T11:57:44.947" v="467" actId="1076"/>
          <ac:spMkLst>
            <pc:docMk/>
            <pc:sldMk cId="1346310466" sldId="266"/>
            <ac:spMk id="19" creationId="{03C13AD2-E43D-4E38-8132-0EF1CD4C26AB}"/>
          </ac:spMkLst>
        </pc:spChg>
        <pc:spChg chg="add mod">
          <ac:chgData name="pranali patyane" userId="b63f9e5b9924d47a" providerId="LiveId" clId="{3816A9EB-6770-49F5-A688-8545731A4E60}" dt="2023-05-23T11:59:24.529" v="502" actId="1076"/>
          <ac:spMkLst>
            <pc:docMk/>
            <pc:sldMk cId="1346310466" sldId="266"/>
            <ac:spMk id="20" creationId="{186CB698-84E0-4990-474B-CF3B52E0BDFC}"/>
          </ac:spMkLst>
        </pc:spChg>
        <pc:spChg chg="add mod">
          <ac:chgData name="pranali patyane" userId="b63f9e5b9924d47a" providerId="LiveId" clId="{3816A9EB-6770-49F5-A688-8545731A4E60}" dt="2023-05-23T12:00:05.419" v="511" actId="1076"/>
          <ac:spMkLst>
            <pc:docMk/>
            <pc:sldMk cId="1346310466" sldId="266"/>
            <ac:spMk id="21" creationId="{8CC6E1B0-ADED-0AD1-8A06-C47CDCF17665}"/>
          </ac:spMkLst>
        </pc:spChg>
        <pc:spChg chg="add mod">
          <ac:chgData name="pranali patyane" userId="b63f9e5b9924d47a" providerId="LiveId" clId="{3816A9EB-6770-49F5-A688-8545731A4E60}" dt="2023-05-23T12:00:43.574" v="523" actId="1076"/>
          <ac:spMkLst>
            <pc:docMk/>
            <pc:sldMk cId="1346310466" sldId="266"/>
            <ac:spMk id="22" creationId="{EEC7C253-1619-40DF-1AD9-1AA5A540E4E9}"/>
          </ac:spMkLst>
        </pc:spChg>
        <pc:spChg chg="add mod">
          <ac:chgData name="pranali patyane" userId="b63f9e5b9924d47a" providerId="LiveId" clId="{3816A9EB-6770-49F5-A688-8545731A4E60}" dt="2023-05-23T12:01:29.102" v="537" actId="1076"/>
          <ac:spMkLst>
            <pc:docMk/>
            <pc:sldMk cId="1346310466" sldId="266"/>
            <ac:spMk id="23" creationId="{AB3ABA72-DD5E-183C-EF34-1EC87E8CD2FC}"/>
          </ac:spMkLst>
        </pc:spChg>
        <pc:spChg chg="add mod">
          <ac:chgData name="pranali patyane" userId="b63f9e5b9924d47a" providerId="LiveId" clId="{3816A9EB-6770-49F5-A688-8545731A4E60}" dt="2023-05-23T12:03:38.186" v="551" actId="14100"/>
          <ac:spMkLst>
            <pc:docMk/>
            <pc:sldMk cId="1346310466" sldId="266"/>
            <ac:spMk id="24" creationId="{A806B5D3-40C3-6000-E22A-A90439D6C58E}"/>
          </ac:spMkLst>
        </pc:spChg>
        <pc:spChg chg="add mod">
          <ac:chgData name="pranali patyane" userId="b63f9e5b9924d47a" providerId="LiveId" clId="{3816A9EB-6770-49F5-A688-8545731A4E60}" dt="2023-05-23T12:07:46.182" v="574" actId="1076"/>
          <ac:spMkLst>
            <pc:docMk/>
            <pc:sldMk cId="1346310466" sldId="266"/>
            <ac:spMk id="25" creationId="{AFCF6A51-F9AD-522B-8EDC-7AD2F981F1EB}"/>
          </ac:spMkLst>
        </pc:spChg>
        <pc:spChg chg="add mod">
          <ac:chgData name="pranali patyane" userId="b63f9e5b9924d47a" providerId="LiveId" clId="{3816A9EB-6770-49F5-A688-8545731A4E60}" dt="2023-05-23T12:09:13.507" v="595" actId="20577"/>
          <ac:spMkLst>
            <pc:docMk/>
            <pc:sldMk cId="1346310466" sldId="266"/>
            <ac:spMk id="26" creationId="{0560C6FB-5470-79F3-AB9C-5CEF30DFFC32}"/>
          </ac:spMkLst>
        </pc:spChg>
        <pc:spChg chg="add mod">
          <ac:chgData name="pranali patyane" userId="b63f9e5b9924d47a" providerId="LiveId" clId="{3816A9EB-6770-49F5-A688-8545731A4E60}" dt="2023-05-23T12:10:03.678" v="606" actId="1076"/>
          <ac:spMkLst>
            <pc:docMk/>
            <pc:sldMk cId="1346310466" sldId="266"/>
            <ac:spMk id="27" creationId="{44E5EA11-61A7-3C3F-1387-38A58E475627}"/>
          </ac:spMkLst>
        </pc:spChg>
        <pc:spChg chg="add mod">
          <ac:chgData name="pranali patyane" userId="b63f9e5b9924d47a" providerId="LiveId" clId="{3816A9EB-6770-49F5-A688-8545731A4E60}" dt="2023-05-23T12:12:37.204" v="622" actId="20577"/>
          <ac:spMkLst>
            <pc:docMk/>
            <pc:sldMk cId="1346310466" sldId="266"/>
            <ac:spMk id="28" creationId="{39B0475F-D413-E943-9088-BE65E2084674}"/>
          </ac:spMkLst>
        </pc:spChg>
        <pc:spChg chg="add mod">
          <ac:chgData name="pranali patyane" userId="b63f9e5b9924d47a" providerId="LiveId" clId="{3816A9EB-6770-49F5-A688-8545731A4E60}" dt="2023-05-23T12:16:03.745" v="643" actId="20577"/>
          <ac:spMkLst>
            <pc:docMk/>
            <pc:sldMk cId="1346310466" sldId="266"/>
            <ac:spMk id="29" creationId="{9AED3A1F-3061-2E64-BB8E-B9EA88F93DAA}"/>
          </ac:spMkLst>
        </pc:spChg>
        <pc:spChg chg="add mod">
          <ac:chgData name="pranali patyane" userId="b63f9e5b9924d47a" providerId="LiveId" clId="{3816A9EB-6770-49F5-A688-8545731A4E60}" dt="2023-05-23T12:19:23.117" v="664" actId="207"/>
          <ac:spMkLst>
            <pc:docMk/>
            <pc:sldMk cId="1346310466" sldId="266"/>
            <ac:spMk id="30" creationId="{C5F3E76A-8738-EF53-62CC-65DD24F43B32}"/>
          </ac:spMkLst>
        </pc:spChg>
        <pc:picChg chg="add del mod">
          <ac:chgData name="pranali patyane" userId="b63f9e5b9924d47a" providerId="LiveId" clId="{3816A9EB-6770-49F5-A688-8545731A4E60}" dt="2023-05-23T10:18:28.634" v="177" actId="478"/>
          <ac:picMkLst>
            <pc:docMk/>
            <pc:sldMk cId="1346310466" sldId="266"/>
            <ac:picMk id="4" creationId="{721F9331-AC11-2515-DA5A-360893FBCEA9}"/>
          </ac:picMkLst>
        </pc:picChg>
        <pc:picChg chg="add del mod">
          <ac:chgData name="pranali patyane" userId="b63f9e5b9924d47a" providerId="LiveId" clId="{3816A9EB-6770-49F5-A688-8545731A4E60}" dt="2023-05-23T12:25:45.966" v="667" actId="478"/>
          <ac:picMkLst>
            <pc:docMk/>
            <pc:sldMk cId="1346310466" sldId="266"/>
            <ac:picMk id="4" creationId="{BF9B10A7-64BC-381B-3020-D46B3F2B3909}"/>
          </ac:picMkLst>
        </pc:picChg>
      </pc:sldChg>
      <pc:sldChg chg="addSp delSp modSp new del mod">
        <pc:chgData name="pranali patyane" userId="b63f9e5b9924d47a" providerId="LiveId" clId="{3816A9EB-6770-49F5-A688-8545731A4E60}" dt="2023-05-23T16:03:25.139" v="972" actId="47"/>
        <pc:sldMkLst>
          <pc:docMk/>
          <pc:sldMk cId="459775058" sldId="267"/>
        </pc:sldMkLst>
        <pc:spChg chg="mod">
          <ac:chgData name="pranali patyane" userId="b63f9e5b9924d47a" providerId="LiveId" clId="{3816A9EB-6770-49F5-A688-8545731A4E60}" dt="2023-05-23T16:00:58.098" v="956" actId="1076"/>
          <ac:spMkLst>
            <pc:docMk/>
            <pc:sldMk cId="459775058" sldId="267"/>
            <ac:spMk id="2" creationId="{C2581C48-D5D7-BF78-1F41-1F60FCEDA7FF}"/>
          </ac:spMkLst>
        </pc:spChg>
        <pc:spChg chg="del mod">
          <ac:chgData name="pranali patyane" userId="b63f9e5b9924d47a" providerId="LiveId" clId="{3816A9EB-6770-49F5-A688-8545731A4E60}" dt="2023-05-23T16:01:26.135" v="959" actId="931"/>
          <ac:spMkLst>
            <pc:docMk/>
            <pc:sldMk cId="459775058" sldId="267"/>
            <ac:spMk id="3" creationId="{F8C79073-E5C1-3E8D-2BBA-6BC34D189C4C}"/>
          </ac:spMkLst>
        </pc:spChg>
        <pc:spChg chg="mod">
          <ac:chgData name="pranali patyane" userId="b63f9e5b9924d47a" providerId="LiveId" clId="{3816A9EB-6770-49F5-A688-8545731A4E60}" dt="2023-05-23T16:01:06.205" v="957" actId="1076"/>
          <ac:spMkLst>
            <pc:docMk/>
            <pc:sldMk cId="459775058" sldId="267"/>
            <ac:spMk id="4" creationId="{27AE2B9D-779C-E2AD-465B-7EC2CBD3780F}"/>
          </ac:spMkLst>
        </pc:spChg>
        <pc:spChg chg="add del mod">
          <ac:chgData name="pranali patyane" userId="b63f9e5b9924d47a" providerId="LiveId" clId="{3816A9EB-6770-49F5-A688-8545731A4E60}" dt="2023-05-23T16:01:58.390" v="961" actId="931"/>
          <ac:spMkLst>
            <pc:docMk/>
            <pc:sldMk cId="459775058" sldId="267"/>
            <ac:spMk id="8" creationId="{CA05CFE0-EF23-8B4C-E569-CF8824AF0355}"/>
          </ac:spMkLst>
        </pc:spChg>
        <pc:spChg chg="add del mod">
          <ac:chgData name="pranali patyane" userId="b63f9e5b9924d47a" providerId="LiveId" clId="{3816A9EB-6770-49F5-A688-8545731A4E60}" dt="2023-05-23T16:02:29.306" v="968" actId="931"/>
          <ac:spMkLst>
            <pc:docMk/>
            <pc:sldMk cId="459775058" sldId="267"/>
            <ac:spMk id="12" creationId="{7D6E28A7-C881-61A4-3E5A-F13FD5E3E97A}"/>
          </ac:spMkLst>
        </pc:spChg>
        <pc:picChg chg="add del mod">
          <ac:chgData name="pranali patyane" userId="b63f9e5b9924d47a" providerId="LiveId" clId="{3816A9EB-6770-49F5-A688-8545731A4E60}" dt="2023-05-23T16:01:39.656" v="960" actId="478"/>
          <ac:picMkLst>
            <pc:docMk/>
            <pc:sldMk cId="459775058" sldId="267"/>
            <ac:picMk id="6" creationId="{DEE1A032-F8CE-0A71-7846-D100535A9683}"/>
          </ac:picMkLst>
        </pc:picChg>
        <pc:picChg chg="add del mod">
          <ac:chgData name="pranali patyane" userId="b63f9e5b9924d47a" providerId="LiveId" clId="{3816A9EB-6770-49F5-A688-8545731A4E60}" dt="2023-05-23T16:02:16.902" v="966" actId="478"/>
          <ac:picMkLst>
            <pc:docMk/>
            <pc:sldMk cId="459775058" sldId="267"/>
            <ac:picMk id="10" creationId="{30206E28-624E-5925-AF80-354500462F00}"/>
          </ac:picMkLst>
        </pc:picChg>
        <pc:picChg chg="add mod">
          <ac:chgData name="pranali patyane" userId="b63f9e5b9924d47a" providerId="LiveId" clId="{3816A9EB-6770-49F5-A688-8545731A4E60}" dt="2023-05-23T16:02:52.335" v="971" actId="14100"/>
          <ac:picMkLst>
            <pc:docMk/>
            <pc:sldMk cId="459775058" sldId="267"/>
            <ac:picMk id="14" creationId="{B7E01B02-4A20-FA69-D145-CC932A48694C}"/>
          </ac:picMkLst>
        </pc:picChg>
      </pc:sldChg>
      <pc:sldChg chg="addSp modSp new mod">
        <pc:chgData name="pranali patyane" userId="b63f9e5b9924d47a" providerId="LiveId" clId="{3816A9EB-6770-49F5-A688-8545731A4E60}" dt="2023-05-25T14:08:16.090" v="3258" actId="20577"/>
        <pc:sldMkLst>
          <pc:docMk/>
          <pc:sldMk cId="1970006166" sldId="267"/>
        </pc:sldMkLst>
        <pc:spChg chg="mod">
          <ac:chgData name="pranali patyane" userId="b63f9e5b9924d47a" providerId="LiveId" clId="{3816A9EB-6770-49F5-A688-8545731A4E60}" dt="2023-05-24T16:16:12.810" v="2350" actId="20577"/>
          <ac:spMkLst>
            <pc:docMk/>
            <pc:sldMk cId="1970006166" sldId="267"/>
            <ac:spMk id="2" creationId="{6C7B202B-015E-90B3-7484-A12CA9825283}"/>
          </ac:spMkLst>
        </pc:spChg>
        <pc:spChg chg="mod">
          <ac:chgData name="pranali patyane" userId="b63f9e5b9924d47a" providerId="LiveId" clId="{3816A9EB-6770-49F5-A688-8545731A4E60}" dt="2023-05-25T14:08:16.090" v="3258" actId="20577"/>
          <ac:spMkLst>
            <pc:docMk/>
            <pc:sldMk cId="1970006166" sldId="267"/>
            <ac:spMk id="3" creationId="{3C70215F-042B-86E2-1883-BEE33A3EF165}"/>
          </ac:spMkLst>
        </pc:spChg>
        <pc:picChg chg="add mod">
          <ac:chgData name="pranali patyane" userId="b63f9e5b9924d47a" providerId="LiveId" clId="{3816A9EB-6770-49F5-A688-8545731A4E60}" dt="2023-05-24T16:18:56.516" v="2539"/>
          <ac:picMkLst>
            <pc:docMk/>
            <pc:sldMk cId="1970006166" sldId="267"/>
            <ac:picMk id="4" creationId="{A3A54A98-9E09-D7B5-2DF8-C49628ED4646}"/>
          </ac:picMkLst>
        </pc:picChg>
      </pc:sldChg>
      <pc:sldChg chg="addSp delSp modSp new del mod">
        <pc:chgData name="pranali patyane" userId="b63f9e5b9924d47a" providerId="LiveId" clId="{3816A9EB-6770-49F5-A688-8545731A4E60}" dt="2023-05-23T16:13:07.511" v="1194" actId="47"/>
        <pc:sldMkLst>
          <pc:docMk/>
          <pc:sldMk cId="2587711597" sldId="267"/>
        </pc:sldMkLst>
        <pc:spChg chg="mod">
          <ac:chgData name="pranali patyane" userId="b63f9e5b9924d47a" providerId="LiveId" clId="{3816A9EB-6770-49F5-A688-8545731A4E60}" dt="2023-05-23T16:08:46.915" v="1034" actId="1076"/>
          <ac:spMkLst>
            <pc:docMk/>
            <pc:sldMk cId="2587711597" sldId="267"/>
            <ac:spMk id="2" creationId="{F09BB565-052F-67BF-4508-AD468BB72CA1}"/>
          </ac:spMkLst>
        </pc:spChg>
        <pc:spChg chg="del mod">
          <ac:chgData name="pranali patyane" userId="b63f9e5b9924d47a" providerId="LiveId" clId="{3816A9EB-6770-49F5-A688-8545731A4E60}" dt="2023-05-23T16:03:50.032" v="975" actId="931"/>
          <ac:spMkLst>
            <pc:docMk/>
            <pc:sldMk cId="2587711597" sldId="267"/>
            <ac:spMk id="3" creationId="{2DA41C11-9311-B05E-70B8-B5E94EE1AC30}"/>
          </ac:spMkLst>
        </pc:spChg>
        <pc:spChg chg="mod">
          <ac:chgData name="pranali patyane" userId="b63f9e5b9924d47a" providerId="LiveId" clId="{3816A9EB-6770-49F5-A688-8545731A4E60}" dt="2023-05-23T16:13:01.332" v="1193" actId="27636"/>
          <ac:spMkLst>
            <pc:docMk/>
            <pc:sldMk cId="2587711597" sldId="267"/>
            <ac:spMk id="4" creationId="{52823154-C0C0-3401-E31F-A43C3768EDB1}"/>
          </ac:spMkLst>
        </pc:spChg>
        <pc:picChg chg="add mod">
          <ac:chgData name="pranali patyane" userId="b63f9e5b9924d47a" providerId="LiveId" clId="{3816A9EB-6770-49F5-A688-8545731A4E60}" dt="2023-05-23T16:08:31.111" v="1033" actId="1076"/>
          <ac:picMkLst>
            <pc:docMk/>
            <pc:sldMk cId="2587711597" sldId="267"/>
            <ac:picMk id="6" creationId="{FE799275-B8B3-916D-5CEB-A46E73366214}"/>
          </ac:picMkLst>
        </pc:picChg>
      </pc:sldChg>
      <pc:sldChg chg="addSp delSp modSp new del mod">
        <pc:chgData name="pranali patyane" userId="b63f9e5b9924d47a" providerId="LiveId" clId="{3816A9EB-6770-49F5-A688-8545731A4E60}" dt="2023-05-23T16:00:21.945" v="952" actId="680"/>
        <pc:sldMkLst>
          <pc:docMk/>
          <pc:sldMk cId="4083366950" sldId="267"/>
        </pc:sldMkLst>
        <pc:spChg chg="add del">
          <ac:chgData name="pranali patyane" userId="b63f9e5b9924d47a" providerId="LiveId" clId="{3816A9EB-6770-49F5-A688-8545731A4E60}" dt="2023-05-23T16:00:21.531" v="951" actId="931"/>
          <ac:spMkLst>
            <pc:docMk/>
            <pc:sldMk cId="4083366950" sldId="267"/>
            <ac:spMk id="3" creationId="{30C38340-52B0-A315-48B0-131AD3119BA6}"/>
          </ac:spMkLst>
        </pc:spChg>
        <pc:picChg chg="add del mod">
          <ac:chgData name="pranali patyane" userId="b63f9e5b9924d47a" providerId="LiveId" clId="{3816A9EB-6770-49F5-A688-8545731A4E60}" dt="2023-05-23T16:00:21.531" v="951" actId="931"/>
          <ac:picMkLst>
            <pc:docMk/>
            <pc:sldMk cId="4083366950" sldId="267"/>
            <ac:picMk id="6" creationId="{5A271799-3C83-25AF-3909-14F31C486961}"/>
          </ac:picMkLst>
        </pc:picChg>
      </pc:sldChg>
      <pc:sldChg chg="modSp mod">
        <pc:chgData name="pranali patyane" userId="b63f9e5b9924d47a" providerId="LiveId" clId="{3816A9EB-6770-49F5-A688-8545731A4E60}" dt="2023-05-25T14:06:12.335" v="3241" actId="20577"/>
        <pc:sldMkLst>
          <pc:docMk/>
          <pc:sldMk cId="3924531317" sldId="268"/>
        </pc:sldMkLst>
        <pc:spChg chg="mod">
          <ac:chgData name="pranali patyane" userId="b63f9e5b9924d47a" providerId="LiveId" clId="{3816A9EB-6770-49F5-A688-8545731A4E60}" dt="2023-05-25T14:06:12.335" v="3241" actId="20577"/>
          <ac:spMkLst>
            <pc:docMk/>
            <pc:sldMk cId="3924531317" sldId="268"/>
            <ac:spMk id="3" creationId="{DD5DFC8E-925D-EF47-D773-FEBD013AF45A}"/>
          </ac:spMkLst>
        </pc:spChg>
      </pc:sldChg>
      <pc:sldChg chg="new del">
        <pc:chgData name="pranali patyane" userId="b63f9e5b9924d47a" providerId="LiveId" clId="{3816A9EB-6770-49F5-A688-8545731A4E60}" dt="2023-05-25T12:02:21.355" v="3028" actId="47"/>
        <pc:sldMkLst>
          <pc:docMk/>
          <pc:sldMk cId="309377974" sldId="269"/>
        </pc:sldMkLst>
      </pc:sldChg>
    </pc:docChg>
  </pc:docChgLst>
  <pc:docChgLst>
    <pc:chgData name="pranali patyane" userId="b63f9e5b9924d47a" providerId="LiveId" clId="{25DA4012-03A1-47C6-BB4D-888DACB5A68D}"/>
    <pc:docChg chg="undo custSel addSld delSld modSld">
      <pc:chgData name="pranali patyane" userId="b63f9e5b9924d47a" providerId="LiveId" clId="{25DA4012-03A1-47C6-BB4D-888DACB5A68D}" dt="2023-05-30T14:06:22.624" v="815" actId="20577"/>
      <pc:docMkLst>
        <pc:docMk/>
      </pc:docMkLst>
      <pc:sldChg chg="modSp mod">
        <pc:chgData name="pranali patyane" userId="b63f9e5b9924d47a" providerId="LiveId" clId="{25DA4012-03A1-47C6-BB4D-888DACB5A68D}" dt="2023-05-29T13:18:34.417" v="718" actId="1076"/>
        <pc:sldMkLst>
          <pc:docMk/>
          <pc:sldMk cId="4079161458" sldId="256"/>
        </pc:sldMkLst>
        <pc:spChg chg="mod">
          <ac:chgData name="pranali patyane" userId="b63f9e5b9924d47a" providerId="LiveId" clId="{25DA4012-03A1-47C6-BB4D-888DACB5A68D}" dt="2023-05-29T13:18:34.417" v="718" actId="1076"/>
          <ac:spMkLst>
            <pc:docMk/>
            <pc:sldMk cId="4079161458" sldId="256"/>
            <ac:spMk id="12" creationId="{9A832A21-460C-D84A-10DC-B85D32A3C72D}"/>
          </ac:spMkLst>
        </pc:spChg>
      </pc:sldChg>
      <pc:sldChg chg="modSp mod">
        <pc:chgData name="pranali patyane" userId="b63f9e5b9924d47a" providerId="LiveId" clId="{25DA4012-03A1-47C6-BB4D-888DACB5A68D}" dt="2023-05-30T14:06:22.624" v="815" actId="20577"/>
        <pc:sldMkLst>
          <pc:docMk/>
          <pc:sldMk cId="3879899256" sldId="257"/>
        </pc:sldMkLst>
        <pc:spChg chg="mod">
          <ac:chgData name="pranali patyane" userId="b63f9e5b9924d47a" providerId="LiveId" clId="{25DA4012-03A1-47C6-BB4D-888DACB5A68D}" dt="2023-05-30T14:06:22.624" v="815" actId="20577"/>
          <ac:spMkLst>
            <pc:docMk/>
            <pc:sldMk cId="3879899256" sldId="257"/>
            <ac:spMk id="3" creationId="{18E24A14-B0D8-D667-319E-80F05692676E}"/>
          </ac:spMkLst>
        </pc:spChg>
      </pc:sldChg>
      <pc:sldChg chg="modSp del mod">
        <pc:chgData name="pranali patyane" userId="b63f9e5b9924d47a" providerId="LiveId" clId="{25DA4012-03A1-47C6-BB4D-888DACB5A68D}" dt="2023-05-26T15:40:06.850" v="632" actId="47"/>
        <pc:sldMkLst>
          <pc:docMk/>
          <pc:sldMk cId="2793171959" sldId="258"/>
        </pc:sldMkLst>
        <pc:spChg chg="mod">
          <ac:chgData name="pranali patyane" userId="b63f9e5b9924d47a" providerId="LiveId" clId="{25DA4012-03A1-47C6-BB4D-888DACB5A68D}" dt="2023-05-26T15:30:44.224" v="362" actId="20577"/>
          <ac:spMkLst>
            <pc:docMk/>
            <pc:sldMk cId="2793171959" sldId="258"/>
            <ac:spMk id="3" creationId="{B2072D31-8A4F-509A-AD71-A4B037DBD4F3}"/>
          </ac:spMkLst>
        </pc:spChg>
      </pc:sldChg>
      <pc:sldChg chg="modSp mod">
        <pc:chgData name="pranali patyane" userId="b63f9e5b9924d47a" providerId="LiveId" clId="{25DA4012-03A1-47C6-BB4D-888DACB5A68D}" dt="2023-05-29T12:11:16.333" v="660" actId="20577"/>
        <pc:sldMkLst>
          <pc:docMk/>
          <pc:sldMk cId="887254289" sldId="261"/>
        </pc:sldMkLst>
        <pc:spChg chg="mod">
          <ac:chgData name="pranali patyane" userId="b63f9e5b9924d47a" providerId="LiveId" clId="{25DA4012-03A1-47C6-BB4D-888DACB5A68D}" dt="2023-05-29T12:11:16.333" v="660" actId="20577"/>
          <ac:spMkLst>
            <pc:docMk/>
            <pc:sldMk cId="887254289" sldId="261"/>
            <ac:spMk id="3" creationId="{23CD0033-6E24-FF8C-BCEB-DCB278E683AB}"/>
          </ac:spMkLst>
        </pc:spChg>
      </pc:sldChg>
      <pc:sldChg chg="modSp mod">
        <pc:chgData name="pranali patyane" userId="b63f9e5b9924d47a" providerId="LiveId" clId="{25DA4012-03A1-47C6-BB4D-888DACB5A68D}" dt="2023-05-29T12:13:45.977" v="665" actId="2711"/>
        <pc:sldMkLst>
          <pc:docMk/>
          <pc:sldMk cId="1741847710" sldId="262"/>
        </pc:sldMkLst>
        <pc:spChg chg="mod">
          <ac:chgData name="pranali patyane" userId="b63f9e5b9924d47a" providerId="LiveId" clId="{25DA4012-03A1-47C6-BB4D-888DACB5A68D}" dt="2023-05-29T12:13:45.977" v="665" actId="2711"/>
          <ac:spMkLst>
            <pc:docMk/>
            <pc:sldMk cId="1741847710" sldId="262"/>
            <ac:spMk id="2" creationId="{EFC5AC76-9640-098D-A733-24F89FFE6D70}"/>
          </ac:spMkLst>
        </pc:spChg>
      </pc:sldChg>
      <pc:sldChg chg="modSp mod">
        <pc:chgData name="pranali patyane" userId="b63f9e5b9924d47a" providerId="LiveId" clId="{25DA4012-03A1-47C6-BB4D-888DACB5A68D}" dt="2023-05-29T12:11:31.620" v="661" actId="255"/>
        <pc:sldMkLst>
          <pc:docMk/>
          <pc:sldMk cId="1970006166" sldId="267"/>
        </pc:sldMkLst>
        <pc:spChg chg="mod">
          <ac:chgData name="pranali patyane" userId="b63f9e5b9924d47a" providerId="LiveId" clId="{25DA4012-03A1-47C6-BB4D-888DACB5A68D}" dt="2023-05-29T12:11:31.620" v="661" actId="255"/>
          <ac:spMkLst>
            <pc:docMk/>
            <pc:sldMk cId="1970006166" sldId="267"/>
            <ac:spMk id="3" creationId="{3C70215F-042B-86E2-1883-BEE33A3EF165}"/>
          </ac:spMkLst>
        </pc:spChg>
      </pc:sldChg>
      <pc:sldChg chg="modSp mod">
        <pc:chgData name="pranali patyane" userId="b63f9e5b9924d47a" providerId="LiveId" clId="{25DA4012-03A1-47C6-BB4D-888DACB5A68D}" dt="2023-05-29T12:15:37.100" v="666" actId="20577"/>
        <pc:sldMkLst>
          <pc:docMk/>
          <pc:sldMk cId="3924531317" sldId="268"/>
        </pc:sldMkLst>
        <pc:spChg chg="mod">
          <ac:chgData name="pranali patyane" userId="b63f9e5b9924d47a" providerId="LiveId" clId="{25DA4012-03A1-47C6-BB4D-888DACB5A68D}" dt="2023-05-29T12:15:37.100" v="666" actId="20577"/>
          <ac:spMkLst>
            <pc:docMk/>
            <pc:sldMk cId="3924531317" sldId="268"/>
            <ac:spMk id="3" creationId="{DD5DFC8E-925D-EF47-D773-FEBD013AF45A}"/>
          </ac:spMkLst>
        </pc:spChg>
      </pc:sldChg>
      <pc:sldChg chg="addSp delSp modSp new del mod">
        <pc:chgData name="pranali patyane" userId="b63f9e5b9924d47a" providerId="LiveId" clId="{25DA4012-03A1-47C6-BB4D-888DACB5A68D}" dt="2023-05-26T15:25:23.172" v="200" actId="47"/>
        <pc:sldMkLst>
          <pc:docMk/>
          <pc:sldMk cId="82264140" sldId="269"/>
        </pc:sldMkLst>
        <pc:spChg chg="add mod">
          <ac:chgData name="pranali patyane" userId="b63f9e5b9924d47a" providerId="LiveId" clId="{25DA4012-03A1-47C6-BB4D-888DACB5A68D}" dt="2023-05-26T15:13:43.165" v="40" actId="1076"/>
          <ac:spMkLst>
            <pc:docMk/>
            <pc:sldMk cId="82264140" sldId="269"/>
            <ac:spMk id="2" creationId="{5A605D52-6CE3-18CD-1D78-B446AB5400A8}"/>
          </ac:spMkLst>
        </pc:spChg>
        <pc:spChg chg="add mod">
          <ac:chgData name="pranali patyane" userId="b63f9e5b9924d47a" providerId="LiveId" clId="{25DA4012-03A1-47C6-BB4D-888DACB5A68D}" dt="2023-05-26T15:20:14.168" v="98" actId="1076"/>
          <ac:spMkLst>
            <pc:docMk/>
            <pc:sldMk cId="82264140" sldId="269"/>
            <ac:spMk id="19" creationId="{A404D3A3-0C63-B88B-F425-D880D2E83E05}"/>
          </ac:spMkLst>
        </pc:spChg>
        <pc:spChg chg="add del mod">
          <ac:chgData name="pranali patyane" userId="b63f9e5b9924d47a" providerId="LiveId" clId="{25DA4012-03A1-47C6-BB4D-888DACB5A68D}" dt="2023-05-26T15:15:37.915" v="56" actId="478"/>
          <ac:spMkLst>
            <pc:docMk/>
            <pc:sldMk cId="82264140" sldId="269"/>
            <ac:spMk id="20" creationId="{D31BE2C5-A6BE-181E-B443-D5667839155A}"/>
          </ac:spMkLst>
        </pc:spChg>
        <pc:spChg chg="add del mod">
          <ac:chgData name="pranali patyane" userId="b63f9e5b9924d47a" providerId="LiveId" clId="{25DA4012-03A1-47C6-BB4D-888DACB5A68D}" dt="2023-05-26T15:15:29.306" v="54" actId="478"/>
          <ac:spMkLst>
            <pc:docMk/>
            <pc:sldMk cId="82264140" sldId="269"/>
            <ac:spMk id="21" creationId="{B2A48B6B-BFD0-6904-40B5-4B65F5ADAD04}"/>
          </ac:spMkLst>
        </pc:spChg>
        <pc:spChg chg="add mod">
          <ac:chgData name="pranali patyane" userId="b63f9e5b9924d47a" providerId="LiveId" clId="{25DA4012-03A1-47C6-BB4D-888DACB5A68D}" dt="2023-05-26T15:21:16.041" v="120" actId="255"/>
          <ac:spMkLst>
            <pc:docMk/>
            <pc:sldMk cId="82264140" sldId="269"/>
            <ac:spMk id="22" creationId="{6C8EDCD6-2766-DBC0-2FF8-7EC3B957DCA9}"/>
          </ac:spMkLst>
        </pc:spChg>
        <pc:spChg chg="add del mod">
          <ac:chgData name="pranali patyane" userId="b63f9e5b9924d47a" providerId="LiveId" clId="{25DA4012-03A1-47C6-BB4D-888DACB5A68D}" dt="2023-05-26T15:23:36.780" v="165" actId="478"/>
          <ac:spMkLst>
            <pc:docMk/>
            <pc:sldMk cId="82264140" sldId="269"/>
            <ac:spMk id="23" creationId="{8DFFB0E6-FA49-554D-EE93-E4E1A360C0D6}"/>
          </ac:spMkLst>
        </pc:spChg>
        <pc:spChg chg="add mod">
          <ac:chgData name="pranali patyane" userId="b63f9e5b9924d47a" providerId="LiveId" clId="{25DA4012-03A1-47C6-BB4D-888DACB5A68D}" dt="2023-05-26T15:19:03.358" v="80" actId="13822"/>
          <ac:spMkLst>
            <pc:docMk/>
            <pc:sldMk cId="82264140" sldId="269"/>
            <ac:spMk id="24" creationId="{0936B8D0-C49A-A5F0-D28D-31577EE2AE60}"/>
          </ac:spMkLst>
        </pc:spChg>
        <pc:spChg chg="add mod">
          <ac:chgData name="pranali patyane" userId="b63f9e5b9924d47a" providerId="LiveId" clId="{25DA4012-03A1-47C6-BB4D-888DACB5A68D}" dt="2023-05-26T15:19:11.280" v="82" actId="13822"/>
          <ac:spMkLst>
            <pc:docMk/>
            <pc:sldMk cId="82264140" sldId="269"/>
            <ac:spMk id="25" creationId="{B8793C07-E322-4E19-F495-BE86E657F578}"/>
          </ac:spMkLst>
        </pc:spChg>
        <pc:spChg chg="add mod">
          <ac:chgData name="pranali patyane" userId="b63f9e5b9924d47a" providerId="LiveId" clId="{25DA4012-03A1-47C6-BB4D-888DACB5A68D}" dt="2023-05-26T15:19:07.124" v="81" actId="13822"/>
          <ac:spMkLst>
            <pc:docMk/>
            <pc:sldMk cId="82264140" sldId="269"/>
            <ac:spMk id="26" creationId="{89EBF8E6-E47B-0BE0-8EF2-4DAA15B3D609}"/>
          </ac:spMkLst>
        </pc:spChg>
        <pc:spChg chg="add del mod">
          <ac:chgData name="pranali patyane" userId="b63f9e5b9924d47a" providerId="LiveId" clId="{25DA4012-03A1-47C6-BB4D-888DACB5A68D}" dt="2023-05-26T15:20:13.247" v="97" actId="767"/>
          <ac:spMkLst>
            <pc:docMk/>
            <pc:sldMk cId="82264140" sldId="269"/>
            <ac:spMk id="40" creationId="{85DC2785-E730-7CDF-36D5-713EC379B002}"/>
          </ac:spMkLst>
        </pc:spChg>
        <pc:spChg chg="add mod">
          <ac:chgData name="pranali patyane" userId="b63f9e5b9924d47a" providerId="LiveId" clId="{25DA4012-03A1-47C6-BB4D-888DACB5A68D}" dt="2023-05-26T15:21:43.838" v="122" actId="255"/>
          <ac:spMkLst>
            <pc:docMk/>
            <pc:sldMk cId="82264140" sldId="269"/>
            <ac:spMk id="41" creationId="{F7F5AAD2-3882-909E-B527-95F98BAA0D0F}"/>
          </ac:spMkLst>
        </pc:spChg>
        <pc:spChg chg="add mod">
          <ac:chgData name="pranali patyane" userId="b63f9e5b9924d47a" providerId="LiveId" clId="{25DA4012-03A1-47C6-BB4D-888DACB5A68D}" dt="2023-05-26T15:23:47.248" v="167" actId="1076"/>
          <ac:spMkLst>
            <pc:docMk/>
            <pc:sldMk cId="82264140" sldId="269"/>
            <ac:spMk id="50" creationId="{724F28D2-5686-1994-3B06-9E2188867A43}"/>
          </ac:spMkLst>
        </pc:spChg>
        <pc:spChg chg="add mod">
          <ac:chgData name="pranali patyane" userId="b63f9e5b9924d47a" providerId="LiveId" clId="{25DA4012-03A1-47C6-BB4D-888DACB5A68D}" dt="2023-05-26T15:25:08.626" v="199" actId="255"/>
          <ac:spMkLst>
            <pc:docMk/>
            <pc:sldMk cId="82264140" sldId="269"/>
            <ac:spMk id="51" creationId="{D77DB5CB-A5DA-2BEB-92FD-60C41737DD25}"/>
          </ac:spMkLst>
        </pc:spChg>
        <pc:cxnChg chg="add mod">
          <ac:chgData name="pranali patyane" userId="b63f9e5b9924d47a" providerId="LiveId" clId="{25DA4012-03A1-47C6-BB4D-888DACB5A68D}" dt="2023-05-26T15:12:25.161" v="28" actId="1076"/>
          <ac:cxnSpMkLst>
            <pc:docMk/>
            <pc:sldMk cId="82264140" sldId="269"/>
            <ac:cxnSpMk id="4" creationId="{AAFD2584-26F1-11A8-2EFF-39AD10F20D11}"/>
          </ac:cxnSpMkLst>
        </pc:cxnChg>
        <pc:cxnChg chg="add mod">
          <ac:chgData name="pranali patyane" userId="b63f9e5b9924d47a" providerId="LiveId" clId="{25DA4012-03A1-47C6-BB4D-888DACB5A68D}" dt="2023-05-26T15:13:20.510" v="37" actId="208"/>
          <ac:cxnSpMkLst>
            <pc:docMk/>
            <pc:sldMk cId="82264140" sldId="269"/>
            <ac:cxnSpMk id="7" creationId="{586FC0BF-FD61-4D51-1496-F814C024679E}"/>
          </ac:cxnSpMkLst>
        </pc:cxnChg>
        <pc:cxnChg chg="add mod">
          <ac:chgData name="pranali patyane" userId="b63f9e5b9924d47a" providerId="LiveId" clId="{25DA4012-03A1-47C6-BB4D-888DACB5A68D}" dt="2023-05-26T15:13:25.978" v="38" actId="208"/>
          <ac:cxnSpMkLst>
            <pc:docMk/>
            <pc:sldMk cId="82264140" sldId="269"/>
            <ac:cxnSpMk id="9" creationId="{0AAF8821-9169-F602-283F-2769FD86698E}"/>
          </ac:cxnSpMkLst>
        </pc:cxnChg>
        <pc:cxnChg chg="add mod">
          <ac:chgData name="pranali patyane" userId="b63f9e5b9924d47a" providerId="LiveId" clId="{25DA4012-03A1-47C6-BB4D-888DACB5A68D}" dt="2023-05-26T15:13:31.525" v="39" actId="208"/>
          <ac:cxnSpMkLst>
            <pc:docMk/>
            <pc:sldMk cId="82264140" sldId="269"/>
            <ac:cxnSpMk id="11" creationId="{10E4C6AE-F36E-E77C-F07D-7355F99D26C5}"/>
          </ac:cxnSpMkLst>
        </pc:cxnChg>
        <pc:cxnChg chg="add mod">
          <ac:chgData name="pranali patyane" userId="b63f9e5b9924d47a" providerId="LiveId" clId="{25DA4012-03A1-47C6-BB4D-888DACB5A68D}" dt="2023-05-26T15:20:14.168" v="98" actId="1076"/>
          <ac:cxnSpMkLst>
            <pc:docMk/>
            <pc:sldMk cId="82264140" sldId="269"/>
            <ac:cxnSpMk id="28" creationId="{C6643014-1041-5148-7975-D76F01DF7718}"/>
          </ac:cxnSpMkLst>
        </pc:cxnChg>
        <pc:cxnChg chg="add mod">
          <ac:chgData name="pranali patyane" userId="b63f9e5b9924d47a" providerId="LiveId" clId="{25DA4012-03A1-47C6-BB4D-888DACB5A68D}" dt="2023-05-26T15:17:57.161" v="72" actId="208"/>
          <ac:cxnSpMkLst>
            <pc:docMk/>
            <pc:sldMk cId="82264140" sldId="269"/>
            <ac:cxnSpMk id="30" creationId="{72C60118-78C9-93A4-DC17-3D6C85E9B6C8}"/>
          </ac:cxnSpMkLst>
        </pc:cxnChg>
        <pc:cxnChg chg="add mod">
          <ac:chgData name="pranali patyane" userId="b63f9e5b9924d47a" providerId="LiveId" clId="{25DA4012-03A1-47C6-BB4D-888DACB5A68D}" dt="2023-05-26T15:20:08.763" v="93" actId="1076"/>
          <ac:cxnSpMkLst>
            <pc:docMk/>
            <pc:sldMk cId="82264140" sldId="269"/>
            <ac:cxnSpMk id="32" creationId="{80E62052-DFB8-054C-B4B5-2481201FC9C3}"/>
          </ac:cxnSpMkLst>
        </pc:cxnChg>
        <pc:cxnChg chg="add mod">
          <ac:chgData name="pranali patyane" userId="b63f9e5b9924d47a" providerId="LiveId" clId="{25DA4012-03A1-47C6-BB4D-888DACB5A68D}" dt="2023-05-26T15:23:36.780" v="165" actId="478"/>
          <ac:cxnSpMkLst>
            <pc:docMk/>
            <pc:sldMk cId="82264140" sldId="269"/>
            <ac:cxnSpMk id="34" creationId="{D7598572-AC1C-DB1B-946D-926D8BC3E975}"/>
          </ac:cxnSpMkLst>
        </pc:cxnChg>
        <pc:cxnChg chg="add mod">
          <ac:chgData name="pranali patyane" userId="b63f9e5b9924d47a" providerId="LiveId" clId="{25DA4012-03A1-47C6-BB4D-888DACB5A68D}" dt="2023-05-26T15:18:35.012" v="76" actId="208"/>
          <ac:cxnSpMkLst>
            <pc:docMk/>
            <pc:sldMk cId="82264140" sldId="269"/>
            <ac:cxnSpMk id="37" creationId="{8E2EEDF2-7575-07BE-DAB5-A665EB8F8B10}"/>
          </ac:cxnSpMkLst>
        </pc:cxnChg>
        <pc:cxnChg chg="add mod">
          <ac:chgData name="pranali patyane" userId="b63f9e5b9924d47a" providerId="LiveId" clId="{25DA4012-03A1-47C6-BB4D-888DACB5A68D}" dt="2023-05-26T15:18:28.794" v="75" actId="208"/>
          <ac:cxnSpMkLst>
            <pc:docMk/>
            <pc:sldMk cId="82264140" sldId="269"/>
            <ac:cxnSpMk id="39" creationId="{794357CB-62B8-AC30-CD05-23C1B96EF435}"/>
          </ac:cxnSpMkLst>
        </pc:cxnChg>
      </pc:sldChg>
      <pc:sldChg chg="addSp delSp modSp new mod">
        <pc:chgData name="pranali patyane" userId="b63f9e5b9924d47a" providerId="LiveId" clId="{25DA4012-03A1-47C6-BB4D-888DACB5A68D}" dt="2023-05-29T13:21:16.757" v="722" actId="1076"/>
        <pc:sldMkLst>
          <pc:docMk/>
          <pc:sldMk cId="3557236166" sldId="269"/>
        </pc:sldMkLst>
        <pc:spChg chg="add mod">
          <ac:chgData name="pranali patyane" userId="b63f9e5b9924d47a" providerId="LiveId" clId="{25DA4012-03A1-47C6-BB4D-888DACB5A68D}" dt="2023-05-29T12:10:45.793" v="654" actId="1076"/>
          <ac:spMkLst>
            <pc:docMk/>
            <pc:sldMk cId="3557236166" sldId="269"/>
            <ac:spMk id="2" creationId="{65973297-9194-F01D-8AC4-8CA0ED882746}"/>
          </ac:spMkLst>
        </pc:spChg>
        <pc:spChg chg="add del mod">
          <ac:chgData name="pranali patyane" userId="b63f9e5b9924d47a" providerId="LiveId" clId="{25DA4012-03A1-47C6-BB4D-888DACB5A68D}" dt="2023-05-29T12:24:52.372" v="691" actId="478"/>
          <ac:spMkLst>
            <pc:docMk/>
            <pc:sldMk cId="3557236166" sldId="269"/>
            <ac:spMk id="4" creationId="{FB2C80DE-E072-E010-20A8-134CF5BD9A98}"/>
          </ac:spMkLst>
        </pc:spChg>
        <pc:spChg chg="add mod">
          <ac:chgData name="pranali patyane" userId="b63f9e5b9924d47a" providerId="LiveId" clId="{25DA4012-03A1-47C6-BB4D-888DACB5A68D}" dt="2023-05-29T13:21:16.757" v="722" actId="1076"/>
          <ac:spMkLst>
            <pc:docMk/>
            <pc:sldMk cId="3557236166" sldId="269"/>
            <ac:spMk id="5" creationId="{246644AE-4FC5-FAA3-C7C4-74B150C69AC4}"/>
          </ac:spMkLst>
        </pc:spChg>
        <pc:spChg chg="add mod">
          <ac:chgData name="pranali patyane" userId="b63f9e5b9924d47a" providerId="LiveId" clId="{25DA4012-03A1-47C6-BB4D-888DACB5A68D}" dt="2023-05-29T12:27:55.319" v="714" actId="20577"/>
          <ac:spMkLst>
            <pc:docMk/>
            <pc:sldMk cId="3557236166" sldId="269"/>
            <ac:spMk id="6" creationId="{73699217-29B6-2FF6-27C3-C49EDA04229B}"/>
          </ac:spMkLst>
        </pc:spChg>
        <pc:spChg chg="add del mod">
          <ac:chgData name="pranali patyane" userId="b63f9e5b9924d47a" providerId="LiveId" clId="{25DA4012-03A1-47C6-BB4D-888DACB5A68D}" dt="2023-05-29T12:25:35.635" v="704"/>
          <ac:spMkLst>
            <pc:docMk/>
            <pc:sldMk cId="3557236166" sldId="269"/>
            <ac:spMk id="7" creationId="{814192DF-29E3-6AA5-B2EE-3932BAEE32B8}"/>
          </ac:spMkLst>
        </pc:spChg>
        <pc:spChg chg="add mod">
          <ac:chgData name="pranali patyane" userId="b63f9e5b9924d47a" providerId="LiveId" clId="{25DA4012-03A1-47C6-BB4D-888DACB5A68D}" dt="2023-05-29T12:28:29.953" v="717" actId="14100"/>
          <ac:spMkLst>
            <pc:docMk/>
            <pc:sldMk cId="3557236166" sldId="269"/>
            <ac:spMk id="8" creationId="{82D6330A-7311-CDAC-CC05-1B2175E0597F}"/>
          </ac:spMkLst>
        </pc:spChg>
        <pc:picChg chg="add mod">
          <ac:chgData name="pranali patyane" userId="b63f9e5b9924d47a" providerId="LiveId" clId="{25DA4012-03A1-47C6-BB4D-888DACB5A68D}" dt="2023-05-26T15:26:44.716" v="203"/>
          <ac:picMkLst>
            <pc:docMk/>
            <pc:sldMk cId="3557236166" sldId="269"/>
            <ac:picMk id="3" creationId="{E473C722-81ED-2B25-D22B-3F6DE858F7F9}"/>
          </ac:picMkLst>
        </pc:picChg>
      </pc:sldChg>
      <pc:sldChg chg="addSp delSp modSp new del mod">
        <pc:chgData name="pranali patyane" userId="b63f9e5b9924d47a" providerId="LiveId" clId="{25DA4012-03A1-47C6-BB4D-888DACB5A68D}" dt="2023-05-26T15:09:51.429" v="13" actId="47"/>
        <pc:sldMkLst>
          <pc:docMk/>
          <pc:sldMk cId="3932891328" sldId="269"/>
        </pc:sldMkLst>
        <pc:spChg chg="add del mod">
          <ac:chgData name="pranali patyane" userId="b63f9e5b9924d47a" providerId="LiveId" clId="{25DA4012-03A1-47C6-BB4D-888DACB5A68D}" dt="2023-05-26T15:09:47.305" v="12" actId="478"/>
          <ac:spMkLst>
            <pc:docMk/>
            <pc:sldMk cId="3932891328" sldId="269"/>
            <ac:spMk id="2" creationId="{7AA83CFA-3C15-0B5A-B08B-58D0C0D320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912A18-8025-DEA1-A067-8E0C4E958E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Squad Infotech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29653-7813-7915-E2DA-A716208A6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04690-7A40-4568-8B54-F30B87F3ACC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012-4272-1478-82A6-34C8E65F7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AA679-2C0D-566F-2DA2-420C3A7B4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484A-C8A4-4C36-B3E2-18CA5E080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5118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Squad Infotech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40CCC-AE70-476A-8D62-5B37D7F1968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0BC6F-8EF6-4D4D-8F5B-6F5222A7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4742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6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7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2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96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48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40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3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1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2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8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6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3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4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2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FD95-5D55-4AC2-8AA7-F1CA2C5796EB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3DE1-AA27-4B6D-B578-3875EE5C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7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115C39-DB3A-D34E-5F69-9A3192290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2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017C61-07BC-7D87-53C2-B671F7A86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00" y="91108"/>
            <a:ext cx="3323535" cy="707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832A21-460C-D84A-10DC-B85D32A3C72D}"/>
              </a:ext>
            </a:extLst>
          </p:cNvPr>
          <p:cNvSpPr txBox="1"/>
          <p:nvPr/>
        </p:nvSpPr>
        <p:spPr>
          <a:xfrm>
            <a:off x="9114459" y="5964583"/>
            <a:ext cx="242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Developed By –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Pranali Patyane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61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215F-042B-86E2-1883-BEE33A3E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124" y="2223064"/>
            <a:ext cx="8547101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software allows storing the details of all the data related to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implementation of the system will reduce data entry time and provide  readily calculated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software takes care of all the requirements of an a library and is capable to  provide easy and effective storage of information related to books and users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3E01E-44B3-D36A-F845-6FFCD056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78" y="92765"/>
            <a:ext cx="2478157" cy="745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A69E0-7145-3DC9-7055-DB2815097C88}"/>
              </a:ext>
            </a:extLst>
          </p:cNvPr>
          <p:cNvSpPr txBox="1"/>
          <p:nvPr/>
        </p:nvSpPr>
        <p:spPr>
          <a:xfrm>
            <a:off x="3927907" y="761191"/>
            <a:ext cx="3980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</a:t>
            </a:r>
            <a:r>
              <a:rPr lang="en-US" sz="4400" dirty="0"/>
              <a:t>Conclusion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7000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AC76-9640-098D-A733-24F89FFE6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425149"/>
            <a:ext cx="8825658" cy="1643268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2EA33-88DC-4A43-965E-0D4604F0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78" y="92765"/>
            <a:ext cx="2478157" cy="7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4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FC8E-925D-EF47-D773-FEBD013A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16" y="2002182"/>
            <a:ext cx="7064014" cy="36951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Software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Login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Future Enhancement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6276E-A4FD-BF8A-34DB-41FAA669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30" y="92765"/>
            <a:ext cx="2451653" cy="838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495E3-03C5-8FD3-51AA-1E9A4283F364}"/>
              </a:ext>
            </a:extLst>
          </p:cNvPr>
          <p:cNvSpPr txBox="1"/>
          <p:nvPr/>
        </p:nvSpPr>
        <p:spPr>
          <a:xfrm>
            <a:off x="4222118" y="746850"/>
            <a:ext cx="37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</a:t>
            </a:r>
            <a:r>
              <a:rPr lang="en-US" sz="4400" dirty="0"/>
              <a:t>Contents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245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4A14-B0D8-D667-319E-80F05692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694" y="2200170"/>
            <a:ext cx="8282609" cy="3763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manage the details of Books, Students and Librarian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contains database where all the information will be stored safely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deals with monitoring the information and transactions of book issues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 submit books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the searching facilities based on various factors such as books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F40E7-59D1-D9E6-67FD-DB065C34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30" y="92765"/>
            <a:ext cx="2451653" cy="838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BF7815-3020-91A1-39CD-769791A932C4}"/>
              </a:ext>
            </a:extLst>
          </p:cNvPr>
          <p:cNvSpPr txBox="1"/>
          <p:nvPr/>
        </p:nvSpPr>
        <p:spPr>
          <a:xfrm>
            <a:off x="4227443" y="720552"/>
            <a:ext cx="37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</a:t>
            </a:r>
            <a:r>
              <a:rPr lang="en-US" sz="4400" dirty="0"/>
              <a:t>Objectives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7989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973297-9194-F01D-8AC4-8CA0ED882746}"/>
              </a:ext>
            </a:extLst>
          </p:cNvPr>
          <p:cNvSpPr txBox="1"/>
          <p:nvPr/>
        </p:nvSpPr>
        <p:spPr>
          <a:xfrm>
            <a:off x="2464905" y="272008"/>
            <a:ext cx="6202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</a:t>
            </a:r>
            <a:r>
              <a:rPr lang="en-US" sz="4400" dirty="0"/>
              <a:t>Software Requirement</a:t>
            </a:r>
            <a:endParaRPr lang="en-I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3C722-81ED-2B25-D22B-3F6DE858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32" y="92765"/>
            <a:ext cx="2464904" cy="75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644AE-4FC5-FAA3-C7C4-74B150C69AC4}"/>
              </a:ext>
            </a:extLst>
          </p:cNvPr>
          <p:cNvSpPr txBox="1"/>
          <p:nvPr/>
        </p:nvSpPr>
        <p:spPr>
          <a:xfrm>
            <a:off x="2024269" y="1696304"/>
            <a:ext cx="377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Software Languages :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99217-29B6-2FF6-27C3-C49EDA04229B}"/>
              </a:ext>
            </a:extLst>
          </p:cNvPr>
          <p:cNvSpPr txBox="1"/>
          <p:nvPr/>
        </p:nvSpPr>
        <p:spPr>
          <a:xfrm>
            <a:off x="6553201" y="2745268"/>
            <a:ext cx="3670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- CRUD Operations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- TCL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 Platform –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- Visual Studio Code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- Python pip Version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- Command Prompt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6330A-7311-CDAC-CC05-1B2175E0597F}"/>
              </a:ext>
            </a:extLst>
          </p:cNvPr>
          <p:cNvSpPr txBox="1"/>
          <p:nvPr/>
        </p:nvSpPr>
        <p:spPr>
          <a:xfrm flipH="1">
            <a:off x="2186608" y="2745268"/>
            <a:ext cx="34521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–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- Oops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- Regular Expression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Libraries –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- Pandas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Maskpass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23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11D65-8DF7-75A9-F608-6C3024D46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78" y="82798"/>
            <a:ext cx="2478157" cy="8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912BD-804D-0764-4C5D-F4AFB0AA3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6" y="1082232"/>
            <a:ext cx="10230679" cy="558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B3789B-2D2A-2ECD-4C23-5E15D6017198}"/>
              </a:ext>
            </a:extLst>
          </p:cNvPr>
          <p:cNvSpPr txBox="1"/>
          <p:nvPr/>
        </p:nvSpPr>
        <p:spPr>
          <a:xfrm>
            <a:off x="4006119" y="82798"/>
            <a:ext cx="4126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4400" dirty="0"/>
              <a:t>Flow Diagram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7089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869B32-54AB-4B24-996D-1EBFBB315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78" y="80640"/>
            <a:ext cx="2464905" cy="82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2817B-4F8A-659F-132B-81C2534C9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470461"/>
            <a:ext cx="9130748" cy="509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15235F-78EE-E3FC-17F7-DE0D8AA86024}"/>
              </a:ext>
            </a:extLst>
          </p:cNvPr>
          <p:cNvSpPr txBox="1"/>
          <p:nvPr/>
        </p:nvSpPr>
        <p:spPr>
          <a:xfrm>
            <a:off x="3226904" y="290953"/>
            <a:ext cx="5738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Admin Flow Diagram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7473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7979F6-AB65-0B46-FDAA-E7DE4550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324" y="92765"/>
            <a:ext cx="2544417" cy="7288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6BC91C-7E0C-06DD-4420-0D1E0378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1503559"/>
            <a:ext cx="9528313" cy="509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E66C6-4A7A-0B33-4968-2310EED151AF}"/>
              </a:ext>
            </a:extLst>
          </p:cNvPr>
          <p:cNvSpPr txBox="1"/>
          <p:nvPr/>
        </p:nvSpPr>
        <p:spPr>
          <a:xfrm>
            <a:off x="2200982" y="393156"/>
            <a:ext cx="6570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</a:t>
            </a:r>
            <a:r>
              <a:rPr lang="en-US" sz="4400" dirty="0"/>
              <a:t>Student Flow Diagram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9904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95AE4B-1C4E-882C-739E-1C7A23647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12" y="65785"/>
            <a:ext cx="2570922" cy="82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7B765C-0BDF-75AD-D318-A9322AD55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4" y="1656521"/>
            <a:ext cx="4950791" cy="4267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F7FA1-68E1-42B5-8599-0F9138EC2069}"/>
              </a:ext>
            </a:extLst>
          </p:cNvPr>
          <p:cNvSpPr txBox="1"/>
          <p:nvPr/>
        </p:nvSpPr>
        <p:spPr>
          <a:xfrm>
            <a:off x="2023871" y="6069496"/>
            <a:ext cx="18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Login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5DF5B-8BE4-0F79-E5BA-6191F8074B60}"/>
              </a:ext>
            </a:extLst>
          </p:cNvPr>
          <p:cNvSpPr txBox="1"/>
          <p:nvPr/>
        </p:nvSpPr>
        <p:spPr>
          <a:xfrm>
            <a:off x="8305096" y="6069496"/>
            <a:ext cx="18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 Login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8BE6C-8336-3A50-6B5E-A73F46BCD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" y="1656522"/>
            <a:ext cx="4950792" cy="4267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B68A2-DE06-D0D1-F7E1-1A66282B9789}"/>
              </a:ext>
            </a:extLst>
          </p:cNvPr>
          <p:cNvSpPr txBox="1"/>
          <p:nvPr/>
        </p:nvSpPr>
        <p:spPr>
          <a:xfrm>
            <a:off x="3691180" y="419172"/>
            <a:ext cx="4082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</a:t>
            </a:r>
            <a:r>
              <a:rPr lang="en-US" sz="4400" dirty="0"/>
              <a:t>Login Result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1196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0033-6E24-FF8C-BCEB-DCB278E6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069" y="1712034"/>
            <a:ext cx="7880273" cy="45501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adding the more features of online library management system to develop access with user’s flexibility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Many users can login at the same time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Get notification via mail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Make an online chat facility for student and developer interaction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30CE0-6F24-C6A0-4004-E1D7CAA26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78" y="92765"/>
            <a:ext cx="2478157" cy="745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055C-2B74-56C5-81FE-FFBE4F6A82D5}"/>
              </a:ext>
            </a:extLst>
          </p:cNvPr>
          <p:cNvSpPr txBox="1"/>
          <p:nvPr/>
        </p:nvSpPr>
        <p:spPr>
          <a:xfrm>
            <a:off x="3154017" y="595810"/>
            <a:ext cx="5486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Future Enhancement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87254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1052</TotalTime>
  <Words>239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Bookman Old Style</vt:lpstr>
      <vt:lpstr>Calibri</vt:lpstr>
      <vt:lpstr>Georgia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pranali patyane</dc:creator>
  <cp:lastModifiedBy>pranali patyane</cp:lastModifiedBy>
  <cp:revision>20</cp:revision>
  <dcterms:created xsi:type="dcterms:W3CDTF">2023-05-22T12:37:01Z</dcterms:created>
  <dcterms:modified xsi:type="dcterms:W3CDTF">2023-10-27T15:24:28Z</dcterms:modified>
</cp:coreProperties>
</file>