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38" autoAdjust="0"/>
    <p:restoredTop sz="94660"/>
  </p:normalViewPr>
  <p:slideViewPr>
    <p:cSldViewPr snapToGrid="0">
      <p:cViewPr>
        <p:scale>
          <a:sx n="118" d="100"/>
          <a:sy n="118" d="100"/>
        </p:scale>
        <p:origin x="-78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26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09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73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7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17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1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6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2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68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19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22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14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7772400" cy="238760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595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C with Python3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1284"/>
            <a:ext cx="7886700" cy="4235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smtClean="0"/>
              <a:t>Let’s compare the two hello world programs written in C and Python3.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608742"/>
            <a:ext cx="3302219" cy="3071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 smtClean="0"/>
              <a:t>(“Hello World!”);</a:t>
            </a:r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0084" y="2608741"/>
            <a:ext cx="3302219" cy="3071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print(“Hello World!”)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0420" y="5964306"/>
            <a:ext cx="1098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C</a:t>
            </a:r>
            <a:endParaRPr lang="en-IN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854" y="5964306"/>
            <a:ext cx="1098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Python3</a:t>
            </a:r>
            <a:endParaRPr lang="en-IN" sz="2100" dirty="0"/>
          </a:p>
        </p:txBody>
      </p:sp>
    </p:spTree>
    <p:extLst>
      <p:ext uri="{BB962C8B-B14F-4D97-AF65-F5344CB8AC3E}">
        <p14:creationId xmlns="" xmlns:p14="http://schemas.microsoft.com/office/powerpoint/2010/main" val="28093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C with Python3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1284"/>
            <a:ext cx="7886700" cy="4235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dirty="0" smtClean="0"/>
              <a:t>Let’s compare the two hello world programs written in C and Python3.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608742"/>
            <a:ext cx="3302219" cy="3071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 2;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 smtClean="0"/>
              <a:t>(“%d”, x);</a:t>
            </a:r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0420" y="5964306"/>
            <a:ext cx="1098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C</a:t>
            </a:r>
            <a:endParaRPr lang="en-IN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854" y="5964306"/>
            <a:ext cx="10986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Python3</a:t>
            </a:r>
            <a:endParaRPr lang="en-IN" sz="2100" dirty="0"/>
          </a:p>
        </p:txBody>
      </p:sp>
      <p:sp>
        <p:nvSpPr>
          <p:cNvPr id="8" name="TextBox 7"/>
          <p:cNvSpPr txBox="1"/>
          <p:nvPr/>
        </p:nvSpPr>
        <p:spPr>
          <a:xfrm>
            <a:off x="4880083" y="2608742"/>
            <a:ext cx="3302219" cy="3071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x</a:t>
            </a:r>
            <a:r>
              <a:rPr lang="en-US" dirty="0" smtClean="0"/>
              <a:t>= 2</a:t>
            </a:r>
          </a:p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38599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Comparing C with Python3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84639196"/>
              </p:ext>
            </p:extLst>
          </p:nvPr>
        </p:nvGraphicFramePr>
        <p:xfrm>
          <a:off x="628650" y="1825626"/>
          <a:ext cx="7886700" cy="456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="" xmlns:a16="http://schemas.microsoft.com/office/drawing/2014/main" val="1546056367"/>
                    </a:ext>
                  </a:extLst>
                </a:gridCol>
                <a:gridCol w="3943350">
                  <a:extLst>
                    <a:ext uri="{9D8B030D-6E8A-4147-A177-3AD203B41FA5}">
                      <a16:colId xmlns="" xmlns:a16="http://schemas.microsoft.com/office/drawing/2014/main" val="1352189185"/>
                    </a:ext>
                  </a:extLst>
                </a:gridCol>
              </a:tblGrid>
              <a:tr h="90872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9208237"/>
                  </a:ext>
                </a:extLst>
              </a:tr>
              <a:tr h="908729">
                <a:tc>
                  <a:txBody>
                    <a:bodyPr/>
                    <a:lstStyle/>
                    <a:p>
                      <a:r>
                        <a:rPr lang="en-IN" dirty="0" smtClean="0"/>
                        <a:t>C is a </a:t>
                      </a:r>
                      <a:r>
                        <a:rPr lang="en-IN" baseline="0" dirty="0" smtClean="0"/>
                        <a:t>compiled language. After writing the code, compilation is needed to run.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Python3 or Python is an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interpreted language. Python programs are run line by line.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6314575"/>
                  </a:ext>
                </a:extLst>
              </a:tr>
              <a:tr h="908729">
                <a:tc>
                  <a:txBody>
                    <a:bodyPr/>
                    <a:lstStyle/>
                    <a:p>
                      <a:r>
                        <a:rPr lang="en-IN" dirty="0" smtClean="0"/>
                        <a:t>C is typed</a:t>
                      </a:r>
                      <a:r>
                        <a:rPr lang="en-IN" baseline="0" dirty="0" smtClean="0"/>
                        <a:t> language. Every variable needs to be declared with a type to use it.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Python3 is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typeless</a:t>
                      </a:r>
                      <a:r>
                        <a:rPr lang="en-IN" baseline="0" dirty="0" smtClean="0"/>
                        <a:t>. No need to declare a variable explicitly. Just assign it a value and use it.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7548816"/>
                  </a:ext>
                </a:extLst>
              </a:tr>
              <a:tr h="908729">
                <a:tc>
                  <a:txBody>
                    <a:bodyPr/>
                    <a:lstStyle/>
                    <a:p>
                      <a:r>
                        <a:rPr lang="en-IN" dirty="0" smtClean="0"/>
                        <a:t>In C,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type variable cannot store a float</a:t>
                      </a:r>
                      <a:r>
                        <a:rPr lang="en-IN" baseline="0" dirty="0" smtClean="0"/>
                        <a:t> type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Since Python3 is </a:t>
                      </a:r>
                      <a:r>
                        <a:rPr lang="en-IN" dirty="0" err="1" smtClean="0"/>
                        <a:t>typeless</a:t>
                      </a:r>
                      <a:r>
                        <a:rPr lang="en-IN" dirty="0" smtClean="0"/>
                        <a:t>, a variable holding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int</a:t>
                      </a:r>
                      <a:r>
                        <a:rPr lang="en-IN" baseline="0" dirty="0" smtClean="0"/>
                        <a:t> data now can be assigned float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28793981"/>
                  </a:ext>
                </a:extLst>
              </a:tr>
              <a:tr h="908729">
                <a:tc>
                  <a:txBody>
                    <a:bodyPr/>
                    <a:lstStyle/>
                    <a:p>
                      <a:r>
                        <a:rPr lang="en-IN" dirty="0" smtClean="0"/>
                        <a:t>In C, indentation is not required. Blocks of codes are separated</a:t>
                      </a:r>
                      <a:r>
                        <a:rPr lang="en-IN" baseline="0" dirty="0" smtClean="0"/>
                        <a:t> by ‘{‘ and ‘}’.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Python3 makes indentation compulsory. Blocks</a:t>
                      </a:r>
                      <a:r>
                        <a:rPr lang="en-IN" baseline="0" dirty="0" smtClean="0"/>
                        <a:t> of code are separated by levels of indentation.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4054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97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Python3 on your Windows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Assignments shall be given throughout the lab course. Practise coding well.</a:t>
            </a:r>
          </a:p>
          <a:p>
            <a:r>
              <a:rPr lang="en-IN" dirty="0" smtClean="0"/>
              <a:t>If you have a laptop, install Python3 on it.</a:t>
            </a:r>
          </a:p>
          <a:p>
            <a:r>
              <a:rPr lang="en-IN" dirty="0" smtClean="0"/>
              <a:t>First, go to python website: </a:t>
            </a:r>
            <a:r>
              <a:rPr lang="en-IN" dirty="0" smtClean="0">
                <a:hlinkClick r:id="rId2"/>
              </a:rPr>
              <a:t>www.python.org</a:t>
            </a:r>
            <a:endParaRPr lang="en-IN" dirty="0" smtClean="0"/>
          </a:p>
          <a:p>
            <a:r>
              <a:rPr lang="en-IN" dirty="0" smtClean="0"/>
              <a:t>Click on ‘Downloads’ in the website and download Python3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645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Python3 on your Windows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6" y="1825625"/>
            <a:ext cx="7553167" cy="4351338"/>
          </a:xfrm>
        </p:spPr>
      </p:pic>
    </p:spTree>
    <p:extLst>
      <p:ext uri="{BB962C8B-B14F-4D97-AF65-F5344CB8AC3E}">
        <p14:creationId xmlns="" xmlns:p14="http://schemas.microsoft.com/office/powerpoint/2010/main" val="21598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Python3 on your Windows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09134"/>
          </a:xfrm>
        </p:spPr>
        <p:txBody>
          <a:bodyPr/>
          <a:lstStyle/>
          <a:p>
            <a:r>
              <a:rPr lang="en-IN" dirty="0" smtClean="0"/>
              <a:t>After the download is complete, run the exe file.</a:t>
            </a:r>
          </a:p>
          <a:p>
            <a:r>
              <a:rPr lang="en-IN" dirty="0" smtClean="0"/>
              <a:t>Once done, launch the program </a:t>
            </a:r>
            <a:r>
              <a:rPr lang="en-IN" b="1" dirty="0" smtClean="0"/>
              <a:t>IDLE Python </a:t>
            </a:r>
            <a:r>
              <a:rPr lang="en-IN" dirty="0" smtClean="0"/>
              <a:t>from Start Menu.</a:t>
            </a:r>
          </a:p>
          <a:p>
            <a:r>
              <a:rPr lang="en-IN" dirty="0" smtClean="0"/>
              <a:t>Start coding like you would do here in the lab!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3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Python3 on your Windows System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25" y="1867667"/>
            <a:ext cx="4072949" cy="4351338"/>
          </a:xfrm>
        </p:spPr>
      </p:pic>
    </p:spTree>
    <p:extLst>
      <p:ext uri="{BB962C8B-B14F-4D97-AF65-F5344CB8AC3E}">
        <p14:creationId xmlns="" xmlns:p14="http://schemas.microsoft.com/office/powerpoint/2010/main" val="34017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recounted our programming experience in C from previous lab.</a:t>
            </a:r>
          </a:p>
          <a:p>
            <a:r>
              <a:rPr lang="en-IN" dirty="0" smtClean="0"/>
              <a:t>A brief introduction to what Python is and what are it’s features.</a:t>
            </a:r>
          </a:p>
          <a:p>
            <a:r>
              <a:rPr lang="en-IN" dirty="0" smtClean="0"/>
              <a:t>Launching Python3 in Linux Terminal.</a:t>
            </a:r>
          </a:p>
          <a:p>
            <a:r>
              <a:rPr lang="en-IN" dirty="0" smtClean="0"/>
              <a:t>First program in Python3.</a:t>
            </a:r>
          </a:p>
          <a:p>
            <a:r>
              <a:rPr lang="en-IN" dirty="0" smtClean="0"/>
              <a:t>We compared C and Python3 based on what we coded.</a:t>
            </a:r>
          </a:p>
          <a:p>
            <a:r>
              <a:rPr lang="en-IN" dirty="0" smtClean="0"/>
              <a:t>We saw how to install Python3 on Windows (it’s really simple, don’t forget to try!)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114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patience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452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In this lab course, we will learn…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9308"/>
            <a:ext cx="7886700" cy="2830458"/>
          </a:xfrm>
        </p:spPr>
        <p:txBody>
          <a:bodyPr/>
          <a:lstStyle/>
          <a:p>
            <a:r>
              <a:rPr lang="en-IN" dirty="0" smtClean="0"/>
              <a:t>A new language- Python3</a:t>
            </a:r>
          </a:p>
          <a:p>
            <a:endParaRPr lang="en-IN" dirty="0"/>
          </a:p>
          <a:p>
            <a:r>
              <a:rPr lang="en-IN" dirty="0" smtClean="0"/>
              <a:t>Basic scripting in Python3</a:t>
            </a:r>
          </a:p>
          <a:p>
            <a:endParaRPr lang="en-IN" dirty="0"/>
          </a:p>
          <a:p>
            <a:r>
              <a:rPr lang="en-IN" dirty="0" smtClean="0"/>
              <a:t>Object Oriented Programming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570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9915"/>
            <a:ext cx="7886700" cy="3902513"/>
          </a:xfrm>
        </p:spPr>
        <p:txBody>
          <a:bodyPr>
            <a:normAutofit/>
          </a:bodyPr>
          <a:lstStyle/>
          <a:p>
            <a:r>
              <a:rPr lang="en-IN" dirty="0" smtClean="0"/>
              <a:t>What is Python3?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Hello World</a:t>
            </a:r>
          </a:p>
          <a:p>
            <a:endParaRPr lang="en-IN" dirty="0"/>
          </a:p>
          <a:p>
            <a:r>
              <a:rPr lang="en-IN" dirty="0" smtClean="0"/>
              <a:t>Comparing C with Python3</a:t>
            </a:r>
          </a:p>
          <a:p>
            <a:endParaRPr lang="en-IN" dirty="0"/>
          </a:p>
          <a:p>
            <a:r>
              <a:rPr lang="en-IN" dirty="0"/>
              <a:t>Installing Python3 on </a:t>
            </a:r>
            <a:r>
              <a:rPr lang="en-IN" dirty="0" smtClean="0"/>
              <a:t>Windows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Overview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075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Brushing up your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</a:t>
            </a:r>
            <a:r>
              <a:rPr lang="en-IN" b="1" i="1" dirty="0" smtClean="0"/>
              <a:t>program</a:t>
            </a:r>
            <a:r>
              <a:rPr lang="en-IN" dirty="0" smtClean="0"/>
              <a:t> is a set of commands that </a:t>
            </a:r>
            <a:r>
              <a:rPr lang="en-IN" b="1" i="1" dirty="0" smtClean="0"/>
              <a:t>execute</a:t>
            </a:r>
            <a:r>
              <a:rPr lang="en-IN" i="1" dirty="0" smtClean="0"/>
              <a:t> </a:t>
            </a:r>
            <a:r>
              <a:rPr lang="en-IN" dirty="0" smtClean="0"/>
              <a:t>in a particular order.</a:t>
            </a:r>
          </a:p>
          <a:p>
            <a:r>
              <a:rPr lang="en-IN" dirty="0" smtClean="0"/>
              <a:t>All programs contain </a:t>
            </a:r>
            <a:r>
              <a:rPr lang="en-IN" b="1" i="1" dirty="0" smtClean="0"/>
              <a:t>variables</a:t>
            </a:r>
            <a:r>
              <a:rPr lang="en-IN" dirty="0" smtClean="0"/>
              <a:t> which hold certain data.</a:t>
            </a:r>
          </a:p>
          <a:p>
            <a:r>
              <a:rPr lang="en-IN" dirty="0" smtClean="0"/>
              <a:t>Variables can hold certain </a:t>
            </a:r>
            <a:r>
              <a:rPr lang="en-IN" b="1" i="1" dirty="0" smtClean="0"/>
              <a:t>type</a:t>
            </a:r>
            <a:r>
              <a:rPr lang="en-IN" dirty="0" smtClean="0"/>
              <a:t> of data. For examples, integers.</a:t>
            </a:r>
          </a:p>
          <a:p>
            <a:r>
              <a:rPr lang="en-IN" dirty="0" smtClean="0"/>
              <a:t>A program contains </a:t>
            </a:r>
            <a:r>
              <a:rPr lang="en-IN" b="1" i="1" dirty="0" smtClean="0"/>
              <a:t>operations</a:t>
            </a:r>
            <a:r>
              <a:rPr lang="en-IN" dirty="0" smtClean="0"/>
              <a:t> on variables. Operations can be arithmetic, logical, etc.</a:t>
            </a:r>
          </a:p>
          <a:p>
            <a:r>
              <a:rPr lang="en-IN" dirty="0" smtClean="0"/>
              <a:t>Based on operations, programs have </a:t>
            </a:r>
            <a:r>
              <a:rPr lang="en-IN" b="1" i="1" dirty="0" smtClean="0"/>
              <a:t>control statements</a:t>
            </a:r>
            <a:r>
              <a:rPr lang="en-IN" dirty="0"/>
              <a:t> </a:t>
            </a:r>
            <a:r>
              <a:rPr lang="en-IN" dirty="0" smtClean="0"/>
              <a:t>like if-else.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38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Brushing up your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Repeating tasks in a program are done through </a:t>
            </a:r>
            <a:r>
              <a:rPr lang="en-IN" b="1" i="1" dirty="0" smtClean="0"/>
              <a:t>loops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Using simple data types, more complex data types are created. For example, </a:t>
            </a:r>
            <a:r>
              <a:rPr lang="en-IN" b="1" i="1" dirty="0" smtClean="0"/>
              <a:t>arrays</a:t>
            </a:r>
            <a:r>
              <a:rPr lang="en-IN" dirty="0" smtClean="0"/>
              <a:t>, </a:t>
            </a:r>
            <a:r>
              <a:rPr lang="en-IN" b="1" i="1" dirty="0" smtClean="0"/>
              <a:t>strings</a:t>
            </a:r>
            <a:r>
              <a:rPr lang="en-IN" dirty="0" smtClean="0"/>
              <a:t>, </a:t>
            </a:r>
            <a:r>
              <a:rPr lang="en-IN" b="1" i="1" dirty="0" smtClean="0"/>
              <a:t>unions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User may also define other data structures like </a:t>
            </a:r>
            <a:r>
              <a:rPr lang="en-IN" b="1" i="1" dirty="0" smtClean="0"/>
              <a:t>structures</a:t>
            </a:r>
            <a:r>
              <a:rPr lang="en-IN" dirty="0" smtClean="0"/>
              <a:t>.</a:t>
            </a:r>
          </a:p>
          <a:p>
            <a:r>
              <a:rPr lang="en-IN" b="1" i="1" dirty="0" smtClean="0"/>
              <a:t>Functions </a:t>
            </a:r>
            <a:r>
              <a:rPr lang="en-IN" dirty="0" smtClean="0"/>
              <a:t>can be used which perform a specific task.</a:t>
            </a:r>
          </a:p>
          <a:p>
            <a:r>
              <a:rPr lang="en-IN" dirty="0" smtClean="0"/>
              <a:t>User may </a:t>
            </a:r>
            <a:r>
              <a:rPr lang="en-IN" b="1" i="1" dirty="0" smtClean="0"/>
              <a:t>input </a:t>
            </a:r>
            <a:r>
              <a:rPr lang="en-IN" dirty="0" smtClean="0"/>
              <a:t>the data to the program too.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20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Brushing up your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C, you were also introduced to the concept of </a:t>
            </a:r>
            <a:r>
              <a:rPr lang="en-IN" b="1" i="1" dirty="0" smtClean="0"/>
              <a:t>pointers</a:t>
            </a:r>
            <a:r>
              <a:rPr lang="en-IN" dirty="0" smtClean="0"/>
              <a:t> which are used to store addresses of variables to manipulate them.</a:t>
            </a:r>
          </a:p>
          <a:p>
            <a:r>
              <a:rPr lang="en-IN" dirty="0" smtClean="0"/>
              <a:t>Strings and arrays also used pointers!</a:t>
            </a:r>
          </a:p>
          <a:p>
            <a:r>
              <a:rPr lang="en-IN" b="1" i="1" dirty="0" smtClean="0"/>
              <a:t>Memory Allocation </a:t>
            </a:r>
            <a:r>
              <a:rPr lang="en-IN" dirty="0" smtClean="0"/>
              <a:t>could be done at runtime, called </a:t>
            </a:r>
            <a:r>
              <a:rPr lang="en-IN" b="1" i="1" dirty="0" smtClean="0"/>
              <a:t>Dynamic Memory Allocation.</a:t>
            </a:r>
            <a:endParaRPr lang="en-IN" b="1" i="1" dirty="0"/>
          </a:p>
        </p:txBody>
      </p:sp>
    </p:spTree>
    <p:extLst>
      <p:ext uri="{BB962C8B-B14F-4D97-AF65-F5344CB8AC3E}">
        <p14:creationId xmlns="" xmlns:p14="http://schemas.microsoft.com/office/powerpoint/2010/main" val="144419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Most popular language in the world!</a:t>
            </a:r>
          </a:p>
          <a:p>
            <a:r>
              <a:rPr lang="en-IN" dirty="0" smtClean="0"/>
              <a:t>Easier to understand and code in than C or C++.</a:t>
            </a:r>
          </a:p>
          <a:p>
            <a:r>
              <a:rPr lang="en-IN" dirty="0" smtClean="0"/>
              <a:t>It is an </a:t>
            </a:r>
            <a:r>
              <a:rPr lang="en-IN" b="1" i="1" dirty="0" smtClean="0"/>
              <a:t>interpreted </a:t>
            </a:r>
            <a:r>
              <a:rPr lang="en-IN" dirty="0" smtClean="0"/>
              <a:t>language.</a:t>
            </a:r>
          </a:p>
          <a:p>
            <a:pPr lvl="1"/>
            <a:r>
              <a:rPr lang="en-IN" dirty="0" smtClean="0"/>
              <a:t>Program executes line-by-line. No compilation.</a:t>
            </a:r>
          </a:p>
          <a:p>
            <a:r>
              <a:rPr lang="en-IN" dirty="0" smtClean="0"/>
              <a:t>It is </a:t>
            </a:r>
            <a:r>
              <a:rPr lang="en-IN" smtClean="0"/>
              <a:t>a </a:t>
            </a:r>
            <a:r>
              <a:rPr lang="en-IN" b="1" i="1" smtClean="0"/>
              <a:t>type less </a:t>
            </a:r>
            <a:r>
              <a:rPr lang="en-IN" dirty="0" smtClean="0"/>
              <a:t>language.</a:t>
            </a:r>
          </a:p>
          <a:p>
            <a:pPr lvl="1"/>
            <a:r>
              <a:rPr lang="en-IN" dirty="0" smtClean="0"/>
              <a:t>No need to declare variables like </a:t>
            </a:r>
            <a:r>
              <a:rPr lang="en-IN" b="1" dirty="0" err="1" smtClean="0"/>
              <a:t>int</a:t>
            </a:r>
            <a:r>
              <a:rPr lang="en-IN" b="1" dirty="0" smtClean="0"/>
              <a:t> x </a:t>
            </a:r>
            <a:r>
              <a:rPr lang="en-IN" dirty="0" smtClean="0"/>
              <a:t>in C.</a:t>
            </a:r>
          </a:p>
          <a:p>
            <a:r>
              <a:rPr lang="en-IN" dirty="0" smtClean="0"/>
              <a:t>It is an </a:t>
            </a:r>
            <a:r>
              <a:rPr lang="en-IN" b="1" i="1" dirty="0" smtClean="0"/>
              <a:t>indented </a:t>
            </a:r>
            <a:r>
              <a:rPr lang="en-IN" dirty="0" smtClean="0"/>
              <a:t>language.</a:t>
            </a:r>
          </a:p>
          <a:p>
            <a:pPr lvl="1"/>
            <a:r>
              <a:rPr lang="en-IN" dirty="0" smtClean="0"/>
              <a:t>Indentation is compulsory, otherwise your program will not run!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4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Contains libraries and support for almost everything.</a:t>
            </a:r>
          </a:p>
          <a:p>
            <a:r>
              <a:rPr lang="en-IN" dirty="0" smtClean="0"/>
              <a:t>It is called a </a:t>
            </a:r>
            <a:r>
              <a:rPr lang="en-IN" b="1" i="1" dirty="0" smtClean="0"/>
              <a:t>scripted </a:t>
            </a:r>
            <a:r>
              <a:rPr lang="en-IN" dirty="0" smtClean="0"/>
              <a:t>language.</a:t>
            </a:r>
          </a:p>
          <a:p>
            <a:pPr lvl="1"/>
            <a:r>
              <a:rPr lang="en-IN" dirty="0" smtClean="0"/>
              <a:t>Runs one thing at a time.</a:t>
            </a:r>
            <a:endParaRPr lang="en-IN" dirty="0"/>
          </a:p>
          <a:p>
            <a:r>
              <a:rPr lang="en-IN" dirty="0" smtClean="0"/>
              <a:t>It is an </a:t>
            </a:r>
            <a:r>
              <a:rPr lang="en-IN" b="1" i="1" dirty="0" smtClean="0"/>
              <a:t>object oriented </a:t>
            </a:r>
            <a:r>
              <a:rPr lang="en-IN" dirty="0" smtClean="0"/>
              <a:t>language.</a:t>
            </a:r>
          </a:p>
          <a:p>
            <a:pPr lvl="1"/>
            <a:r>
              <a:rPr lang="en-IN" dirty="0" smtClean="0"/>
              <a:t>Shall learn more about this later.</a:t>
            </a:r>
          </a:p>
          <a:p>
            <a:pPr lvl="1"/>
            <a:r>
              <a:rPr lang="en-IN" dirty="0" smtClean="0"/>
              <a:t>It’s something like </a:t>
            </a:r>
            <a:r>
              <a:rPr lang="en-IN" b="1" dirty="0" smtClean="0"/>
              <a:t>Java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 pointers in Python. All data allocated dynamically.</a:t>
            </a:r>
          </a:p>
          <a:p>
            <a:pPr lvl="1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7992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Hello World!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58618"/>
            <a:ext cx="7886700" cy="959616"/>
          </a:xfrm>
        </p:spPr>
        <p:txBody>
          <a:bodyPr/>
          <a:lstStyle/>
          <a:p>
            <a:r>
              <a:rPr lang="en-IN" dirty="0" smtClean="0"/>
              <a:t>In the terminal after this line, you should see the line printed like this: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58510" y="3834577"/>
            <a:ext cx="27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&gt;&gt;&gt; print (“Hello World!”)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1050" y="1978025"/>
            <a:ext cx="7886700" cy="187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Let’s print the line </a:t>
            </a:r>
            <a:r>
              <a:rPr lang="en-IN" b="1" smtClean="0"/>
              <a:t>Hello World! </a:t>
            </a:r>
            <a:r>
              <a:rPr lang="en-IN" smtClean="0"/>
              <a:t>in python now.</a:t>
            </a:r>
          </a:p>
          <a:p>
            <a:r>
              <a:rPr lang="en-IN" smtClean="0"/>
              <a:t>After running python3, type the following command. Your cursor should be after the ‘&gt;&gt;&gt;’ as of now.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058510" y="5691129"/>
            <a:ext cx="270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Hello World!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130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777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Introduction</vt:lpstr>
      <vt:lpstr>In this lab course, we will learn…</vt:lpstr>
      <vt:lpstr>Today’s Overview</vt:lpstr>
      <vt:lpstr>Brushing up your Programming</vt:lpstr>
      <vt:lpstr>Brushing up your Programming</vt:lpstr>
      <vt:lpstr>Brushing up your Programming</vt:lpstr>
      <vt:lpstr>What is Python?</vt:lpstr>
      <vt:lpstr>What is Python?</vt:lpstr>
      <vt:lpstr>Hello World!</vt:lpstr>
      <vt:lpstr>Comparing C with Python3</vt:lpstr>
      <vt:lpstr>Comparing C with Python3</vt:lpstr>
      <vt:lpstr>Comparing C with Python3</vt:lpstr>
      <vt:lpstr>Installing Python3 on your Windows System</vt:lpstr>
      <vt:lpstr>Installing Python3 on your Windows System</vt:lpstr>
      <vt:lpstr>Installing Python3 on your Windows System</vt:lpstr>
      <vt:lpstr>Installing Python3 on your Windows System</vt:lpstr>
      <vt:lpstr>Summary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</dc:creator>
  <cp:lastModifiedBy>santosh.bharti</cp:lastModifiedBy>
  <cp:revision>58</cp:revision>
  <dcterms:created xsi:type="dcterms:W3CDTF">2017-01-03T04:26:30Z</dcterms:created>
  <dcterms:modified xsi:type="dcterms:W3CDTF">2018-01-30T16:37:57Z</dcterms:modified>
</cp:coreProperties>
</file>