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EC2FC8F-A6B0-4659-A5C6-14A72BF09272}">
          <p14:sldIdLst>
            <p14:sldId id="256"/>
            <p14:sldId id="257"/>
            <p14:sldId id="260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07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358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13914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5564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982920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1797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1182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1752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2617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1726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7888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9761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1837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2106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5004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879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8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1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1" name="Rectangle 2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2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2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294C2-743C-42D7-A6A0-2E6E0D723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4" y="609600"/>
            <a:ext cx="3843375" cy="5175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PROPOSAL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006E1-A56E-4E28-827E-A8F16CBA2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6084" y="609601"/>
            <a:ext cx="5511296" cy="5175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Wingdings 3" charset="2"/>
              <a:buChar char=""/>
            </a:pPr>
            <a:r>
              <a:rPr lang="en-US" b="1" u="sng" dirty="0">
                <a:solidFill>
                  <a:srgbClr val="FFFFFF"/>
                </a:solidFill>
              </a:rPr>
              <a:t>PREDICTING THE GDP MOVEMENT TRENDS</a:t>
            </a: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r>
              <a:rPr lang="en-US" u="sng" dirty="0">
                <a:solidFill>
                  <a:srgbClr val="FFFFFF"/>
                </a:solidFill>
              </a:rPr>
              <a:t>Team members: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Rohit </a:t>
            </a:r>
            <a:r>
              <a:rPr lang="en-US" dirty="0" err="1">
                <a:solidFill>
                  <a:srgbClr val="FFFFFF"/>
                </a:solidFill>
              </a:rPr>
              <a:t>Khokle</a:t>
            </a: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Madhava </a:t>
            </a:r>
            <a:r>
              <a:rPr lang="en-US" dirty="0" err="1">
                <a:solidFill>
                  <a:srgbClr val="FFFFFF"/>
                </a:solidFill>
              </a:rPr>
              <a:t>Peddisetti</a:t>
            </a: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Pranatha Rao</a:t>
            </a:r>
          </a:p>
        </p:txBody>
      </p:sp>
    </p:spTree>
    <p:extLst>
      <p:ext uri="{BB962C8B-B14F-4D97-AF65-F5344CB8AC3E}">
        <p14:creationId xmlns:p14="http://schemas.microsoft.com/office/powerpoint/2010/main" val="3948296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17AF-724F-4C6F-8E0D-F18C4F2C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73AFF-E264-45CD-B9F0-BCCD3AFC9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6555"/>
            <a:ext cx="8596668" cy="4194807"/>
          </a:xfrm>
        </p:spPr>
        <p:txBody>
          <a:bodyPr>
            <a:normAutofit/>
          </a:bodyPr>
          <a:lstStyle/>
          <a:p>
            <a:r>
              <a:rPr lang="en-US" sz="2400" dirty="0"/>
              <a:t> By looking at historical data, how we can accurately predict GDP movement trends of top performing countries (USA, China, Germany, UK, France, India) based on access, spending, and years of </a:t>
            </a:r>
            <a:r>
              <a:rPr lang="en-US" sz="2400" b="1" dirty="0"/>
              <a:t>education, healthcare, agriculture</a:t>
            </a:r>
          </a:p>
          <a:p>
            <a:r>
              <a:rPr lang="en-US" sz="2400" dirty="0"/>
              <a:t> Use classification algorithm performs best in distinguishing the up and down trends in economic growth and try to invest accordingly in our newly formed country – Republic of Data-stan. </a:t>
            </a:r>
          </a:p>
        </p:txBody>
      </p:sp>
    </p:spTree>
    <p:extLst>
      <p:ext uri="{BB962C8B-B14F-4D97-AF65-F5344CB8AC3E}">
        <p14:creationId xmlns:p14="http://schemas.microsoft.com/office/powerpoint/2010/main" val="238668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97068-5E14-4C07-95F6-8620784EA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07" y="192350"/>
            <a:ext cx="3729076" cy="944328"/>
          </a:xfrm>
        </p:spPr>
        <p:txBody>
          <a:bodyPr anchor="ctr">
            <a:normAutofit/>
          </a:bodyPr>
          <a:lstStyle/>
          <a:p>
            <a:r>
              <a:rPr lang="en-US" b="1" u="sng" dirty="0"/>
              <a:t>Preface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863CC08-7B7C-4309-8F03-8FD3230A8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dirty="0"/>
              <a:t>Republic of Data-stan is an island country on middle of Pacific ocean.</a:t>
            </a:r>
          </a:p>
          <a:p>
            <a:r>
              <a:rPr lang="en-US" dirty="0"/>
              <a:t>Its east coast neighbors are USA, Canada and west coast neighbors are Russia, Japan and Philippines and some coast of China   </a:t>
            </a:r>
          </a:p>
        </p:txBody>
      </p:sp>
      <p:pic>
        <p:nvPicPr>
          <p:cNvPr id="5" name="Content Placeholder 4" descr="A picture containing table, grass, sitting, cake&#10;&#10;Description automatically generated">
            <a:extLst>
              <a:ext uri="{FF2B5EF4-FFF2-40B4-BE49-F238E27FC236}">
                <a16:creationId xmlns:a16="http://schemas.microsoft.com/office/drawing/2014/main" id="{6DD0751E-6A03-4D7E-958D-CA91FCA73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035" y="1939745"/>
            <a:ext cx="6757916" cy="363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14BA4E-90EB-47A6-B3D4-F1897E472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MAJOR SECTORS CONTRIBUTING TO GDP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3CA02-6D67-48F4-939E-203681063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816638"/>
            <a:ext cx="5299329" cy="5224724"/>
          </a:xfrm>
        </p:spPr>
        <p:txBody>
          <a:bodyPr anchor="ctr">
            <a:normAutofit/>
          </a:bodyPr>
          <a:lstStyle/>
          <a:p>
            <a:endParaRPr lang="en-US" dirty="0"/>
          </a:p>
          <a:p>
            <a:r>
              <a:rPr lang="en-US" dirty="0"/>
              <a:t> We focus on increasing our Nation’s income in the following ways: </a:t>
            </a:r>
          </a:p>
          <a:p>
            <a:pPr marL="0" indent="0">
              <a:buNone/>
            </a:pPr>
            <a:r>
              <a:rPr lang="en-US" dirty="0"/>
              <a:t>1) </a:t>
            </a:r>
            <a:r>
              <a:rPr lang="en-US" b="1" dirty="0"/>
              <a:t>Investment in Education: </a:t>
            </a:r>
            <a:r>
              <a:rPr lang="en-US" dirty="0"/>
              <a:t>We analyze the top countries in Education and how it affects their GDP </a:t>
            </a:r>
          </a:p>
          <a:p>
            <a:pPr marL="0" indent="0">
              <a:buNone/>
            </a:pPr>
            <a:r>
              <a:rPr lang="en-US" dirty="0"/>
              <a:t>2) </a:t>
            </a:r>
            <a:r>
              <a:rPr lang="en-US" b="1" dirty="0"/>
              <a:t>Investment in Quality Healthcare: </a:t>
            </a:r>
            <a:r>
              <a:rPr lang="en-US" dirty="0"/>
              <a:t>Identify countries with good quality healthcare, how it affects the quality of life and find the correlation with services/economy. </a:t>
            </a:r>
          </a:p>
          <a:p>
            <a:pPr marL="0" indent="0">
              <a:buNone/>
            </a:pPr>
            <a:r>
              <a:rPr lang="en-US" dirty="0"/>
              <a:t>3) </a:t>
            </a:r>
            <a:r>
              <a:rPr lang="en-US" b="1" dirty="0"/>
              <a:t>Investment in Agriculture: </a:t>
            </a:r>
            <a:r>
              <a:rPr lang="en-US" dirty="0"/>
              <a:t>Identify suitable crops with similar geographic locations and then find how it contributes to the GDP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392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37F7B-8AEB-4B3E-B78E-24DDF18D1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3B62A-3778-420F-A0AF-4B6EB35CB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784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221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PROJECT PROPOSAL</vt:lpstr>
      <vt:lpstr>PROBLEM STATEMENT</vt:lpstr>
      <vt:lpstr>Preface</vt:lpstr>
      <vt:lpstr>MAJOR SECTORS CONTRIBUTING TO GDP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Pranatha Rao</dc:creator>
  <cp:lastModifiedBy>Rohit Khokle</cp:lastModifiedBy>
  <cp:revision>4</cp:revision>
  <dcterms:created xsi:type="dcterms:W3CDTF">2020-04-03T16:00:02Z</dcterms:created>
  <dcterms:modified xsi:type="dcterms:W3CDTF">2020-04-03T17:07:42Z</dcterms:modified>
</cp:coreProperties>
</file>