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301" r:id="rId4"/>
    <p:sldId id="259" r:id="rId5"/>
    <p:sldId id="302" r:id="rId6"/>
    <p:sldId id="312" r:id="rId7"/>
    <p:sldId id="313" r:id="rId8"/>
    <p:sldId id="31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2" r:id="rId20"/>
    <p:sldId id="315" r:id="rId21"/>
    <p:sldId id="322" r:id="rId22"/>
    <p:sldId id="273" r:id="rId23"/>
    <p:sldId id="309" r:id="rId24"/>
    <p:sldId id="274" r:id="rId25"/>
    <p:sldId id="275" r:id="rId26"/>
    <p:sldId id="279" r:id="rId27"/>
    <p:sldId id="304" r:id="rId28"/>
    <p:sldId id="305" r:id="rId29"/>
    <p:sldId id="276" r:id="rId30"/>
    <p:sldId id="277" r:id="rId31"/>
    <p:sldId id="282" r:id="rId32"/>
    <p:sldId id="306" r:id="rId33"/>
    <p:sldId id="307" r:id="rId34"/>
    <p:sldId id="288" r:id="rId35"/>
    <p:sldId id="310" r:id="rId36"/>
    <p:sldId id="290" r:id="rId37"/>
    <p:sldId id="323" r:id="rId38"/>
    <p:sldId id="326" r:id="rId39"/>
    <p:sldId id="31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040" autoAdjust="0"/>
  </p:normalViewPr>
  <p:slideViewPr>
    <p:cSldViewPr snapToGrid="0">
      <p:cViewPr varScale="1">
        <p:scale>
          <a:sx n="37" d="100"/>
          <a:sy n="37" d="100"/>
        </p:scale>
        <p:origin x="1419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ontrond" userId="3d746ec0db3500e1" providerId="LiveId" clId="{9D4D2F70-1474-4132-974D-834E1DF03AE0}"/>
    <pc:docChg chg="delSld">
      <pc:chgData name="Manuel Montrond" userId="3d746ec0db3500e1" providerId="LiveId" clId="{9D4D2F70-1474-4132-974D-834E1DF03AE0}" dt="2020-01-16T02:14:20.565" v="7" actId="47"/>
      <pc:docMkLst>
        <pc:docMk/>
      </pc:docMkLst>
      <pc:sldChg chg="del">
        <pc:chgData name="Manuel Montrond" userId="3d746ec0db3500e1" providerId="LiveId" clId="{9D4D2F70-1474-4132-974D-834E1DF03AE0}" dt="2020-01-16T02:14:15.030" v="0" actId="47"/>
        <pc:sldMkLst>
          <pc:docMk/>
          <pc:sldMk cId="0" sldId="291"/>
        </pc:sldMkLst>
      </pc:sldChg>
      <pc:sldChg chg="del">
        <pc:chgData name="Manuel Montrond" userId="3d746ec0db3500e1" providerId="LiveId" clId="{9D4D2F70-1474-4132-974D-834E1DF03AE0}" dt="2020-01-16T02:14:16.452" v="1" actId="47"/>
        <pc:sldMkLst>
          <pc:docMk/>
          <pc:sldMk cId="0" sldId="292"/>
        </pc:sldMkLst>
      </pc:sldChg>
      <pc:sldChg chg="del">
        <pc:chgData name="Manuel Montrond" userId="3d746ec0db3500e1" providerId="LiveId" clId="{9D4D2F70-1474-4132-974D-834E1DF03AE0}" dt="2020-01-16T02:14:17.621" v="3" actId="47"/>
        <pc:sldMkLst>
          <pc:docMk/>
          <pc:sldMk cId="0" sldId="293"/>
        </pc:sldMkLst>
      </pc:sldChg>
      <pc:sldChg chg="del">
        <pc:chgData name="Manuel Montrond" userId="3d746ec0db3500e1" providerId="LiveId" clId="{9D4D2F70-1474-4132-974D-834E1DF03AE0}" dt="2020-01-16T02:14:18.650" v="5" actId="47"/>
        <pc:sldMkLst>
          <pc:docMk/>
          <pc:sldMk cId="0" sldId="294"/>
        </pc:sldMkLst>
      </pc:sldChg>
      <pc:sldChg chg="del">
        <pc:chgData name="Manuel Montrond" userId="3d746ec0db3500e1" providerId="LiveId" clId="{9D4D2F70-1474-4132-974D-834E1DF03AE0}" dt="2020-01-16T02:14:19.632" v="6" actId="47"/>
        <pc:sldMkLst>
          <pc:docMk/>
          <pc:sldMk cId="0" sldId="295"/>
        </pc:sldMkLst>
      </pc:sldChg>
      <pc:sldChg chg="del">
        <pc:chgData name="Manuel Montrond" userId="3d746ec0db3500e1" providerId="LiveId" clId="{9D4D2F70-1474-4132-974D-834E1DF03AE0}" dt="2020-01-16T02:14:20.565" v="7" actId="47"/>
        <pc:sldMkLst>
          <pc:docMk/>
          <pc:sldMk cId="0" sldId="296"/>
        </pc:sldMkLst>
      </pc:sldChg>
      <pc:sldChg chg="del">
        <pc:chgData name="Manuel Montrond" userId="3d746ec0db3500e1" providerId="LiveId" clId="{9D4D2F70-1474-4132-974D-834E1DF03AE0}" dt="2020-01-16T02:14:18.227" v="4" actId="47"/>
        <pc:sldMkLst>
          <pc:docMk/>
          <pc:sldMk cId="0" sldId="308"/>
        </pc:sldMkLst>
      </pc:sldChg>
      <pc:sldChg chg="del">
        <pc:chgData name="Manuel Montrond" userId="3d746ec0db3500e1" providerId="LiveId" clId="{9D4D2F70-1474-4132-974D-834E1DF03AE0}" dt="2020-01-16T02:14:17.058" v="2" actId="47"/>
        <pc:sldMkLst>
          <pc:docMk/>
          <pc:sldMk cId="0" sldId="311"/>
        </pc:sldMkLst>
      </pc:sldChg>
      <pc:sldMasterChg chg="delSldLayout">
        <pc:chgData name="Manuel Montrond" userId="3d746ec0db3500e1" providerId="LiveId" clId="{9D4D2F70-1474-4132-974D-834E1DF03AE0}" dt="2020-01-16T02:14:17.058" v="2" actId="47"/>
        <pc:sldMasterMkLst>
          <pc:docMk/>
          <pc:sldMasterMk cId="1595411044" sldId="2147483648"/>
        </pc:sldMasterMkLst>
        <pc:sldLayoutChg chg="del">
          <pc:chgData name="Manuel Montrond" userId="3d746ec0db3500e1" providerId="LiveId" clId="{9D4D2F70-1474-4132-974D-834E1DF03AE0}" dt="2020-01-16T02:14:17.058" v="2" actId="47"/>
          <pc:sldLayoutMkLst>
            <pc:docMk/>
            <pc:sldMasterMk cId="1595411044" sldId="2147483648"/>
            <pc:sldLayoutMk cId="2383911533" sldId="2147483660"/>
          </pc:sldLayoutMkLst>
        </pc:sldLayoutChg>
      </pc:sldMasterChg>
    </pc:docChg>
  </pc:docChgLst>
  <pc:docChgLst>
    <pc:chgData name="Manuel Montrond" userId="3d746ec0db3500e1" providerId="LiveId" clId="{8E6940AF-7892-4996-BA9C-1EE36882C4FF}"/>
    <pc:docChg chg="custSel addSld delSld modSld">
      <pc:chgData name="Manuel Montrond" userId="3d746ec0db3500e1" providerId="LiveId" clId="{8E6940AF-7892-4996-BA9C-1EE36882C4FF}" dt="2020-01-12T16:26:17.554" v="71"/>
      <pc:docMkLst>
        <pc:docMk/>
      </pc:docMkLst>
      <pc:sldChg chg="modSp">
        <pc:chgData name="Manuel Montrond" userId="3d746ec0db3500e1" providerId="LiveId" clId="{8E6940AF-7892-4996-BA9C-1EE36882C4FF}" dt="2020-01-11T22:56:42.305" v="3"/>
        <pc:sldMkLst>
          <pc:docMk/>
          <pc:sldMk cId="0" sldId="257"/>
        </pc:sldMkLst>
        <pc:spChg chg="mod">
          <ac:chgData name="Manuel Montrond" userId="3d746ec0db3500e1" providerId="LiveId" clId="{8E6940AF-7892-4996-BA9C-1EE36882C4FF}" dt="2020-01-11T22:56:42.305" v="3"/>
          <ac:spMkLst>
            <pc:docMk/>
            <pc:sldMk cId="0" sldId="257"/>
            <ac:spMk id="4099" creationId="{65C99585-0B74-45C0-BA49-6AF94E47808A}"/>
          </ac:spMkLst>
        </pc:spChg>
      </pc:sldChg>
      <pc:sldChg chg="modSp add modAnim">
        <pc:chgData name="Manuel Montrond" userId="3d746ec0db3500e1" providerId="LiveId" clId="{8E6940AF-7892-4996-BA9C-1EE36882C4FF}" dt="2020-01-12T16:05:02.265" v="37"/>
        <pc:sldMkLst>
          <pc:docMk/>
          <pc:sldMk cId="0" sldId="258"/>
        </pc:sldMkLst>
        <pc:spChg chg="mod">
          <ac:chgData name="Manuel Montrond" userId="3d746ec0db3500e1" providerId="LiveId" clId="{8E6940AF-7892-4996-BA9C-1EE36882C4FF}" dt="2020-01-11T23:01:07.513" v="33" actId="14100"/>
          <ac:spMkLst>
            <pc:docMk/>
            <pc:sldMk cId="0" sldId="258"/>
            <ac:spMk id="156674" creationId="{9C453E68-0DF2-47FC-9FE8-0861873B72F0}"/>
          </ac:spMkLst>
        </pc:spChg>
        <pc:spChg chg="mod">
          <ac:chgData name="Manuel Montrond" userId="3d746ec0db3500e1" providerId="LiveId" clId="{8E6940AF-7892-4996-BA9C-1EE36882C4FF}" dt="2020-01-11T23:01:04.713" v="32" actId="14100"/>
          <ac:spMkLst>
            <pc:docMk/>
            <pc:sldMk cId="0" sldId="258"/>
            <ac:spMk id="156675" creationId="{53DFF205-57DE-46F0-B862-FB0C702FD334}"/>
          </ac:spMkLst>
        </pc:spChg>
      </pc:sldChg>
      <pc:sldChg chg="add modAnim modNotesTx">
        <pc:chgData name="Manuel Montrond" userId="3d746ec0db3500e1" providerId="LiveId" clId="{8E6940AF-7892-4996-BA9C-1EE36882C4FF}" dt="2020-01-12T16:08:15.866" v="43" actId="20577"/>
        <pc:sldMkLst>
          <pc:docMk/>
          <pc:sldMk cId="0" sldId="259"/>
        </pc:sldMkLst>
      </pc:sldChg>
      <pc:sldChg chg="modSp add modAnim">
        <pc:chgData name="Manuel Montrond" userId="3d746ec0db3500e1" providerId="LiveId" clId="{8E6940AF-7892-4996-BA9C-1EE36882C4FF}" dt="2020-01-12T16:10:41.519" v="45"/>
        <pc:sldMkLst>
          <pc:docMk/>
          <pc:sldMk cId="0" sldId="260"/>
        </pc:sldMkLst>
        <pc:spChg chg="mod">
          <ac:chgData name="Manuel Montrond" userId="3d746ec0db3500e1" providerId="LiveId" clId="{8E6940AF-7892-4996-BA9C-1EE36882C4FF}" dt="2020-01-11T23:00:44.811" v="29" actId="14100"/>
          <ac:spMkLst>
            <pc:docMk/>
            <pc:sldMk cId="0" sldId="260"/>
            <ac:spMk id="158723" creationId="{C7B44252-8355-45AD-B627-750AB7BE2EF7}"/>
          </ac:spMkLst>
        </pc:spChg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261"/>
        </pc:sldMkLst>
      </pc:sldChg>
      <pc:sldChg chg="add del">
        <pc:chgData name="Manuel Montrond" userId="3d746ec0db3500e1" providerId="LiveId" clId="{8E6940AF-7892-4996-BA9C-1EE36882C4FF}" dt="2020-01-11T22:56:53.425" v="4"/>
        <pc:sldMkLst>
          <pc:docMk/>
          <pc:sldMk cId="0" sldId="262"/>
        </pc:sldMkLst>
      </pc:sldChg>
      <pc:sldChg chg="modSp add modAnim">
        <pc:chgData name="Manuel Montrond" userId="3d746ec0db3500e1" providerId="LiveId" clId="{8E6940AF-7892-4996-BA9C-1EE36882C4FF}" dt="2020-01-12T16:13:04.266" v="47"/>
        <pc:sldMkLst>
          <pc:docMk/>
          <pc:sldMk cId="0" sldId="263"/>
        </pc:sldMkLst>
        <pc:spChg chg="mod">
          <ac:chgData name="Manuel Montrond" userId="3d746ec0db3500e1" providerId="LiveId" clId="{8E6940AF-7892-4996-BA9C-1EE36882C4FF}" dt="2020-01-11T23:04:08.345" v="35" actId="14100"/>
          <ac:spMkLst>
            <pc:docMk/>
            <pc:sldMk cId="0" sldId="263"/>
            <ac:spMk id="164866" creationId="{483FB012-5BDE-4FE6-A44B-50C7C0D22AEB}"/>
          </ac:spMkLst>
        </pc:spChg>
        <pc:spChg chg="mod">
          <ac:chgData name="Manuel Montrond" userId="3d746ec0db3500e1" providerId="LiveId" clId="{8E6940AF-7892-4996-BA9C-1EE36882C4FF}" dt="2020-01-11T23:04:05.578" v="34" actId="14100"/>
          <ac:spMkLst>
            <pc:docMk/>
            <pc:sldMk cId="0" sldId="263"/>
            <ac:spMk id="164867" creationId="{AD67FFC3-7261-4944-A588-524D13E97D5E}"/>
          </ac:spMkLst>
        </pc:spChg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264"/>
        </pc:sldMkLst>
      </pc:sldChg>
      <pc:sldChg chg="modSp add modAnim">
        <pc:chgData name="Manuel Montrond" userId="3d746ec0db3500e1" providerId="LiveId" clId="{8E6940AF-7892-4996-BA9C-1EE36882C4FF}" dt="2020-01-12T16:14:32.759" v="50"/>
        <pc:sldMkLst>
          <pc:docMk/>
          <pc:sldMk cId="0" sldId="265"/>
        </pc:sldMkLst>
        <pc:spChg chg="mod">
          <ac:chgData name="Manuel Montrond" userId="3d746ec0db3500e1" providerId="LiveId" clId="{8E6940AF-7892-4996-BA9C-1EE36882C4FF}" dt="2020-01-12T16:14:25.601" v="48" actId="14100"/>
          <ac:spMkLst>
            <pc:docMk/>
            <pc:sldMk cId="0" sldId="265"/>
            <ac:spMk id="166915" creationId="{FCFC316D-033B-4B6F-97A1-C04F5A3C6CD3}"/>
          </ac:spMkLst>
        </pc:spChg>
      </pc:sldChg>
      <pc:sldChg chg="add modAnim">
        <pc:chgData name="Manuel Montrond" userId="3d746ec0db3500e1" providerId="LiveId" clId="{8E6940AF-7892-4996-BA9C-1EE36882C4FF}" dt="2020-01-12T16:15:16.245" v="52"/>
        <pc:sldMkLst>
          <pc:docMk/>
          <pc:sldMk cId="0" sldId="266"/>
        </pc:sldMkLst>
      </pc:sldChg>
      <pc:sldChg chg="modSp add del modAnim">
        <pc:chgData name="Manuel Montrond" userId="3d746ec0db3500e1" providerId="LiveId" clId="{8E6940AF-7892-4996-BA9C-1EE36882C4FF}" dt="2020-01-12T16:15:38.851" v="55"/>
        <pc:sldMkLst>
          <pc:docMk/>
          <pc:sldMk cId="0" sldId="267"/>
        </pc:sldMkLst>
        <pc:spChg chg="mod">
          <ac:chgData name="Manuel Montrond" userId="3d746ec0db3500e1" providerId="LiveId" clId="{8E6940AF-7892-4996-BA9C-1EE36882C4FF}" dt="2020-01-12T16:15:24.761" v="53" actId="14100"/>
          <ac:spMkLst>
            <pc:docMk/>
            <pc:sldMk cId="0" sldId="267"/>
            <ac:spMk id="171011" creationId="{D31A1177-5D97-482C-A81C-D62EF308E590}"/>
          </ac:spMkLst>
        </pc:spChg>
      </pc:sldChg>
      <pc:sldChg chg="modSp add del">
        <pc:chgData name="Manuel Montrond" userId="3d746ec0db3500e1" providerId="LiveId" clId="{8E6940AF-7892-4996-BA9C-1EE36882C4FF}" dt="2020-01-12T16:15:55.234" v="56" actId="14100"/>
        <pc:sldMkLst>
          <pc:docMk/>
          <pc:sldMk cId="0" sldId="268"/>
        </pc:sldMkLst>
        <pc:spChg chg="mod">
          <ac:chgData name="Manuel Montrond" userId="3d746ec0db3500e1" providerId="LiveId" clId="{8E6940AF-7892-4996-BA9C-1EE36882C4FF}" dt="2020-01-12T16:15:55.234" v="56" actId="14100"/>
          <ac:spMkLst>
            <pc:docMk/>
            <pc:sldMk cId="0" sldId="268"/>
            <ac:spMk id="36869" creationId="{8D59AB02-B303-4E27-84D3-2F4234C4CE54}"/>
          </ac:spMkLst>
        </pc:spChg>
      </pc:sldChg>
      <pc:sldChg chg="modSp add">
        <pc:chgData name="Manuel Montrond" userId="3d746ec0db3500e1" providerId="LiveId" clId="{8E6940AF-7892-4996-BA9C-1EE36882C4FF}" dt="2020-01-11T23:00:26.786" v="27" actId="14100"/>
        <pc:sldMkLst>
          <pc:docMk/>
          <pc:sldMk cId="0" sldId="269"/>
        </pc:sldMkLst>
        <pc:spChg chg="mod">
          <ac:chgData name="Manuel Montrond" userId="3d746ec0db3500e1" providerId="LiveId" clId="{8E6940AF-7892-4996-BA9C-1EE36882C4FF}" dt="2020-01-11T23:00:26.786" v="27" actId="14100"/>
          <ac:spMkLst>
            <pc:docMk/>
            <pc:sldMk cId="0" sldId="269"/>
            <ac:spMk id="38916" creationId="{03E10299-DBE0-48FA-8688-5ADC88902DFF}"/>
          </ac:spMkLst>
        </pc:spChg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270"/>
        </pc:sldMkLst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272"/>
        </pc:sldMkLst>
      </pc:sldChg>
      <pc:sldChg chg="modSp add modAnim">
        <pc:chgData name="Manuel Montrond" userId="3d746ec0db3500e1" providerId="LiveId" clId="{8E6940AF-7892-4996-BA9C-1EE36882C4FF}" dt="2020-01-12T16:17:59.705" v="59"/>
        <pc:sldMkLst>
          <pc:docMk/>
          <pc:sldMk cId="0" sldId="273"/>
        </pc:sldMkLst>
        <pc:spChg chg="mod">
          <ac:chgData name="Manuel Montrond" userId="3d746ec0db3500e1" providerId="LiveId" clId="{8E6940AF-7892-4996-BA9C-1EE36882C4FF}" dt="2020-01-11T23:00:13.614" v="26" actId="14100"/>
          <ac:spMkLst>
            <pc:docMk/>
            <pc:sldMk cId="0" sldId="273"/>
            <ac:spMk id="183299" creationId="{E27C295B-294A-4A49-AF9C-0CABB41C5DA5}"/>
          </ac:spMkLst>
        </pc:spChg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274"/>
        </pc:sldMkLst>
      </pc:sldChg>
      <pc:sldChg chg="delSp modSp add">
        <pc:chgData name="Manuel Montrond" userId="3d746ec0db3500e1" providerId="LiveId" clId="{8E6940AF-7892-4996-BA9C-1EE36882C4FF}" dt="2020-01-12T16:18:35.120" v="61" actId="478"/>
        <pc:sldMkLst>
          <pc:docMk/>
          <pc:sldMk cId="0" sldId="275"/>
        </pc:sldMkLst>
        <pc:spChg chg="del mod">
          <ac:chgData name="Manuel Montrond" userId="3d746ec0db3500e1" providerId="LiveId" clId="{8E6940AF-7892-4996-BA9C-1EE36882C4FF}" dt="2020-01-12T16:18:35.120" v="61" actId="478"/>
          <ac:spMkLst>
            <pc:docMk/>
            <pc:sldMk cId="0" sldId="275"/>
            <ac:spMk id="53254" creationId="{B5219DBC-003A-492E-ABFB-8D6C5174A0A6}"/>
          </ac:spMkLst>
        </pc:spChg>
      </pc:sldChg>
      <pc:sldChg chg="add del modAnim">
        <pc:chgData name="Manuel Montrond" userId="3d746ec0db3500e1" providerId="LiveId" clId="{8E6940AF-7892-4996-BA9C-1EE36882C4FF}" dt="2020-01-12T16:19:30.132" v="63"/>
        <pc:sldMkLst>
          <pc:docMk/>
          <pc:sldMk cId="0" sldId="276"/>
        </pc:sldMkLst>
      </pc:sldChg>
      <pc:sldChg chg="modSp add modAnim">
        <pc:chgData name="Manuel Montrond" userId="3d746ec0db3500e1" providerId="LiveId" clId="{8E6940AF-7892-4996-BA9C-1EE36882C4FF}" dt="2020-01-12T16:20:17.642" v="66"/>
        <pc:sldMkLst>
          <pc:docMk/>
          <pc:sldMk cId="0" sldId="277"/>
        </pc:sldMkLst>
        <pc:spChg chg="mod">
          <ac:chgData name="Manuel Montrond" userId="3d746ec0db3500e1" providerId="LiveId" clId="{8E6940AF-7892-4996-BA9C-1EE36882C4FF}" dt="2020-01-12T16:19:42.913" v="64" actId="14100"/>
          <ac:spMkLst>
            <pc:docMk/>
            <pc:sldMk cId="0" sldId="277"/>
            <ac:spMk id="189443" creationId="{EEE2E682-3FD9-41A4-BF16-26CC81798205}"/>
          </ac:spMkLst>
        </pc:spChg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279"/>
        </pc:sldMkLst>
      </pc:sldChg>
      <pc:sldChg chg="add del">
        <pc:chgData name="Manuel Montrond" userId="3d746ec0db3500e1" providerId="LiveId" clId="{8E6940AF-7892-4996-BA9C-1EE36882C4FF}" dt="2020-01-11T22:56:53.425" v="4"/>
        <pc:sldMkLst>
          <pc:docMk/>
          <pc:sldMk cId="0" sldId="282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284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285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287"/>
        </pc:sldMkLst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288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289"/>
        </pc:sldMkLst>
      </pc:sldChg>
      <pc:sldChg chg="modSp add">
        <pc:chgData name="Manuel Montrond" userId="3d746ec0db3500e1" providerId="LiveId" clId="{8E6940AF-7892-4996-BA9C-1EE36882C4FF}" dt="2020-01-11T22:59:29.657" v="24" actId="1076"/>
        <pc:sldMkLst>
          <pc:docMk/>
          <pc:sldMk cId="0" sldId="290"/>
        </pc:sldMkLst>
        <pc:spChg chg="mod">
          <ac:chgData name="Manuel Montrond" userId="3d746ec0db3500e1" providerId="LiveId" clId="{8E6940AF-7892-4996-BA9C-1EE36882C4FF}" dt="2020-01-11T22:59:06.250" v="19" actId="14100"/>
          <ac:spMkLst>
            <pc:docMk/>
            <pc:sldMk cId="0" sldId="290"/>
            <ac:spMk id="75781" creationId="{1AEA2451-30C3-40D0-8A4F-30DAA66942C3}"/>
          </ac:spMkLst>
        </pc:spChg>
        <pc:spChg chg="mod">
          <ac:chgData name="Manuel Montrond" userId="3d746ec0db3500e1" providerId="LiveId" clId="{8E6940AF-7892-4996-BA9C-1EE36882C4FF}" dt="2020-01-11T22:59:20.289" v="22" actId="1076"/>
          <ac:spMkLst>
            <pc:docMk/>
            <pc:sldMk cId="0" sldId="290"/>
            <ac:spMk id="75783" creationId="{535408C1-4B60-442F-9845-46FDDE40B332}"/>
          </ac:spMkLst>
        </pc:spChg>
        <pc:picChg chg="mod">
          <ac:chgData name="Manuel Montrond" userId="3d746ec0db3500e1" providerId="LiveId" clId="{8E6940AF-7892-4996-BA9C-1EE36882C4FF}" dt="2020-01-11T22:59:15.161" v="21" actId="14100"/>
          <ac:picMkLst>
            <pc:docMk/>
            <pc:sldMk cId="0" sldId="290"/>
            <ac:picMk id="75778" creationId="{E0878DD6-508F-4431-A697-0441581339A0}"/>
          </ac:picMkLst>
        </pc:picChg>
        <pc:picChg chg="mod">
          <ac:chgData name="Manuel Montrond" userId="3d746ec0db3500e1" providerId="LiveId" clId="{8E6940AF-7892-4996-BA9C-1EE36882C4FF}" dt="2020-01-11T22:59:29.657" v="24" actId="1076"/>
          <ac:picMkLst>
            <pc:docMk/>
            <pc:sldMk cId="0" sldId="290"/>
            <ac:picMk id="75779" creationId="{BD50703C-44D6-40A0-810D-1A09CA58DFBE}"/>
          </ac:picMkLst>
        </pc:picChg>
      </pc:sldChg>
      <pc:sldChg chg="modSp add modAnim">
        <pc:chgData name="Manuel Montrond" userId="3d746ec0db3500e1" providerId="LiveId" clId="{8E6940AF-7892-4996-BA9C-1EE36882C4FF}" dt="2020-01-12T16:23:19.539" v="69"/>
        <pc:sldMkLst>
          <pc:docMk/>
          <pc:sldMk cId="0" sldId="291"/>
        </pc:sldMkLst>
        <pc:spChg chg="mod">
          <ac:chgData name="Manuel Montrond" userId="3d746ec0db3500e1" providerId="LiveId" clId="{8E6940AF-7892-4996-BA9C-1EE36882C4FF}" dt="2020-01-11T22:58:48.225" v="17" actId="14100"/>
          <ac:spMkLst>
            <pc:docMk/>
            <pc:sldMk cId="0" sldId="291"/>
            <ac:spMk id="217090" creationId="{7AE46771-97DE-45E5-A26A-199EF44B5941}"/>
          </ac:spMkLst>
        </pc:spChg>
        <pc:spChg chg="mod">
          <ac:chgData name="Manuel Montrond" userId="3d746ec0db3500e1" providerId="LiveId" clId="{8E6940AF-7892-4996-BA9C-1EE36882C4FF}" dt="2020-01-11T22:58:45.396" v="16" actId="27636"/>
          <ac:spMkLst>
            <pc:docMk/>
            <pc:sldMk cId="0" sldId="291"/>
            <ac:spMk id="217091" creationId="{C81F5767-294E-4884-86F1-652169B347E3}"/>
          </ac:spMkLst>
        </pc:spChg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292"/>
        </pc:sldMkLst>
      </pc:sldChg>
      <pc:sldChg chg="modSp add del modAnim">
        <pc:chgData name="Manuel Montrond" userId="3d746ec0db3500e1" providerId="LiveId" clId="{8E6940AF-7892-4996-BA9C-1EE36882C4FF}" dt="2020-01-12T16:26:17.554" v="71"/>
        <pc:sldMkLst>
          <pc:docMk/>
          <pc:sldMk cId="0" sldId="293"/>
        </pc:sldMkLst>
        <pc:spChg chg="mod">
          <ac:chgData name="Manuel Montrond" userId="3d746ec0db3500e1" providerId="LiveId" clId="{8E6940AF-7892-4996-BA9C-1EE36882C4FF}" dt="2020-01-11T22:58:21.809" v="11" actId="14100"/>
          <ac:spMkLst>
            <pc:docMk/>
            <pc:sldMk cId="0" sldId="293"/>
            <ac:spMk id="219139" creationId="{32BE7BCD-72D6-481F-81C2-3DBAE3458FE6}"/>
          </ac:spMkLst>
        </pc:spChg>
      </pc:sldChg>
      <pc:sldChg chg="add del">
        <pc:chgData name="Manuel Montrond" userId="3d746ec0db3500e1" providerId="LiveId" clId="{8E6940AF-7892-4996-BA9C-1EE36882C4FF}" dt="2020-01-11T22:56:53.425" v="4"/>
        <pc:sldMkLst>
          <pc:docMk/>
          <pc:sldMk cId="0" sldId="294"/>
        </pc:sldMkLst>
      </pc:sldChg>
      <pc:sldChg chg="add del">
        <pc:chgData name="Manuel Montrond" userId="3d746ec0db3500e1" providerId="LiveId" clId="{8E6940AF-7892-4996-BA9C-1EE36882C4FF}" dt="2020-01-11T22:56:53.425" v="4"/>
        <pc:sldMkLst>
          <pc:docMk/>
          <pc:sldMk cId="0" sldId="295"/>
        </pc:sldMkLst>
      </pc:sldChg>
      <pc:sldChg chg="add del">
        <pc:chgData name="Manuel Montrond" userId="3d746ec0db3500e1" providerId="LiveId" clId="{8E6940AF-7892-4996-BA9C-1EE36882C4FF}" dt="2020-01-11T22:56:53.425" v="4"/>
        <pc:sldMkLst>
          <pc:docMk/>
          <pc:sldMk cId="0" sldId="296"/>
        </pc:sldMkLst>
      </pc:sldChg>
      <pc:sldChg chg="modSp add del">
        <pc:chgData name="Manuel Montrond" userId="3d746ec0db3500e1" providerId="LiveId" clId="{8E6940AF-7892-4996-BA9C-1EE36882C4FF}" dt="2020-01-11T22:57:01.847" v="8" actId="47"/>
        <pc:sldMkLst>
          <pc:docMk/>
          <pc:sldMk cId="0" sldId="298"/>
        </pc:sldMkLst>
        <pc:spChg chg="mod">
          <ac:chgData name="Manuel Montrond" userId="3d746ec0db3500e1" providerId="LiveId" clId="{8E6940AF-7892-4996-BA9C-1EE36882C4FF}" dt="2020-01-11T22:56:53.634" v="5" actId="27636"/>
          <ac:spMkLst>
            <pc:docMk/>
            <pc:sldMk cId="0" sldId="298"/>
            <ac:spMk id="227330" creationId="{F4E999D5-70F9-4BA1-A67E-D7292F0D2777}"/>
          </ac:spMkLst>
        </pc:spChg>
        <pc:spChg chg="mod">
          <ac:chgData name="Manuel Montrond" userId="3d746ec0db3500e1" providerId="LiveId" clId="{8E6940AF-7892-4996-BA9C-1EE36882C4FF}" dt="2020-01-11T22:56:53.643" v="6" actId="27636"/>
          <ac:spMkLst>
            <pc:docMk/>
            <pc:sldMk cId="0" sldId="298"/>
            <ac:spMk id="227334" creationId="{19E7C897-69C4-4466-8822-08F9A5FADE91}"/>
          </ac:spMkLst>
        </pc:spChg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00"/>
        </pc:sldMkLst>
      </pc:sldChg>
      <pc:sldChg chg="modSp add modAnim">
        <pc:chgData name="Manuel Montrond" userId="3d746ec0db3500e1" providerId="LiveId" clId="{8E6940AF-7892-4996-BA9C-1EE36882C4FF}" dt="2020-01-12T16:05:37.169" v="39"/>
        <pc:sldMkLst>
          <pc:docMk/>
          <pc:sldMk cId="0" sldId="301"/>
        </pc:sldMkLst>
        <pc:spChg chg="mod">
          <ac:chgData name="Manuel Montrond" userId="3d746ec0db3500e1" providerId="LiveId" clId="{8E6940AF-7892-4996-BA9C-1EE36882C4FF}" dt="2020-01-11T23:00:58.938" v="31" actId="14100"/>
          <ac:spMkLst>
            <pc:docMk/>
            <pc:sldMk cId="0" sldId="301"/>
            <ac:spMk id="231427" creationId="{935FE717-1522-4C62-9FA3-FB2ED154E9F0}"/>
          </ac:spMkLst>
        </pc:spChg>
      </pc:sldChg>
      <pc:sldChg chg="modSp add">
        <pc:chgData name="Manuel Montrond" userId="3d746ec0db3500e1" providerId="LiveId" clId="{8E6940AF-7892-4996-BA9C-1EE36882C4FF}" dt="2020-01-11T23:00:53.161" v="30" actId="14100"/>
        <pc:sldMkLst>
          <pc:docMk/>
          <pc:sldMk cId="0" sldId="302"/>
        </pc:sldMkLst>
        <pc:spChg chg="mod">
          <ac:chgData name="Manuel Montrond" userId="3d746ec0db3500e1" providerId="LiveId" clId="{8E6940AF-7892-4996-BA9C-1EE36882C4FF}" dt="2020-01-11T23:00:53.161" v="30" actId="14100"/>
          <ac:spMkLst>
            <pc:docMk/>
            <pc:sldMk cId="0" sldId="302"/>
            <ac:spMk id="236547" creationId="{17EC0D66-A877-4ACD-BDAA-409B9D5FBF06}"/>
          </ac:spMkLst>
        </pc:spChg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04"/>
        </pc:sldMkLst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05"/>
        </pc:sldMkLst>
      </pc:sldChg>
      <pc:sldChg chg="add del">
        <pc:chgData name="Manuel Montrond" userId="3d746ec0db3500e1" providerId="LiveId" clId="{8E6940AF-7892-4996-BA9C-1EE36882C4FF}" dt="2020-01-11T22:56:53.425" v="4"/>
        <pc:sldMkLst>
          <pc:docMk/>
          <pc:sldMk cId="0" sldId="306"/>
        </pc:sldMkLst>
      </pc:sldChg>
      <pc:sldChg chg="add del">
        <pc:chgData name="Manuel Montrond" userId="3d746ec0db3500e1" providerId="LiveId" clId="{8E6940AF-7892-4996-BA9C-1EE36882C4FF}" dt="2020-01-11T22:56:53.425" v="4"/>
        <pc:sldMkLst>
          <pc:docMk/>
          <pc:sldMk cId="0" sldId="307"/>
        </pc:sldMkLst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08"/>
        </pc:sldMkLst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09"/>
        </pc:sldMkLst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10"/>
        </pc:sldMkLst>
      </pc:sldChg>
      <pc:sldChg chg="modSp add del">
        <pc:chgData name="Manuel Montrond" userId="3d746ec0db3500e1" providerId="LiveId" clId="{8E6940AF-7892-4996-BA9C-1EE36882C4FF}" dt="2020-01-11T22:58:38.393" v="14" actId="14100"/>
        <pc:sldMkLst>
          <pc:docMk/>
          <pc:sldMk cId="0" sldId="311"/>
        </pc:sldMkLst>
        <pc:spChg chg="mod">
          <ac:chgData name="Manuel Montrond" userId="3d746ec0db3500e1" providerId="LiveId" clId="{8E6940AF-7892-4996-BA9C-1EE36882C4FF}" dt="2020-01-11T22:58:34.739" v="13" actId="14100"/>
          <ac:spMkLst>
            <pc:docMk/>
            <pc:sldMk cId="0" sldId="311"/>
            <ac:spMk id="88068" creationId="{C38C7E8F-61B5-478F-933A-731DCA6D44EC}"/>
          </ac:spMkLst>
        </pc:spChg>
        <pc:picChg chg="mod">
          <ac:chgData name="Manuel Montrond" userId="3d746ec0db3500e1" providerId="LiveId" clId="{8E6940AF-7892-4996-BA9C-1EE36882C4FF}" dt="2020-01-11T22:58:38.393" v="14" actId="14100"/>
          <ac:picMkLst>
            <pc:docMk/>
            <pc:sldMk cId="0" sldId="311"/>
            <ac:picMk id="88066" creationId="{4E0BC64B-3145-46D2-ABD3-9E927F13C78B}"/>
          </ac:picMkLst>
        </pc:picChg>
      </pc:sldChg>
      <pc:sldChg chg="add del">
        <pc:chgData name="Manuel Montrond" userId="3d746ec0db3500e1" providerId="LiveId" clId="{8E6940AF-7892-4996-BA9C-1EE36882C4FF}" dt="2020-01-11T22:56:53.425" v="4"/>
        <pc:sldMkLst>
          <pc:docMk/>
          <pc:sldMk cId="0" sldId="312"/>
        </pc:sldMkLst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13"/>
        </pc:sldMkLst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14"/>
        </pc:sldMkLst>
      </pc:sldChg>
      <pc:sldChg chg="modSp add del">
        <pc:chgData name="Manuel Montrond" userId="3d746ec0db3500e1" providerId="LiveId" clId="{8E6940AF-7892-4996-BA9C-1EE36882C4FF}" dt="2020-01-12T16:17:11.962" v="57" actId="14100"/>
        <pc:sldMkLst>
          <pc:docMk/>
          <pc:sldMk cId="0" sldId="315"/>
        </pc:sldMkLst>
        <pc:spChg chg="mod">
          <ac:chgData name="Manuel Montrond" userId="3d746ec0db3500e1" providerId="LiveId" clId="{8E6940AF-7892-4996-BA9C-1EE36882C4FF}" dt="2020-01-12T16:17:11.962" v="57" actId="14100"/>
          <ac:spMkLst>
            <pc:docMk/>
            <pc:sldMk cId="0" sldId="315"/>
            <ac:spMk id="43011" creationId="{31AABC92-342C-4C5F-B23A-067C776F792E}"/>
          </ac:spMkLst>
        </pc:spChg>
      </pc:sldChg>
      <pc:sldChg chg="add del">
        <pc:chgData name="Manuel Montrond" userId="3d746ec0db3500e1" providerId="LiveId" clId="{8E6940AF-7892-4996-BA9C-1EE36882C4FF}" dt="2020-01-11T22:56:53.425" v="4"/>
        <pc:sldMkLst>
          <pc:docMk/>
          <pc:sldMk cId="0" sldId="317"/>
        </pc:sldMkLst>
      </pc:sldChg>
      <pc:sldChg chg="modSp add">
        <pc:chgData name="Manuel Montrond" userId="3d746ec0db3500e1" providerId="LiveId" clId="{8E6940AF-7892-4996-BA9C-1EE36882C4FF}" dt="2020-01-12T16:23:07.673" v="67" actId="14100"/>
        <pc:sldMkLst>
          <pc:docMk/>
          <pc:sldMk cId="0" sldId="319"/>
        </pc:sldMkLst>
        <pc:spChg chg="mod">
          <ac:chgData name="Manuel Montrond" userId="3d746ec0db3500e1" providerId="LiveId" clId="{8E6940AF-7892-4996-BA9C-1EE36882C4FF}" dt="2020-01-12T16:23:07.673" v="67" actId="14100"/>
          <ac:spMkLst>
            <pc:docMk/>
            <pc:sldMk cId="0" sldId="319"/>
            <ac:spMk id="3" creationId="{0BD92AE7-0353-4C39-8392-F6FBA5AD7E41}"/>
          </ac:spMkLst>
        </pc:spChg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22"/>
        </pc:sldMkLst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23"/>
        </pc:sldMkLst>
      </pc:sldChg>
      <pc:sldChg chg="modSp add">
        <pc:chgData name="Manuel Montrond" userId="3d746ec0db3500e1" providerId="LiveId" clId="{8E6940AF-7892-4996-BA9C-1EE36882C4FF}" dt="2020-01-11T22:58:09.054" v="10" actId="14100"/>
        <pc:sldMkLst>
          <pc:docMk/>
          <pc:sldMk cId="0" sldId="324"/>
        </pc:sldMkLst>
        <pc:spChg chg="mod">
          <ac:chgData name="Manuel Montrond" userId="3d746ec0db3500e1" providerId="LiveId" clId="{8E6940AF-7892-4996-BA9C-1EE36882C4FF}" dt="2020-01-11T22:58:09.054" v="10" actId="14100"/>
          <ac:spMkLst>
            <pc:docMk/>
            <pc:sldMk cId="0" sldId="324"/>
            <ac:spMk id="100355" creationId="{93FB71AA-AE42-41E9-A4A6-154C490A487E}"/>
          </ac:spMkLst>
        </pc:spChg>
      </pc:sldChg>
      <pc:sldChg chg="add">
        <pc:chgData name="Manuel Montrond" userId="3d746ec0db3500e1" providerId="LiveId" clId="{8E6940AF-7892-4996-BA9C-1EE36882C4FF}" dt="2020-01-11T22:56:53.425" v="4"/>
        <pc:sldMkLst>
          <pc:docMk/>
          <pc:sldMk cId="0" sldId="325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28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30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31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32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33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34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35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36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38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39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40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41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42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43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45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46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48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49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51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53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59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4281078827" sldId="363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1298342797" sldId="364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2816291083" sldId="365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3656271508" sldId="366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2444235234" sldId="367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3945697593" sldId="371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2876116550" sldId="372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0" sldId="373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1147752832" sldId="374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2450413549" sldId="377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94868300" sldId="378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789059673" sldId="379"/>
        </pc:sldMkLst>
      </pc:sldChg>
      <pc:sldChg chg="del">
        <pc:chgData name="Manuel Montrond" userId="3d746ec0db3500e1" providerId="LiveId" clId="{8E6940AF-7892-4996-BA9C-1EE36882C4FF}" dt="2020-01-11T22:56:09.943" v="2" actId="47"/>
        <pc:sldMkLst>
          <pc:docMk/>
          <pc:sldMk cId="2496857726" sldId="380"/>
        </pc:sldMkLst>
      </pc:sldChg>
      <pc:sldMasterChg chg="delSldLayout">
        <pc:chgData name="Manuel Montrond" userId="3d746ec0db3500e1" providerId="LiveId" clId="{8E6940AF-7892-4996-BA9C-1EE36882C4FF}" dt="2020-01-11T22:56:09.943" v="2" actId="47"/>
        <pc:sldMasterMkLst>
          <pc:docMk/>
          <pc:sldMasterMk cId="1595411044" sldId="2147483648"/>
        </pc:sldMasterMkLst>
        <pc:sldLayoutChg chg="del">
          <pc:chgData name="Manuel Montrond" userId="3d746ec0db3500e1" providerId="LiveId" clId="{8E6940AF-7892-4996-BA9C-1EE36882C4FF}" dt="2020-01-11T22:56:09.943" v="2" actId="47"/>
          <pc:sldLayoutMkLst>
            <pc:docMk/>
            <pc:sldMasterMk cId="1595411044" sldId="2147483648"/>
            <pc:sldLayoutMk cId="3782246662" sldId="2147483660"/>
          </pc:sldLayoutMkLst>
        </pc:sldLayoutChg>
      </pc:sldMasterChg>
    </pc:docChg>
  </pc:docChgLst>
  <pc:docChgLst>
    <pc:chgData name="Manuel Montrond" userId="3d746ec0db3500e1" providerId="LiveId" clId="{3029DE3F-C90A-4666-A3BD-5CD738F1BFA7}"/>
    <pc:docChg chg="custSel addSld delSld modSld">
      <pc:chgData name="Manuel Montrond" userId="3d746ec0db3500e1" providerId="LiveId" clId="{3029DE3F-C90A-4666-A3BD-5CD738F1BFA7}" dt="2020-01-11T22:53:20.383" v="131" actId="47"/>
      <pc:docMkLst>
        <pc:docMk/>
      </pc:docMkLst>
      <pc:sldChg chg="del">
        <pc:chgData name="Manuel Montrond" userId="3d746ec0db3500e1" providerId="LiveId" clId="{3029DE3F-C90A-4666-A3BD-5CD738F1BFA7}" dt="2020-01-11T22:49:14.669" v="0" actId="47"/>
        <pc:sldMkLst>
          <pc:docMk/>
          <pc:sldMk cId="0" sldId="258"/>
        </pc:sldMkLst>
      </pc:sldChg>
      <pc:sldChg chg="addSp modSp">
        <pc:chgData name="Manuel Montrond" userId="3d746ec0db3500e1" providerId="LiveId" clId="{3029DE3F-C90A-4666-A3BD-5CD738F1BFA7}" dt="2020-01-11T22:52:57.452" v="130" actId="20577"/>
        <pc:sldMkLst>
          <pc:docMk/>
          <pc:sldMk cId="0" sldId="262"/>
        </pc:sldMkLst>
        <pc:spChg chg="add mod">
          <ac:chgData name="Manuel Montrond" userId="3d746ec0db3500e1" providerId="LiveId" clId="{3029DE3F-C90A-4666-A3BD-5CD738F1BFA7}" dt="2020-01-11T22:52:57.452" v="130" actId="20577"/>
          <ac:spMkLst>
            <pc:docMk/>
            <pc:sldMk cId="0" sldId="262"/>
            <ac:spMk id="4" creationId="{3C2B1650-2EB2-4431-B6B5-EAEE175FC12E}"/>
          </ac:spMkLst>
        </pc:spChg>
      </pc:sldChg>
      <pc:sldChg chg="modSp">
        <pc:chgData name="Manuel Montrond" userId="3d746ec0db3500e1" providerId="LiveId" clId="{3029DE3F-C90A-4666-A3BD-5CD738F1BFA7}" dt="2020-01-11T22:49:22.867" v="1" actId="115"/>
        <pc:sldMkLst>
          <pc:docMk/>
          <pc:sldMk cId="0" sldId="306"/>
        </pc:sldMkLst>
        <pc:spChg chg="mod">
          <ac:chgData name="Manuel Montrond" userId="3d746ec0db3500e1" providerId="LiveId" clId="{3029DE3F-C90A-4666-A3BD-5CD738F1BFA7}" dt="2020-01-11T22:49:22.867" v="1" actId="115"/>
          <ac:spMkLst>
            <pc:docMk/>
            <pc:sldMk cId="0" sldId="306"/>
            <ac:spMk id="164867" creationId="{DFA11B0F-421E-4FF6-863F-31B3555750D4}"/>
          </ac:spMkLst>
        </pc:spChg>
      </pc:sldChg>
      <pc:sldChg chg="del">
        <pc:chgData name="Manuel Montrond" userId="3d746ec0db3500e1" providerId="LiveId" clId="{3029DE3F-C90A-4666-A3BD-5CD738F1BFA7}" dt="2020-01-11T22:51:12.239" v="28" actId="47"/>
        <pc:sldMkLst>
          <pc:docMk/>
          <pc:sldMk cId="0" sldId="308"/>
        </pc:sldMkLst>
      </pc:sldChg>
      <pc:sldChg chg="del">
        <pc:chgData name="Manuel Montrond" userId="3d746ec0db3500e1" providerId="LiveId" clId="{3029DE3F-C90A-4666-A3BD-5CD738F1BFA7}" dt="2020-01-11T22:51:14.687" v="29" actId="47"/>
        <pc:sldMkLst>
          <pc:docMk/>
          <pc:sldMk cId="1138239370" sldId="344"/>
        </pc:sldMkLst>
      </pc:sldChg>
      <pc:sldChg chg="del">
        <pc:chgData name="Manuel Montrond" userId="3d746ec0db3500e1" providerId="LiveId" clId="{3029DE3F-C90A-4666-A3BD-5CD738F1BFA7}" dt="2020-01-11T22:51:02.616" v="27" actId="47"/>
        <pc:sldMkLst>
          <pc:docMk/>
          <pc:sldMk cId="0" sldId="354"/>
        </pc:sldMkLst>
      </pc:sldChg>
      <pc:sldChg chg="del">
        <pc:chgData name="Manuel Montrond" userId="3d746ec0db3500e1" providerId="LiveId" clId="{3029DE3F-C90A-4666-A3BD-5CD738F1BFA7}" dt="2020-01-11T22:49:54.523" v="3" actId="47"/>
        <pc:sldMkLst>
          <pc:docMk/>
          <pc:sldMk cId="0" sldId="355"/>
        </pc:sldMkLst>
      </pc:sldChg>
      <pc:sldChg chg="del">
        <pc:chgData name="Manuel Montrond" userId="3d746ec0db3500e1" providerId="LiveId" clId="{3029DE3F-C90A-4666-A3BD-5CD738F1BFA7}" dt="2020-01-11T22:51:27.270" v="30" actId="47"/>
        <pc:sldMkLst>
          <pc:docMk/>
          <pc:sldMk cId="0" sldId="357"/>
        </pc:sldMkLst>
      </pc:sldChg>
      <pc:sldChg chg="del">
        <pc:chgData name="Manuel Montrond" userId="3d746ec0db3500e1" providerId="LiveId" clId="{3029DE3F-C90A-4666-A3BD-5CD738F1BFA7}" dt="2020-01-11T22:50:23.765" v="25" actId="47"/>
        <pc:sldMkLst>
          <pc:docMk/>
          <pc:sldMk cId="0" sldId="360"/>
        </pc:sldMkLst>
      </pc:sldChg>
      <pc:sldChg chg="del">
        <pc:chgData name="Manuel Montrond" userId="3d746ec0db3500e1" providerId="LiveId" clId="{3029DE3F-C90A-4666-A3BD-5CD738F1BFA7}" dt="2020-01-11T22:53:20.383" v="131" actId="47"/>
        <pc:sldMkLst>
          <pc:docMk/>
          <pc:sldMk cId="0" sldId="361"/>
        </pc:sldMkLst>
      </pc:sldChg>
      <pc:sldChg chg="del">
        <pc:chgData name="Manuel Montrond" userId="3d746ec0db3500e1" providerId="LiveId" clId="{3029DE3F-C90A-4666-A3BD-5CD738F1BFA7}" dt="2020-01-11T22:50:51.072" v="26" actId="47"/>
        <pc:sldMkLst>
          <pc:docMk/>
          <pc:sldMk cId="428824081" sldId="362"/>
        </pc:sldMkLst>
      </pc:sldChg>
      <pc:sldChg chg="addSp delSp modSp del">
        <pc:chgData name="Manuel Montrond" userId="3d746ec0db3500e1" providerId="LiveId" clId="{3029DE3F-C90A-4666-A3BD-5CD738F1BFA7}" dt="2020-01-11T22:51:38.077" v="32" actId="47"/>
        <pc:sldMkLst>
          <pc:docMk/>
          <pc:sldMk cId="2128899274" sldId="375"/>
        </pc:sldMkLst>
        <pc:spChg chg="add mod">
          <ac:chgData name="Manuel Montrond" userId="3d746ec0db3500e1" providerId="LiveId" clId="{3029DE3F-C90A-4666-A3BD-5CD738F1BFA7}" dt="2020-01-11T22:51:30.403" v="31" actId="478"/>
          <ac:spMkLst>
            <pc:docMk/>
            <pc:sldMk cId="2128899274" sldId="375"/>
            <ac:spMk id="7" creationId="{27CA70BA-FF5C-477B-B3CF-6A5CB9738EC7}"/>
          </ac:spMkLst>
        </pc:spChg>
        <pc:picChg chg="del">
          <ac:chgData name="Manuel Montrond" userId="3d746ec0db3500e1" providerId="LiveId" clId="{3029DE3F-C90A-4666-A3BD-5CD738F1BFA7}" dt="2020-01-11T22:51:30.403" v="31" actId="478"/>
          <ac:picMkLst>
            <pc:docMk/>
            <pc:sldMk cId="2128899274" sldId="375"/>
            <ac:picMk id="4" creationId="{3E9AA051-9995-4401-9002-90CE90C0E5A2}"/>
          </ac:picMkLst>
        </pc:picChg>
      </pc:sldChg>
      <pc:sldChg chg="del">
        <pc:chgData name="Manuel Montrond" userId="3d746ec0db3500e1" providerId="LiveId" clId="{3029DE3F-C90A-4666-A3BD-5CD738F1BFA7}" dt="2020-01-11T22:49:53.351" v="2" actId="47"/>
        <pc:sldMkLst>
          <pc:docMk/>
          <pc:sldMk cId="2251090168" sldId="376"/>
        </pc:sldMkLst>
      </pc:sldChg>
      <pc:sldChg chg="addSp modSp add">
        <pc:chgData name="Manuel Montrond" userId="3d746ec0db3500e1" providerId="LiveId" clId="{3029DE3F-C90A-4666-A3BD-5CD738F1BFA7}" dt="2020-01-11T22:50:11.026" v="24" actId="20577"/>
        <pc:sldMkLst>
          <pc:docMk/>
          <pc:sldMk cId="94868300" sldId="378"/>
        </pc:sldMkLst>
        <pc:spChg chg="add mod">
          <ac:chgData name="Manuel Montrond" userId="3d746ec0db3500e1" providerId="LiveId" clId="{3029DE3F-C90A-4666-A3BD-5CD738F1BFA7}" dt="2020-01-11T22:50:11.026" v="24" actId="20577"/>
          <ac:spMkLst>
            <pc:docMk/>
            <pc:sldMk cId="94868300" sldId="378"/>
            <ac:spMk id="2" creationId="{177F81F5-CB37-4897-9BC2-39E553333418}"/>
          </ac:spMkLst>
        </pc:spChg>
      </pc:sldChg>
      <pc:sldChg chg="addSp modSp add">
        <pc:chgData name="Manuel Montrond" userId="3d746ec0db3500e1" providerId="LiveId" clId="{3029DE3F-C90A-4666-A3BD-5CD738F1BFA7}" dt="2020-01-11T22:51:49.457" v="46" actId="20577"/>
        <pc:sldMkLst>
          <pc:docMk/>
          <pc:sldMk cId="789059673" sldId="379"/>
        </pc:sldMkLst>
        <pc:spChg chg="add mod">
          <ac:chgData name="Manuel Montrond" userId="3d746ec0db3500e1" providerId="LiveId" clId="{3029DE3F-C90A-4666-A3BD-5CD738F1BFA7}" dt="2020-01-11T22:51:49.457" v="46" actId="20577"/>
          <ac:spMkLst>
            <pc:docMk/>
            <pc:sldMk cId="789059673" sldId="379"/>
            <ac:spMk id="2" creationId="{5EF6023E-439B-41E3-8413-7D0B61C00142}"/>
          </ac:spMkLst>
        </pc:spChg>
      </pc:sldChg>
      <pc:sldChg chg="modSp add">
        <pc:chgData name="Manuel Montrond" userId="3d746ec0db3500e1" providerId="LiveId" clId="{3029DE3F-C90A-4666-A3BD-5CD738F1BFA7}" dt="2020-01-11T22:52:29.042" v="90" actId="20577"/>
        <pc:sldMkLst>
          <pc:docMk/>
          <pc:sldMk cId="2496857726" sldId="380"/>
        </pc:sldMkLst>
        <pc:spChg chg="mod">
          <ac:chgData name="Manuel Montrond" userId="3d746ec0db3500e1" providerId="LiveId" clId="{3029DE3F-C90A-4666-A3BD-5CD738F1BFA7}" dt="2020-01-11T22:52:29.042" v="90" actId="20577"/>
          <ac:spMkLst>
            <pc:docMk/>
            <pc:sldMk cId="2496857726" sldId="380"/>
            <ac:spMk id="2" creationId="{532025EB-82DE-4646-99DB-210CFD25E1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F873-6EA7-44B5-B77A-854B568113D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3F91C-DD51-40C0-B2B5-C1A1E72FE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20184D-B524-4EA0-BD50-FBF9DCC7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D86B8-0871-4442-92EF-DC27C5AA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D1B35CF-65E6-4D3D-BF5F-4969ADC8E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6F5F318-DE36-46AC-8F53-DBFE6CBC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3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81B1D25-2B33-4802-A696-282B2F77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BA3F84B-8C4E-4C4F-BE87-0D3FA806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683EDD0A-77A5-4A12-8041-501D7DF0B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E297EE3-66B2-4210-9945-5C2F1EBD0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What are the business rules represented in this model: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E.g.: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Supplier may supply an item  to this organization, and all items must be supplied by a supplier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Let's go over a sample ER diagram of a company that receives its suppliers from a supplier and gets orders from a customer!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6CEA90-4BE6-4725-BA3E-FF835F818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D8A4F97-8172-4913-8CC4-6596B902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8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4B5C43F-37AD-4BEF-8AF6-E49A4F30E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9F2905A-CEA5-4420-8F17-16A25CD7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F9243C7D-5CA8-4F45-A29C-60F1AC931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17F84AD1-1B39-4FD2-91EE-F52FEACB1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These are the ER-R notations will be using going forward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Diamond is not an acceptable notation for E-R!  It </a:t>
            </a:r>
            <a:r>
              <a:rPr lang="en-US" altLang="en-US" dirty="0" err="1">
                <a:cs typeface="Arial" panose="020B0604020202020204" pitchFamily="34" charset="0"/>
              </a:rPr>
              <a:t>it</a:t>
            </a:r>
            <a:r>
              <a:rPr lang="en-US" altLang="en-US" dirty="0">
                <a:cs typeface="Arial" panose="020B0604020202020204" pitchFamily="34" charset="0"/>
              </a:rPr>
              <a:t> is used for Data Flow Diagram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6FC94592-C2A8-4331-8CC2-699F6DEDC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60518E72-A26D-463D-AEB0-EBE10C13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Entities are not data flow diagram, no decision points. Data goes from here to there, IF this then this!!!!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 Entities are static!!! They are not data flow diagram 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212E3056-C5C9-40AA-B8B7-1E5E9C5F2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CAA9E6FB-EAD6-4646-B221-5E810D488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Give examples of common errors in E-R diagramming, including inappropriate entities (see Figure 2-4). Ask your students for other examples.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Difference between data flow diagram and E-R diagram!</a:t>
            </a: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CF10F74-72AB-4233-B6C7-6088F12E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0AE279D-9632-4AE9-8137-81A43E80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5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E95617C-029A-4825-9DD2-6B635942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327ABD0-F1A9-4E51-9441-1D7F1821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DA3D6B3E-1CFB-496C-B6A2-90C63A12A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8C2733C1-F5D6-4A4A-967B-0FD147BC3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Required versus Optional Attributes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 first name is required, middle name is optimal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 versus Composite Attribute -&gt; composite means more than one part.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Single-Valued versus Multivalued Attribute ( more than one row)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Stored versus Derived Attributes ( attribute that be derived from others. Age based on DOB)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 Attributes ( keys, Student IDs, SS# </a:t>
            </a:r>
            <a:r>
              <a:rPr lang="en-US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etc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 of  Required versus Optional Attributes:  Middle Name should be optional for students.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 versus Composite Attribute:  Home Address is a composite Attribute with 3 parts!  Person’s Name is a composite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Single-Valued versus Multivalued Attribute: Students and skills, you can have many skills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Stored versus Derived Attributes; DOB is stored attribute, age is derived attribute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 Attributes: Student ID, SS# , VIN #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5B3B0FB-DA86-49E0-994D-AB744061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DAF8B0C-068F-47B2-96A6-C45A9A6BD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6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40B86094-5024-41A4-96F1-39B1B8D4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3214461-E94E-44D5-A49D-8B101FA6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F05D7491-E68F-454B-B6CF-79B877578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304A5512-E270-4BE5-AFAA-7E993AE1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 (Key)–an attribute (or combination of attributes) that uniquely identifies individual instances of an entity type ; What identifies a student? Student, simple means only one, composite means more than 1.  Candidate, could be SS#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 versus Composite Identifier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Candidate Identifier–an attribute that could be a key…satisfies the requirements for being an identifier</a:t>
            </a: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Example of banking account number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BD3ADEF-7416-4B32-B195-B1552971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613419C-06B7-4E3A-94DA-D13C449A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7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3B1816BC-A321-4CF5-B389-DEED3FE52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1BDA3A2-E612-4B92-A5B6-32777397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9576D753-A469-495F-BC76-C9B51FF4F9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7EA51859-7BC0-4C18-8F9D-6801C3110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Would you want Middle Name as your key!!! No. 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What is NULL?  Unknown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Why is it important for an attribute not to be NULL? You need to track the identity of the entity instance through its existence.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Why person’s name is not a good identifier for a person? 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58585FB-C9B1-47BC-B171-D43B20E9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C764BA7-1EE9-425D-94B1-CA580A84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12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0493EE3F-870D-41AE-9E08-A6EDA171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D2799971-C5EB-404B-9BBF-9FB26726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916E6D37-E81B-4833-956C-D3C4B8B667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4C6576DD-27F9-480D-A626-497BE475A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E47E941-8CA6-4D06-80CF-55DD5CBA0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7997795-77C3-4674-B945-62387ACC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14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18DB027-CE94-4A12-8722-7CAEB53F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C8DD0202-A2C6-45B3-BA83-A4A09B32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4B96051-16C8-4092-BAEA-26657D8EE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F1E10BCA-EB1D-4646-A681-53E5DB6D5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A76998F-B35F-427E-8ADD-A9474C1E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341BA15-2417-4973-9061-C1003200C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37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FED5D691-E76D-4F1D-BF58-0E1D83F6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768D5F5C-5965-4922-BFE8-D7B9C8F5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948CF910-3448-44F6-9B0E-60B964C7B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EE5D3C54-44D6-4721-A268-56324D635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F18E406-4F9C-4667-A5A0-9DA935AA2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29DCCD27-2876-4D42-A057-5354F669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 new terms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Understand importance of data modeling – saves times, brings the technology to live.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Write good names and definitions for entities, relationships, and attributes -&gt; we saw some example of orders, customers. What are more examples. It enhances understandability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Distinguish unary, binary, and ternary relationships -&gt; different types of relationships to model the world we live in, and business cases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Model different types of attributes, entities, relationships, and cardinalities -? Delve into the cardinality of the data beyond 1-M and 1-1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Draw E-R diagrams for common business situations – few examples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Convert many-to-many relationships to associative entities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Model time-dependent data using time stamps</a:t>
            </a: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A9F2C817-82BD-41A0-9936-7F06CDE0E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26D0473E-AA3E-46E2-A376-4659727E6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Effective (or effectivity) dates are used in a data model when the organization wishes to record historical data, rather than just the current instance.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 A few examples might include the effective date of a product price or service rate. Another example might be the start and end date of an advisor’s assignment to work with a student at a university (see E-R diagram in the next slide).</a:t>
            </a: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4F8EB2A9-77C4-42A7-81CA-F3C65BE2D6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EA0C1AF7-2570-458E-A50C-5322274B3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Effective (or effectivity) dates are used in a data model when the organization wishes to record historical data, rather than just the current instance. A few examples might include the effective date of a product price or service rate. Another example might be the start and end date of an advisor’s assignment to work with a student at a university (see E-R segment below).</a:t>
            </a:r>
          </a:p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2795D7B8-AD34-4B6B-A244-282967393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C0DEDA0D-B15B-4DA7-B567-729F5994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Students as entity taught by Professors</a:t>
            </a: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Relationship type -&gt; is a general representation of all students and all professor. </a:t>
            </a: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Relationship instance is the relationship between a specific student and a specific professor. </a:t>
            </a: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Two entities can have more than one type of relationship between them (multiple relationships) -&gt; professor can teach students and mentor students</a:t>
            </a: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2F15CA7-34C9-4C2D-826E-F5C54E2B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90B6E72-AF8F-48B7-9832-482B5052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17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0F4F43F2-4095-48AF-ADAE-FB3E6325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898A47B2-A416-4DD7-8F47-476F60EC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DA303F7A-0182-4D07-BEA4-ACD67FBA5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310578D2-62BE-4EDB-930B-3572D30AE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Warn the students that the term  “entity” is often used either way; the meaning is intended to come from the </a:t>
            </a:r>
            <a:r>
              <a:rPr lang="en-US" i="1" dirty="0"/>
              <a:t>context</a:t>
            </a:r>
            <a:r>
              <a:rPr lang="en-US" dirty="0"/>
              <a:t> in which it is used.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B9ED654-2968-4479-88D1-3B9288F4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8E00059-ECCC-410D-B7F6-193F4ACA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16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1C55435D-B098-4E18-A43C-A445D763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2D64E0C-5D98-468C-9311-FEDABC48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B73BDB3-4813-4620-B29F-A275F9C107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F8500D0F-E4AA-44A1-9B8F-00C96DFDE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B3276AB-DCD9-47CD-8EAC-932FFA7B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045C9B7-CB65-4B73-8AE6-A77D703C7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8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ABB0B078-D136-44F7-B08F-0EF93D168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525140A3-F035-44C4-A18C-5D5DC890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BD68E0FA-EBE3-4FCF-80EC-4E9BABEED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5557700A-E0FA-4ECE-8295-9E459B1A8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4B53A8C-84BA-42EE-9787-157D356F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F42753E-9F13-4CF9-9AAD-6768A1B15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22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579C541-DF8D-4CBA-9888-81B55975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537EC11E-1CA5-4B2F-9181-1D13E60C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ADF053FD-DACD-4687-8B6A-8AB93E104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25146F33-118F-47DE-9786-8FCB37F6A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EBF6F8E-7510-489B-B625-AB60F434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0CF6124-E223-4E7C-B19B-53118479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22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920FE578-73B2-4697-BD8F-15929FB1B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07CE018-4833-4AF5-9CD7-A9E2BA4B6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EC002103-3A83-4464-8C29-664F7DAAD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0043DE79-6E45-4773-A5C2-D51908A04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D574621-F6D9-42A1-AB0F-25C651700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2270779-6E00-49A6-9586-EF929A8DE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22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18406DC3-EB78-4EA3-A593-CD94BE74A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6CCBD10C-ED14-4F2D-8B9E-8C3CECC61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5523B23E-285A-4E30-99AC-54684DA2C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30D53B72-487B-45C7-B157-D9E71270B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This relationship also has an attribute of shipping mode.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7B0A80C2-2632-4DE2-8663-85D43D3D3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87765744-B476-4EDF-AB5E-F29BD0A7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02F95CD-4FBF-4CEC-A2CE-1E44A8C76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4F312872-6ED8-4C2A-8D0B-514470326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As part of any organization, data model is a representation of a business. It is an expression of business rules! </a:t>
            </a: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To design good data models, we need good business rules expressed clearly </a:t>
            </a: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Are statements that define or constrain some aspect of the business -&gt; if you are  a pizza shop, one of your business rules may be: we only deliver within 5 miles radius of our location. Or we only deliver within our zip code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Are derived from policies, procedures, events, functions – in this example, that would be a company policy.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Assert business structure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Control/influence business behavior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Are expressed in terms familiar to end users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Are automated through DBMS software</a:t>
            </a: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63AE089-C0A2-43D4-B912-E0F5FA6F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760393F-88D6-4085-B6B0-30FBAAF2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29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F44AE5D-6F20-4768-9A5C-53D0EB209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6A650445-AF86-4CE7-8946-91F36079D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1048A903-9E09-4BE3-A87B-E2BA0A4023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3622D194-3665-4A04-BFB8-E823B8C74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271CB1B-9760-4502-8AC5-05CA0134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AE5C9B4-780E-4D42-9BDC-70D70240E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4D915E46-FEFC-4B6E-9539-966515AA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7E992536-6579-4662-BA9A-E0FE2333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C95251D1-E12B-45BD-A40C-6AE65A003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12FD2F67-392A-48C3-AE02-2F62676BB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Can a patient exist without history? Not in this model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3B0AADE-B451-4B1E-896A-C6239FDB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C58D073-9E83-4A11-8130-22F9305E8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FA5B0867-261D-4433-9A37-398BBFE00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A9F96CB5-2649-478D-A43A-D1D653A95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B04E986F-6743-4C20-9673-5D9D997DC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D1EC61EB-2C34-4FD6-92DB-061012601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10C81DE-3E01-40F4-B978-31A9F46FE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D6537CE-BA85-44E8-B3D6-E8A38306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1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9CE4A43C-C296-4DC3-8100-48CE95EF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C64A0F03-B76D-4C79-97D5-D7704FBA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E42C1C9A-673F-4B34-A2E5-61400C2655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4934D95A-7CE5-4563-8C25-4970B6EC9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2AA0D39-DE9A-4CE9-A3CE-463861F7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F7C18A6-45D5-4116-ACC9-4DA40B1F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40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27DA844-5599-48FA-9125-F2AF8BBE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A50593E6-4C06-4CAE-9615-CFD141B5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0D2A034A-B68B-416C-AC01-0E928B263D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4303A7B4-FEE6-4152-83B8-14690CB4A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00BD0FFE-020F-4E40-A2CD-81766121D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254AED9-6B70-46E7-9F84-6A2DDE766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40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D96141D7-760E-4817-B8BC-30BE1FCE1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CB0E9BF7-6D0D-487C-8539-4F2858A7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4FE4BB9A-0E02-4871-AB2C-BE6242287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4A7603D5-D510-43D4-B9C8-545CA2D1A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Discuss unary, binary, and ternary relationships (Figure 2-12). Have the students brainstorm at least two additional examples for each of these relationship degrees.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DE3B3F64-4EAE-4C8F-8958-120E982C2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5924BA82-2133-4B71-9B41-D0671180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CE78B97E-5217-4A8C-ABA8-23F52A070A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49DFE077-15F5-44DE-8FD3-6310C5F3A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Relationship Type: one to many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Degree: Binary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Cardinality: Mandatory One to optional many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1-M, binary, mandatory 1 to mandatory many</a:t>
            </a:r>
          </a:p>
          <a:p>
            <a:r>
              <a:rPr lang="en-US" dirty="0"/>
              <a:t>2)1-M, binary, mandatory 1 to optional many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3F91C-DD51-40C0-B2B5-C1A1E72FE5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9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B2700AC5-F371-4887-AF66-51384252E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7EEA1B1C-AA87-4421-8EB6-D0D54FFF4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E10D58A0-604A-4C80-A820-327748960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FCD2A190-1227-4BA2-B2F2-429F8222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Declarative–what, not how -&gt; drives must deliver only within 5-mile radius. Don’t have to mention they have to used GPS.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Precise–clear, agreed-upon meaning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Atomic–one statement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Consistent–internally and externally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Expressible–structured, natural language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Distinct–non-redundant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Business-oriented–understood by businesspeople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Examples of a business rules:</a:t>
            </a: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A car with more than 5k accumulated miles must be scheduled for service. </a:t>
            </a: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To obtain your degree you must have an average GPA of 3.0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14B6F818-F066-4B5C-BC85-EF3AF9A2C9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0CE7AAB1-6EA6-4C5A-B74C-E77CA469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Related to business, not technical, characteristics -&gt; if developer understands it and end users don’t, it isn’t a good name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Meaningful and self-documenting -&gt; a good data model documents itself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Unique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Readable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Composed of words from an approved list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Repeatable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Written in standard syntax</a:t>
            </a: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D039F88-69E6-4FBC-A2CC-1EE674DE8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DD940D48-4F66-4E9B-A045-EC2782DC7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No- not understandable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3BFD3F04-1CFD-4AAC-B9A7-F4F63CAA7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7AA3810D-5D26-43C2-A6F2-EE8C429A4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Better, bust still not good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E6A38EC-9992-4EE6-A8DF-1D348BAF1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C42EC870-F7F1-4937-A2AA-3CA8BEB15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Entity names are clear and concise</a:t>
            </a: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30C114-6F78-4A17-8170-426C3346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D6DE1AF-298A-4DC3-AC6A-6534741B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/>
              <a:t>2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5A2E0E0E-B41E-46A5-AB00-2272BBF3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34DFBB3A-DF78-42B1-90DA-C28A80DC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F0FF3F59-9CE7-4D12-8461-89A538960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A904F4C0-BE9F-4509-A190-27DD727DE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Entities: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 instance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–person, place, object, event, concept (often corresponds to a row in a table)!   A specific person would be a student like Raj Patel, or Lei Lee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 Type–collection of entities (often corresponds to a table) is 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all of you together.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Warn the students that the term  “entity” is often used either way; the meaning is intended to come from the </a:t>
            </a:r>
            <a:r>
              <a:rPr lang="en-US" i="1" dirty="0"/>
              <a:t>context</a:t>
            </a:r>
            <a:r>
              <a:rPr lang="en-US" dirty="0"/>
              <a:t> in which it is used.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 instance–link between entities (corresponds to primary key-foreign key equivalencies in related tables) students are registered to a class. Raj Patel is registered to INFO6210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 type–category of relationship…link between entity types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Attribute–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property or characteristic of an entity or relationship type (often corresponds to a field in a table). Students have a name and student id, social security numbers </a:t>
            </a: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etc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B28D-8340-421F-8CC8-3C59FAE1D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67810-13BC-4776-99B2-8FF50E0B4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45C5-9509-4F48-B671-F2772DD6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8246-0010-4F81-A3B0-9606F6C5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BFC3-A3D4-46B5-A0BB-5CC27D3A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255D-9ED4-44A3-A835-E4C4CAAA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E858-4E87-4D21-B846-4A1B5066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86F9-5668-4E68-AEF3-113D60C1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9239-7959-49F1-8FA3-B075C92A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10C7-A10D-4470-B72B-A8ED8473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40E8F-913B-463D-BEEE-4A202E99F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19133-ED1F-46A2-8F95-FA6A91BC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FDD4-5A5F-477F-95C3-2F5713D8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BE26E-5568-4742-8C9D-A327A081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D473-48F1-4030-AF82-863ABD9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6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1572-6819-4412-BEBC-459BEE7E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5AED-9B31-4EDE-9812-33664328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B3A7-F87D-4B2E-A3D3-1FDC80CF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0FF30-53FB-4B1B-B0EB-8A722B4E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2889-F930-4749-8D70-CA1781B5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9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0CFD-32B4-4B33-936E-69403054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ECC1F-AB68-41C0-96DB-19310042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03D6-848C-4B07-AA09-8B10FA58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3103-5908-41FF-AA34-D2447CCC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DD86-9283-4398-9FA6-FF84B9D0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83DC-1271-4FD6-9EB0-F1898AFB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2403-6684-4FB9-99E3-E298881AE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1F668-FD02-41FA-B7CD-C7DF3809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95830-825F-4D0E-9269-1FA543F3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073CC-FC01-470D-9BD1-466B9105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9F458-7F16-49CD-903B-D7075666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57A7-CD4D-405E-8DC4-A64CA146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FE424-33DD-4245-AD40-53870B81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89DFF-D4F5-408F-8A95-B76F99834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8D1A-A49C-441F-9BF3-AC7F068FB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A886F-C8BE-4958-903A-3606196A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E6EC5-D6EB-4C6A-8ED7-ABFA2149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B784E-CA0B-43CE-8F25-DCCE8C07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5591C-67E7-41E6-8C1B-1DE01FEC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B655-F9EF-43F1-8354-4EAB4B13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FAE5-F624-41E0-B769-E5B14605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30295-A3B1-4C4C-8F82-10B81916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F31A0-9192-4F93-A6B8-0886F006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87BC1-5328-4630-BC5C-B326BC4B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2255E-59F3-4390-B30E-00E2E760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55DFA-34A9-48F0-8006-F2D1E4C3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8066-765A-4436-B3C8-D4EE57A9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D51C-1D2F-4A7E-840C-E116F7C6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5739D-6C7A-4A14-80EF-7F4F37C9C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4F54-EF52-4972-9724-537F42DC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DB627-81EE-41A1-9A2C-4776D7E2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D0D7-1ED4-4F6D-80E3-27479C50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0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591D-9912-49BF-8DEF-D9AB0E6C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CA860-D6A5-497D-AB80-A41D15F1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64C96-0C57-4FF8-8712-B9D1C8DA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C8F77-E250-47D6-9987-A3A74373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A426-079E-45F5-8455-AD146922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C1584-E207-4404-AE48-08720AA2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AA4F6-E9CD-43A8-B30D-5FC581FE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69FF-0AF1-4F9A-A647-D94541FBE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265C-AC14-46DF-AF69-149FC3FA5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234-DBD7-4D89-A58E-E2347540932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3F4-4709-46AB-A0E9-5FCA60E7B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1022-61A2-425D-B2EC-2A6E4143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A046-C967-4E63-BDF9-55BF1E35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5C99585-0B74-45C0-BA49-6AF94E4780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981200"/>
            <a:ext cx="5384800" cy="39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 eaLnBrk="1" hangingPunct="1">
              <a:buNone/>
              <a:defRPr/>
            </a:pP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ctr" eaLnBrk="1" hangingPunct="1">
              <a:buNone/>
              <a:defRPr/>
            </a:pP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ctr"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Chapter 2:</a:t>
            </a:r>
            <a:b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Modeling Data in the Organization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F66E-39A4-453B-BBFC-6EE5D724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5" y="1776714"/>
            <a:ext cx="3455530" cy="4114800"/>
          </a:xfrm>
          <a:prstGeom prst="rect">
            <a:avLst/>
          </a:prstGeom>
          <a:noFill/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E9470F8-37DD-43AE-A7B1-B21A67897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266FD798-9C09-4A98-9F42-1E096653A419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446F-C381-47A9-A188-64CAE3605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36851" y="6203950"/>
            <a:ext cx="6386513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Tahoma" pitchFamily="34" charset="0"/>
              </a:rPr>
              <a:t>© 2011 Pearson Education, Inc.  Publishing as Prentice Hall</a:t>
            </a: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827A3A0-E0DC-4CE3-8FED-2ACDE850C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DEB759F-1B32-4F5E-9BE9-D0AB4035339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4E5BFB6-DAFF-411C-851D-9C374D387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166688"/>
            <a:ext cx="5670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Sample E-R Diagram (Figure 2-1)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48D90187-60DA-4C86-B0E0-127B6DE6F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723900"/>
            <a:ext cx="86391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2">
            <a:extLst>
              <a:ext uri="{FF2B5EF4-FFF2-40B4-BE49-F238E27FC236}">
                <a16:creationId xmlns:a16="http://schemas.microsoft.com/office/drawing/2014/main" id="{1C4CB4EC-09FB-4CAC-9119-4CABCFA98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952501"/>
            <a:ext cx="58420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C0CB4CFC-9855-4BA6-8D4D-74C8896776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EC0F87C-9C45-4274-BD1B-08A44C304EF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10">
            <a:extLst>
              <a:ext uri="{FF2B5EF4-FFF2-40B4-BE49-F238E27FC236}">
                <a16:creationId xmlns:a16="http://schemas.microsoft.com/office/drawing/2014/main" id="{DE668ED4-444D-4610-AD19-BE356523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3733801"/>
            <a:ext cx="1600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90000"/>
                </a:solidFill>
                <a:latin typeface="Times New Roman" panose="02020603050405020304" pitchFamily="18" charset="0"/>
              </a:rPr>
              <a:t>Relationship degrees specify number of entity types involved</a:t>
            </a:r>
          </a:p>
        </p:txBody>
      </p:sp>
      <p:grpSp>
        <p:nvGrpSpPr>
          <p:cNvPr id="24581" name="Group 27">
            <a:extLst>
              <a:ext uri="{FF2B5EF4-FFF2-40B4-BE49-F238E27FC236}">
                <a16:creationId xmlns:a16="http://schemas.microsoft.com/office/drawing/2014/main" id="{4C49E393-1733-4709-94C6-AA2CDE7F8B7C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1027113"/>
            <a:ext cx="3886200" cy="1905000"/>
            <a:chOff x="144" y="528"/>
            <a:chExt cx="2448" cy="1200"/>
          </a:xfrm>
        </p:grpSpPr>
        <p:sp>
          <p:nvSpPr>
            <p:cNvPr id="24596" name="Text Box 4">
              <a:extLst>
                <a:ext uri="{FF2B5EF4-FFF2-40B4-BE49-F238E27FC236}">
                  <a16:creationId xmlns:a16="http://schemas.microsoft.com/office/drawing/2014/main" id="{902DB84E-B33A-46AD-A833-3C50F62C6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69"/>
              <a:ext cx="77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Entity symbols</a:t>
              </a:r>
            </a:p>
          </p:txBody>
        </p:sp>
        <p:sp>
          <p:nvSpPr>
            <p:cNvPr id="24597" name="Rectangle 12">
              <a:extLst>
                <a:ext uri="{FF2B5EF4-FFF2-40B4-BE49-F238E27FC236}">
                  <a16:creationId xmlns:a16="http://schemas.microsoft.com/office/drawing/2014/main" id="{17153DDF-500C-4BC7-AD69-F17D44161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528"/>
              <a:ext cx="1431" cy="1200"/>
            </a:xfrm>
            <a:prstGeom prst="rect">
              <a:avLst/>
            </a:prstGeom>
            <a:noFill/>
            <a:ln w="25400" algn="ctr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4598" name="Line 13">
              <a:extLst>
                <a:ext uri="{FF2B5EF4-FFF2-40B4-BE49-F238E27FC236}">
                  <a16:creationId xmlns:a16="http://schemas.microsoft.com/office/drawing/2014/main" id="{18584CC9-92B1-4201-8A51-6E4211A80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1010"/>
              <a:ext cx="432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2" name="Group 28">
            <a:extLst>
              <a:ext uri="{FF2B5EF4-FFF2-40B4-BE49-F238E27FC236}">
                <a16:creationId xmlns:a16="http://schemas.microsoft.com/office/drawing/2014/main" id="{B43FB711-F266-46E9-AAC4-577CB5189A74}"/>
              </a:ext>
            </a:extLst>
          </p:cNvPr>
          <p:cNvGrpSpPr>
            <a:grpSpLocks/>
          </p:cNvGrpSpPr>
          <p:nvPr/>
        </p:nvGrpSpPr>
        <p:grpSpPr bwMode="auto">
          <a:xfrm>
            <a:off x="1506538" y="2514601"/>
            <a:ext cx="2438401" cy="1006475"/>
            <a:chOff x="0" y="1584"/>
            <a:chExt cx="1536" cy="634"/>
          </a:xfrm>
        </p:grpSpPr>
        <p:sp>
          <p:nvSpPr>
            <p:cNvPr id="24594" name="Text Box 7">
              <a:extLst>
                <a:ext uri="{FF2B5EF4-FFF2-40B4-BE49-F238E27FC236}">
                  <a16:creationId xmlns:a16="http://schemas.microsoft.com/office/drawing/2014/main" id="{3D08D75E-3533-4E86-A233-82088C269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84"/>
              <a:ext cx="115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A special entity that is also a relationship</a:t>
              </a:r>
            </a:p>
          </p:txBody>
        </p:sp>
        <p:sp>
          <p:nvSpPr>
            <p:cNvPr id="24595" name="Line 14">
              <a:extLst>
                <a:ext uri="{FF2B5EF4-FFF2-40B4-BE49-F238E27FC236}">
                  <a16:creationId xmlns:a16="http://schemas.microsoft.com/office/drawing/2014/main" id="{EBC7A602-0710-4745-833E-AEDF1E02D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584"/>
              <a:ext cx="432" cy="19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3" name="Group 30">
            <a:extLst>
              <a:ext uri="{FF2B5EF4-FFF2-40B4-BE49-F238E27FC236}">
                <a16:creationId xmlns:a16="http://schemas.microsoft.com/office/drawing/2014/main" id="{54E75860-F3B9-479B-8FA1-72087862C78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743200"/>
            <a:ext cx="7543800" cy="3352800"/>
            <a:chOff x="1104" y="1728"/>
            <a:chExt cx="4752" cy="2112"/>
          </a:xfrm>
        </p:grpSpPr>
        <p:sp>
          <p:nvSpPr>
            <p:cNvPr id="24590" name="Rectangle 15">
              <a:extLst>
                <a:ext uri="{FF2B5EF4-FFF2-40B4-BE49-F238E27FC236}">
                  <a16:creationId xmlns:a16="http://schemas.microsoft.com/office/drawing/2014/main" id="{518817F6-AECF-4C1F-9B4B-DDDBCDE2E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20"/>
              <a:ext cx="3648" cy="1920"/>
            </a:xfrm>
            <a:prstGeom prst="rect">
              <a:avLst/>
            </a:prstGeom>
            <a:noFill/>
            <a:ln w="25400" algn="ctr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24591" name="Group 29">
              <a:extLst>
                <a:ext uri="{FF2B5EF4-FFF2-40B4-BE49-F238E27FC236}">
                  <a16:creationId xmlns:a16="http://schemas.microsoft.com/office/drawing/2014/main" id="{9D63A223-2ADB-4743-970F-3A676D0F5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1728"/>
              <a:ext cx="1056" cy="480"/>
              <a:chOff x="4800" y="1728"/>
              <a:chExt cx="1056" cy="480"/>
            </a:xfrm>
          </p:grpSpPr>
          <p:sp>
            <p:nvSpPr>
              <p:cNvPr id="24592" name="Text Box 5">
                <a:extLst>
                  <a:ext uri="{FF2B5EF4-FFF2-40B4-BE49-F238E27FC236}">
                    <a16:creationId xmlns:a16="http://schemas.microsoft.com/office/drawing/2014/main" id="{E934F8EC-1A25-4C43-A9D5-FBB34D810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728"/>
                <a:ext cx="100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990000"/>
                    </a:solidFill>
                    <a:latin typeface="Times New Roman" panose="02020603050405020304" pitchFamily="18" charset="0"/>
                  </a:rPr>
                  <a:t>Relationship symbols</a:t>
                </a:r>
              </a:p>
            </p:txBody>
          </p:sp>
          <p:sp>
            <p:nvSpPr>
              <p:cNvPr id="24593" name="Line 16">
                <a:extLst>
                  <a:ext uri="{FF2B5EF4-FFF2-40B4-BE49-F238E27FC236}">
                    <a16:creationId xmlns:a16="http://schemas.microsoft.com/office/drawing/2014/main" id="{24BA00B9-4B08-41E1-A45F-F227B97DA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0" y="2208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99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4" name="Text Box 18">
            <a:extLst>
              <a:ext uri="{FF2B5EF4-FFF2-40B4-BE49-F238E27FC236}">
                <a16:creationId xmlns:a16="http://schemas.microsoft.com/office/drawing/2014/main" id="{107A406B-2E72-4EE5-8036-35EE4B5BD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4648200"/>
            <a:ext cx="1600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90000"/>
                </a:solidFill>
                <a:latin typeface="Times New Roman" panose="02020603050405020304" pitchFamily="18" charset="0"/>
              </a:rPr>
              <a:t>Relationship cardinalities specify how many of each entity type is allowed</a:t>
            </a:r>
          </a:p>
        </p:txBody>
      </p:sp>
      <p:grpSp>
        <p:nvGrpSpPr>
          <p:cNvPr id="24585" name="Group 31">
            <a:extLst>
              <a:ext uri="{FF2B5EF4-FFF2-40B4-BE49-F238E27FC236}">
                <a16:creationId xmlns:a16="http://schemas.microsoft.com/office/drawing/2014/main" id="{686C65CB-7C5F-43ED-9FE1-325E8445C053}"/>
              </a:ext>
            </a:extLst>
          </p:cNvPr>
          <p:cNvGrpSpPr>
            <a:grpSpLocks/>
          </p:cNvGrpSpPr>
          <p:nvPr/>
        </p:nvGrpSpPr>
        <p:grpSpPr bwMode="auto">
          <a:xfrm>
            <a:off x="5954714" y="1044575"/>
            <a:ext cx="4397375" cy="1828800"/>
            <a:chOff x="2928" y="576"/>
            <a:chExt cx="2770" cy="1152"/>
          </a:xfrm>
        </p:grpSpPr>
        <p:sp>
          <p:nvSpPr>
            <p:cNvPr id="24587" name="Text Box 6">
              <a:extLst>
                <a:ext uri="{FF2B5EF4-FFF2-40B4-BE49-F238E27FC236}">
                  <a16:creationId xmlns:a16="http://schemas.microsoft.com/office/drawing/2014/main" id="{AEFEE7B7-6D48-4DA2-8C8C-1C2DF26A9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4" y="854"/>
              <a:ext cx="8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Attribute symbols</a:t>
              </a:r>
            </a:p>
          </p:txBody>
        </p:sp>
        <p:sp>
          <p:nvSpPr>
            <p:cNvPr id="24588" name="Rectangle 17">
              <a:extLst>
                <a:ext uri="{FF2B5EF4-FFF2-40B4-BE49-F238E27FC236}">
                  <a16:creationId xmlns:a16="http://schemas.microsoft.com/office/drawing/2014/main" id="{71221979-9071-4225-B342-77051374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576"/>
              <a:ext cx="1200" cy="1152"/>
            </a:xfrm>
            <a:prstGeom prst="rect">
              <a:avLst/>
            </a:prstGeom>
            <a:noFill/>
            <a:ln w="25400" algn="ctr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4589" name="Line 21">
              <a:extLst>
                <a:ext uri="{FF2B5EF4-FFF2-40B4-BE49-F238E27FC236}">
                  <a16:creationId xmlns:a16="http://schemas.microsoft.com/office/drawing/2014/main" id="{FBE5706B-D695-4F76-85B7-28F1D89AC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104"/>
              <a:ext cx="624" cy="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6" name="Rectangle 25">
            <a:extLst>
              <a:ext uri="{FF2B5EF4-FFF2-40B4-BE49-F238E27FC236}">
                <a16:creationId xmlns:a16="http://schemas.microsoft.com/office/drawing/2014/main" id="{3E8FB7E1-FCA2-49EE-BB8C-BE268E4AB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514"/>
            <a:ext cx="46688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Basic E-R notation (Figure 2-2)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4C26-4E83-417D-B9B9-3AB94B0D6D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8FF7CF0-1F27-497F-ADE3-A12ACF2D09C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483FB012-5BDE-4FE6-A44B-50C7C0D22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Entity…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AD67FFC3-7261-4944-A588-524D13E97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9296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SHOULD BE: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object that will have many instances in the database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object that will be composed of multiple attributes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object that we are trying to model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SHOULD NOT BE: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user of the database system 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output of the database system (e.g., a report)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2">
            <a:extLst>
              <a:ext uri="{FF2B5EF4-FFF2-40B4-BE49-F238E27FC236}">
                <a16:creationId xmlns:a16="http://schemas.microsoft.com/office/drawing/2014/main" id="{867AC7E5-73A0-4D86-A56E-2FEE7911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09" y="732631"/>
            <a:ext cx="5351807" cy="543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E420968-4A1E-45F4-8DE3-D0EDF5201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2E40C2F-4111-4B7F-9A0D-4CED39835D4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ACDF42E-CE09-43B9-9D48-F0D822D45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9" y="1611314"/>
            <a:ext cx="186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Inappropriate entities</a:t>
            </a: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C0739A3A-AE59-4443-B337-115A8AB69A57}"/>
              </a:ext>
            </a:extLst>
          </p:cNvPr>
          <p:cNvGrpSpPr>
            <a:grpSpLocks/>
          </p:cNvGrpSpPr>
          <p:nvPr/>
        </p:nvGrpSpPr>
        <p:grpSpPr bwMode="auto">
          <a:xfrm>
            <a:off x="1031546" y="782638"/>
            <a:ext cx="4142118" cy="1524000"/>
            <a:chOff x="-791" y="384"/>
            <a:chExt cx="3191" cy="1584"/>
          </a:xfrm>
        </p:grpSpPr>
        <p:sp>
          <p:nvSpPr>
            <p:cNvPr id="28683" name="Rectangle 6">
              <a:extLst>
                <a:ext uri="{FF2B5EF4-FFF2-40B4-BE49-F238E27FC236}">
                  <a16:creationId xmlns:a16="http://schemas.microsoft.com/office/drawing/2014/main" id="{C40035CD-81EF-474F-837D-F5B766E73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84"/>
              <a:ext cx="1152" cy="1584"/>
            </a:xfrm>
            <a:prstGeom prst="rect">
              <a:avLst/>
            </a:prstGeom>
            <a:noFill/>
            <a:ln w="22225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5895" name="Text Box 7">
              <a:extLst>
                <a:ext uri="{FF2B5EF4-FFF2-40B4-BE49-F238E27FC236}">
                  <a16:creationId xmlns:a16="http://schemas.microsoft.com/office/drawing/2014/main" id="{3F484630-0F37-47CA-B593-6968AB5F9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1" y="924"/>
              <a:ext cx="1711" cy="8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2400" b="1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</a:rPr>
                <a:t>System </a:t>
              </a:r>
            </a:p>
            <a:p>
              <a:pPr eaLnBrk="1" hangingPunct="1">
                <a:defRPr/>
              </a:pPr>
              <a:r>
                <a:rPr lang="en-US" sz="2400" b="1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</a:rPr>
                <a:t>user</a:t>
              </a:r>
            </a:p>
          </p:txBody>
        </p:sp>
      </p:grpSp>
      <p:grpSp>
        <p:nvGrpSpPr>
          <p:cNvPr id="28678" name="Group 8">
            <a:extLst>
              <a:ext uri="{FF2B5EF4-FFF2-40B4-BE49-F238E27FC236}">
                <a16:creationId xmlns:a16="http://schemas.microsoft.com/office/drawing/2014/main" id="{A8866544-0A9A-473A-A97F-CC9794255CB4}"/>
              </a:ext>
            </a:extLst>
          </p:cNvPr>
          <p:cNvGrpSpPr>
            <a:grpSpLocks/>
          </p:cNvGrpSpPr>
          <p:nvPr/>
        </p:nvGrpSpPr>
        <p:grpSpPr bwMode="auto">
          <a:xfrm>
            <a:off x="6665914" y="763588"/>
            <a:ext cx="4002087" cy="1600200"/>
            <a:chOff x="3120" y="336"/>
            <a:chExt cx="2616" cy="1584"/>
          </a:xfrm>
        </p:grpSpPr>
        <p:sp>
          <p:nvSpPr>
            <p:cNvPr id="28681" name="Rectangle 9">
              <a:extLst>
                <a:ext uri="{FF2B5EF4-FFF2-40B4-BE49-F238E27FC236}">
                  <a16:creationId xmlns:a16="http://schemas.microsoft.com/office/drawing/2014/main" id="{026826AA-2435-4FC6-9E97-B6ACAD8616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20" y="336"/>
              <a:ext cx="1152" cy="1584"/>
            </a:xfrm>
            <a:prstGeom prst="rect">
              <a:avLst/>
            </a:prstGeom>
            <a:noFill/>
            <a:ln w="22225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65898" name="Text Box 10">
              <a:extLst>
                <a:ext uri="{FF2B5EF4-FFF2-40B4-BE49-F238E27FC236}">
                  <a16:creationId xmlns:a16="http://schemas.microsoft.com/office/drawing/2014/main" id="{6C460873-A6D1-4F7A-89D0-A72E7B6F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40" y="649"/>
              <a:ext cx="1296" cy="8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400" b="1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Arial" charset="0"/>
                </a:rPr>
                <a:t>System output</a:t>
              </a:r>
            </a:p>
          </p:txBody>
        </p:sp>
      </p:grpSp>
      <p:sp>
        <p:nvSpPr>
          <p:cNvPr id="28679" name="Text Box 14">
            <a:extLst>
              <a:ext uri="{FF2B5EF4-FFF2-40B4-BE49-F238E27FC236}">
                <a16:creationId xmlns:a16="http://schemas.microsoft.com/office/drawing/2014/main" id="{29951104-8B03-4FEF-A923-036618D5C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88900"/>
            <a:ext cx="560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Figure 2-4 Example of inappropriate entities</a:t>
            </a:r>
          </a:p>
        </p:txBody>
      </p:sp>
      <p:sp>
        <p:nvSpPr>
          <p:cNvPr id="28680" name="Text Box 13">
            <a:extLst>
              <a:ext uri="{FF2B5EF4-FFF2-40B4-BE49-F238E27FC236}">
                <a16:creationId xmlns:a16="http://schemas.microsoft.com/office/drawing/2014/main" id="{096656F3-40CF-4DAE-B35A-1BB5A6291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053013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Appropriate entities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5F4B-22C5-420B-A6C9-349FB7243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DC42285-5FC9-4A04-9E18-CCC4841D9CF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DB3BB254-D52B-42A2-9B72-7D9A5A58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Attributes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FCFC316D-033B-4B6F-97A1-C04F5A3C6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1976" y="1600200"/>
            <a:ext cx="9188824" cy="4222376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Attribute–property or characteristic of an entity or relationship type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Classifications of attributes: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Required versus Optional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 versus Composite Attribute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Single-Valued versus Multivalued Attribute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Stored versus Derived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 Attributes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0EA9-423D-41C0-9929-BD8FFBF5B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56E42C4-F223-49BE-B995-8CE20E9877C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CDA5442D-8E0B-4630-8A6A-6A0B4FA7D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Identifiers (Keys)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00F78F8A-3414-446E-98E3-4E077C8D3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Identifier (Key)–an attribute (or combination of attributes) that uniquely identifies individual instances of an entity type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Simple versus Composite Identifier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Candidate Identifier–an attribute that could be a key…satisfies the requirements for being an identifier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D57A-6136-4AB3-96FD-9CAC9F573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871F94F-FD45-473A-91CE-6146A2A7451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B02DB663-F9B5-4998-9142-34879F8CB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Criteria for Identifiers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D31A1177-5D97-482C-A81C-D62EF308E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9"/>
            <a:ext cx="9372600" cy="4414276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Choose Identifiers that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Will not change in value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Will not be null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Avoid intelligent identifiers (e.g., containing locations or people that might change)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Substitute new, simple keys for long, composite keys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9">
            <a:extLst>
              <a:ext uri="{FF2B5EF4-FFF2-40B4-BE49-F238E27FC236}">
                <a16:creationId xmlns:a16="http://schemas.microsoft.com/office/drawing/2014/main" id="{7E7E09C1-A93D-48E8-9639-B263F3EE0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9" y="4122739"/>
            <a:ext cx="44481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18">
            <a:extLst>
              <a:ext uri="{FF2B5EF4-FFF2-40B4-BE49-F238E27FC236}">
                <a16:creationId xmlns:a16="http://schemas.microsoft.com/office/drawing/2014/main" id="{82C3C125-096D-4571-8CCE-D8A2E6357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1" y="881064"/>
            <a:ext cx="45815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072BBDA-1866-4DF9-82F7-3A3A8B93A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12CEB1D-2E4B-47BB-A876-8F6B3A35C86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8D59AB02-B303-4E27-84D3-2F4234C4C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49250"/>
            <a:ext cx="5070476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2-7  A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composite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attribute</a:t>
            </a:r>
          </a:p>
        </p:txBody>
      </p:sp>
      <p:grpSp>
        <p:nvGrpSpPr>
          <p:cNvPr id="36870" name="Group 9">
            <a:extLst>
              <a:ext uri="{FF2B5EF4-FFF2-40B4-BE49-F238E27FC236}">
                <a16:creationId xmlns:a16="http://schemas.microsoft.com/office/drawing/2014/main" id="{B18D18AA-4D5D-48CA-8887-09E0260FE68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174750"/>
            <a:ext cx="4216400" cy="1200150"/>
            <a:chOff x="336" y="1412"/>
            <a:chExt cx="2656" cy="756"/>
          </a:xfrm>
        </p:grpSpPr>
        <p:sp>
          <p:nvSpPr>
            <p:cNvPr id="36879" name="Text Box 4">
              <a:extLst>
                <a:ext uri="{FF2B5EF4-FFF2-40B4-BE49-F238E27FC236}">
                  <a16:creationId xmlns:a16="http://schemas.microsoft.com/office/drawing/2014/main" id="{17AEDA36-F30C-4443-8BBF-253C5AFAF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12"/>
              <a:ext cx="16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An attribute broken into component parts</a:t>
              </a:r>
            </a:p>
          </p:txBody>
        </p:sp>
        <p:sp>
          <p:nvSpPr>
            <p:cNvPr id="36880" name="Line 8">
              <a:extLst>
                <a:ext uri="{FF2B5EF4-FFF2-40B4-BE49-F238E27FC236}">
                  <a16:creationId xmlns:a16="http://schemas.microsoft.com/office/drawing/2014/main" id="{D82F5496-CAC7-4685-ADB2-80238171B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2" y="1776"/>
              <a:ext cx="1310" cy="2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871" name="Group 21">
            <a:extLst>
              <a:ext uri="{FF2B5EF4-FFF2-40B4-BE49-F238E27FC236}">
                <a16:creationId xmlns:a16="http://schemas.microsoft.com/office/drawing/2014/main" id="{2F1A9E60-DE6B-4C17-A1A9-6A2EDEB91D14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3273425"/>
            <a:ext cx="8843962" cy="2736850"/>
            <a:chOff x="93" y="2310"/>
            <a:chExt cx="5571" cy="1724"/>
          </a:xfrm>
        </p:grpSpPr>
        <p:sp>
          <p:nvSpPr>
            <p:cNvPr id="36872" name="Rectangle 10">
              <a:extLst>
                <a:ext uri="{FF2B5EF4-FFF2-40B4-BE49-F238E27FC236}">
                  <a16:creationId xmlns:a16="http://schemas.microsoft.com/office/drawing/2014/main" id="{6F9EF24C-409F-4EA8-A1F7-2FCFEBB2D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" y="2310"/>
              <a:ext cx="421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Figure 2-8  Entity with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multivalued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attribute (Skill)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and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derived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attribute (Years Employed)</a:t>
              </a:r>
            </a:p>
          </p:txBody>
        </p:sp>
        <p:grpSp>
          <p:nvGrpSpPr>
            <p:cNvPr id="36873" name="Group 14">
              <a:extLst>
                <a:ext uri="{FF2B5EF4-FFF2-40B4-BE49-F238E27FC236}">
                  <a16:creationId xmlns:a16="http://schemas.microsoft.com/office/drawing/2014/main" id="{BE104E87-1E02-4A98-BF5D-7D64546B4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" y="3161"/>
              <a:ext cx="2513" cy="750"/>
              <a:chOff x="93" y="3161"/>
              <a:chExt cx="2513" cy="750"/>
            </a:xfrm>
          </p:grpSpPr>
          <p:sp>
            <p:nvSpPr>
              <p:cNvPr id="36877" name="Text Box 12">
                <a:extLst>
                  <a:ext uri="{FF2B5EF4-FFF2-40B4-BE49-F238E27FC236}">
                    <a16:creationId xmlns:a16="http://schemas.microsoft.com/office/drawing/2014/main" id="{164E244D-ABC0-4290-969E-0714DE262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" y="3161"/>
                <a:ext cx="1590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rgbClr val="990000"/>
                    </a:solidFill>
                  </a:rPr>
                  <a:t>Multivalued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990000"/>
                    </a:solidFill>
                  </a:rPr>
                  <a:t>an employee can have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990000"/>
                    </a:solidFill>
                  </a:rPr>
                  <a:t>more than one skill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b="1" dirty="0">
                  <a:solidFill>
                    <a:srgbClr val="990000"/>
                  </a:solidFill>
                </a:endParaRPr>
              </a:p>
            </p:txBody>
          </p:sp>
          <p:sp>
            <p:nvSpPr>
              <p:cNvPr id="36878" name="Line 13">
                <a:extLst>
                  <a:ext uri="{FF2B5EF4-FFF2-40B4-BE49-F238E27FC236}">
                    <a16:creationId xmlns:a16="http://schemas.microsoft.com/office/drawing/2014/main" id="{A5C3A32E-3F97-41E6-9996-F3DB66084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9" y="3721"/>
                <a:ext cx="1077" cy="13"/>
              </a:xfrm>
              <a:prstGeom prst="line">
                <a:avLst/>
              </a:prstGeom>
              <a:noFill/>
              <a:ln w="25400">
                <a:solidFill>
                  <a:srgbClr val="99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4" name="Group 20">
              <a:extLst>
                <a:ext uri="{FF2B5EF4-FFF2-40B4-BE49-F238E27FC236}">
                  <a16:creationId xmlns:a16="http://schemas.microsoft.com/office/drawing/2014/main" id="{3AFC8973-A489-46E7-B1F8-1FF6EB46B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" y="3284"/>
              <a:ext cx="2272" cy="750"/>
              <a:chOff x="3392" y="3284"/>
              <a:chExt cx="2272" cy="750"/>
            </a:xfrm>
          </p:grpSpPr>
          <p:sp>
            <p:nvSpPr>
              <p:cNvPr id="36875" name="Text Box 15">
                <a:extLst>
                  <a:ext uri="{FF2B5EF4-FFF2-40B4-BE49-F238E27FC236}">
                    <a16:creationId xmlns:a16="http://schemas.microsoft.com/office/drawing/2014/main" id="{514D31CD-A8B0-4719-9CC6-1FE91F7F6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3284"/>
                <a:ext cx="1066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rgbClr val="990000"/>
                    </a:solidFill>
                  </a:rPr>
                  <a:t>Derived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990000"/>
                    </a:solidFill>
                  </a:rPr>
                  <a:t>from date employed and current date</a:t>
                </a:r>
              </a:p>
            </p:txBody>
          </p:sp>
          <p:sp>
            <p:nvSpPr>
              <p:cNvPr id="36876" name="Line 16">
                <a:extLst>
                  <a:ext uri="{FF2B5EF4-FFF2-40B4-BE49-F238E27FC236}">
                    <a16:creationId xmlns:a16="http://schemas.microsoft.com/office/drawing/2014/main" id="{93FF379F-9893-4FFC-8166-D9A26CEA8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92" y="3831"/>
                <a:ext cx="1189" cy="9"/>
              </a:xfrm>
              <a:prstGeom prst="line">
                <a:avLst/>
              </a:prstGeom>
              <a:noFill/>
              <a:ln w="25400">
                <a:solidFill>
                  <a:srgbClr val="99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>
            <a:extLst>
              <a:ext uri="{FF2B5EF4-FFF2-40B4-BE49-F238E27FC236}">
                <a16:creationId xmlns:a16="http://schemas.microsoft.com/office/drawing/2014/main" id="{B7737B3F-2A9E-4554-8767-AD62A2DD2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662114"/>
            <a:ext cx="4503738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2CE0513-191C-4C82-B22E-C5C180C77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DABC4D5-3FA9-4CCB-886C-52DB78D1692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03E10299-DBE0-48FA-8688-5ADC8890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0064"/>
            <a:ext cx="79851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2-9 Simple and composite identifier attributes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C0220B8F-F29D-44A2-BDB6-009E1F18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6" y="2986088"/>
            <a:ext cx="18637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The identifier is boldfaced and underlined</a:t>
            </a:r>
          </a:p>
        </p:txBody>
      </p:sp>
      <p:pic>
        <p:nvPicPr>
          <p:cNvPr id="38918" name="Picture 9">
            <a:extLst>
              <a:ext uri="{FF2B5EF4-FFF2-40B4-BE49-F238E27FC236}">
                <a16:creationId xmlns:a16="http://schemas.microsoft.com/office/drawing/2014/main" id="{3FC76198-15C4-4977-A55D-73B5633D8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09813"/>
            <a:ext cx="19446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0">
            <a:extLst>
              <a:ext uri="{FF2B5EF4-FFF2-40B4-BE49-F238E27FC236}">
                <a16:creationId xmlns:a16="http://schemas.microsoft.com/office/drawing/2014/main" id="{DBF8B976-7D18-42D1-8D49-FECCEE25A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59264"/>
            <a:ext cx="19192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6BA5CEA-4EBD-4D41-A060-3320233D8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804787E-A77E-48C2-9F32-C04E60525BE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B5B76E6-E449-4082-951F-9AB08AD5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271464"/>
            <a:ext cx="59531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Figure 2-19  Simple example of time-stamping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3FB36A2-17EE-4876-9E4A-66FC4A576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1"/>
            <a:ext cx="19812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990000"/>
                </a:solidFill>
              </a:rPr>
              <a:t>This attribute is both multivalued </a:t>
            </a:r>
            <a:r>
              <a:rPr lang="en-US" altLang="en-US" sz="2000" i="1">
                <a:solidFill>
                  <a:srgbClr val="990000"/>
                </a:solidFill>
              </a:rPr>
              <a:t>and</a:t>
            </a:r>
            <a:r>
              <a:rPr lang="en-US" altLang="en-US" sz="2000">
                <a:solidFill>
                  <a:srgbClr val="990000"/>
                </a:solidFill>
              </a:rPr>
              <a:t> composite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A5590589-E7BA-4E1D-A16D-9861262E6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9" y="1314450"/>
            <a:ext cx="6372225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24F95-9DD9-4426-8020-B4F74ABF6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AABDE56-7E9A-49EB-8F7C-681B5F62273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C453E68-0DF2-47FC-9FE8-0861873B7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2318" y="228600"/>
            <a:ext cx="9148482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Objectives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53DFF205-57DE-46F0-B862-FB0C702FD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8188" y="1600200"/>
            <a:ext cx="9242612" cy="449131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terms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Understand importance of data modeling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Write good names and definitions for entities, relationships, and attributes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Distinguish unary, binary, and ternary relationships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Model different types of attributes, entities, relationships, and cardinalities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Draw E-R diagrams for common business situations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Convert many-to-many relationships to associative entities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Model time-dependent data using time stamps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4AA8D4-744A-48BC-A77D-846B2EE8C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757BC-70B0-417B-9563-F9F509413C0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1AABC92-342C-4C5F-B23A-067C776F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48" y="510988"/>
            <a:ext cx="8541592" cy="19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Palatino-Roman"/>
              </a:rPr>
              <a:t>Give an example of the use of effective (or effectivity) dates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Palatino-Roman"/>
              </a:rPr>
              <a:t>as attributes of an entity.</a:t>
            </a:r>
            <a:endParaRPr lang="en-US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244B2-2CB6-4DB1-8A0D-86B79E5106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FB426-6947-47C3-A3BE-B5C655CF67E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45059" name="Picture 2" descr="IM_02_RQ16">
            <a:extLst>
              <a:ext uri="{FF2B5EF4-FFF2-40B4-BE49-F238E27FC236}">
                <a16:creationId xmlns:a16="http://schemas.microsoft.com/office/drawing/2014/main" id="{484E3C02-AF80-44C7-A056-1E2FC76A2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1243014"/>
            <a:ext cx="33528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0B4B9-177F-4F76-9F6F-8304FBE79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F9A8C21-293B-41D2-A226-F74B05E1D15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81822782-2558-4DB6-BA53-F6CDABDA0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More on Relationships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E27C295B-294A-4A49-AF9C-0CABB41C5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839200" cy="5060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 Types vs. Relationship Instances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relationship type is modeled as lines between entity types…the instance is between specific entity instances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 can have attributes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These describe features pertaining to the association between the entities in the relationship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Two entities can have more than one type of relationship between them (multiple relationships)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Associative Entity–combination of relationship and 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80622AA-38CF-4B5F-9CB8-82635A6AD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38D0F14-B342-4306-823D-960335FF3D9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EFB100A-4B1D-49E9-949C-6D876C93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514350"/>
            <a:ext cx="459683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cs typeface="Tahoma" panose="020B0604030504040204" pitchFamily="34" charset="0"/>
              </a:rPr>
              <a:t>Relationship types and instances</a:t>
            </a:r>
          </a:p>
        </p:txBody>
      </p:sp>
      <p:sp>
        <p:nvSpPr>
          <p:cNvPr id="49157" name="Text Box 6">
            <a:extLst>
              <a:ext uri="{FF2B5EF4-FFF2-40B4-BE49-F238E27FC236}">
                <a16:creationId xmlns:a16="http://schemas.microsoft.com/office/drawing/2014/main" id="{290AE1F5-AD63-453D-8C3D-3DB44B66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86088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Relationship instances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6685FA-A674-422D-8B2B-39E29A2F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07" y="1440908"/>
            <a:ext cx="7715250" cy="47434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D557F-6125-4A7A-BE33-597598A1F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E09CEA5-3701-48C9-B0B4-9A04F34FBB3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60A5CE1D-C068-434B-8FB0-66B3CED24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Degree of Relationships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D3952CE7-A015-4979-A703-AD89B3ECE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Degree of a relationship is the number of entity types that participate in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Unary Relationship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Binary Relationship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Ternary Relationship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5CB9C51-FD91-4FB5-9652-D501A2941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AE8D696-92E9-4A50-B623-4447F1E44FE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3251" name="Picture 16" descr="CAP1">
            <a:extLst>
              <a:ext uri="{FF2B5EF4-FFF2-40B4-BE49-F238E27FC236}">
                <a16:creationId xmlns:a16="http://schemas.microsoft.com/office/drawing/2014/main" id="{60332665-2641-455E-BE5A-F06111C6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62000"/>
            <a:ext cx="8001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2">
            <a:extLst>
              <a:ext uri="{FF2B5EF4-FFF2-40B4-BE49-F238E27FC236}">
                <a16:creationId xmlns:a16="http://schemas.microsoft.com/office/drawing/2014/main" id="{42BD2579-FC53-405C-B178-5E928C7A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52400"/>
            <a:ext cx="53244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Degree of relationships – from Figure 2-2</a:t>
            </a:r>
          </a:p>
        </p:txBody>
      </p:sp>
      <p:grpSp>
        <p:nvGrpSpPr>
          <p:cNvPr id="53253" name="Group 7">
            <a:extLst>
              <a:ext uri="{FF2B5EF4-FFF2-40B4-BE49-F238E27FC236}">
                <a16:creationId xmlns:a16="http://schemas.microsoft.com/office/drawing/2014/main" id="{CACF8811-C9E4-46DF-B5E6-9D383F54971F}"/>
              </a:ext>
            </a:extLst>
          </p:cNvPr>
          <p:cNvGrpSpPr>
            <a:grpSpLocks/>
          </p:cNvGrpSpPr>
          <p:nvPr/>
        </p:nvGrpSpPr>
        <p:grpSpPr bwMode="auto">
          <a:xfrm>
            <a:off x="4708526" y="2768600"/>
            <a:ext cx="1920875" cy="2657472"/>
            <a:chOff x="432" y="2064"/>
            <a:chExt cx="1210" cy="1172"/>
          </a:xfrm>
        </p:grpSpPr>
        <p:sp>
          <p:nvSpPr>
            <p:cNvPr id="53261" name="Text Box 8">
              <a:extLst>
                <a:ext uri="{FF2B5EF4-FFF2-40B4-BE49-F238E27FC236}">
                  <a16:creationId xmlns:a16="http://schemas.microsoft.com/office/drawing/2014/main" id="{842D9878-BDFA-4D45-B774-8B01A08FD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44"/>
              <a:ext cx="1210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Entities of two different types related to each other</a:t>
              </a:r>
            </a:p>
          </p:txBody>
        </p:sp>
        <p:sp>
          <p:nvSpPr>
            <p:cNvPr id="53262" name="Line 9">
              <a:extLst>
                <a:ext uri="{FF2B5EF4-FFF2-40B4-BE49-F238E27FC236}">
                  <a16:creationId xmlns:a16="http://schemas.microsoft.com/office/drawing/2014/main" id="{EF271D5F-7234-4661-BEC5-5A3999611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064"/>
              <a:ext cx="0" cy="432"/>
            </a:xfrm>
            <a:prstGeom prst="line">
              <a:avLst/>
            </a:prstGeom>
            <a:noFill/>
            <a:ln w="1587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255" name="Group 10">
            <a:extLst>
              <a:ext uri="{FF2B5EF4-FFF2-40B4-BE49-F238E27FC236}">
                <a16:creationId xmlns:a16="http://schemas.microsoft.com/office/drawing/2014/main" id="{323058B5-5E57-4726-974A-7D9EB28184C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759200"/>
            <a:ext cx="2286000" cy="2497139"/>
            <a:chOff x="432" y="2064"/>
            <a:chExt cx="1210" cy="1101"/>
          </a:xfrm>
        </p:grpSpPr>
        <p:sp>
          <p:nvSpPr>
            <p:cNvPr id="53259" name="Text Box 11">
              <a:extLst>
                <a:ext uri="{FF2B5EF4-FFF2-40B4-BE49-F238E27FC236}">
                  <a16:creationId xmlns:a16="http://schemas.microsoft.com/office/drawing/2014/main" id="{22E43B7B-9B18-4FA5-ACC4-15C205E1E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73"/>
              <a:ext cx="1210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Entities of three different types related to each other</a:t>
              </a:r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FCB3DAB2-36BF-4494-8974-E9FAF7DDD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064"/>
              <a:ext cx="0" cy="432"/>
            </a:xfrm>
            <a:prstGeom prst="line">
              <a:avLst/>
            </a:prstGeom>
            <a:noFill/>
            <a:ln w="1587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256" name="Group 17">
            <a:extLst>
              <a:ext uri="{FF2B5EF4-FFF2-40B4-BE49-F238E27FC236}">
                <a16:creationId xmlns:a16="http://schemas.microsoft.com/office/drawing/2014/main" id="{4C5C915E-606B-4A9B-B102-39CE02F8ED6A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2819400"/>
            <a:ext cx="1920875" cy="3233738"/>
            <a:chOff x="432" y="1776"/>
            <a:chExt cx="1210" cy="2037"/>
          </a:xfrm>
        </p:grpSpPr>
        <p:sp>
          <p:nvSpPr>
            <p:cNvPr id="53257" name="Text Box 5">
              <a:extLst>
                <a:ext uri="{FF2B5EF4-FFF2-40B4-BE49-F238E27FC236}">
                  <a16:creationId xmlns:a16="http://schemas.microsoft.com/office/drawing/2014/main" id="{D6F17842-E620-4E47-9EE9-2D03E8A61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92"/>
              <a:ext cx="1210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One entity related to another of the same entity type</a:t>
              </a:r>
            </a:p>
          </p:txBody>
        </p:sp>
        <p:sp>
          <p:nvSpPr>
            <p:cNvPr id="53258" name="Line 6">
              <a:extLst>
                <a:ext uri="{FF2B5EF4-FFF2-40B4-BE49-F238E27FC236}">
                  <a16:creationId xmlns:a16="http://schemas.microsoft.com/office/drawing/2014/main" id="{722450FA-00C9-4304-887C-4259A66EE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776"/>
              <a:ext cx="0" cy="768"/>
            </a:xfrm>
            <a:prstGeom prst="line">
              <a:avLst/>
            </a:prstGeom>
            <a:noFill/>
            <a:ln w="1587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97C0039-C2CC-4ED3-8F1C-78D63B7BB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7FF00D3-A6F9-49D7-9849-93B46656DA7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Text Box 7">
            <a:extLst>
              <a:ext uri="{FF2B5EF4-FFF2-40B4-BE49-F238E27FC236}">
                <a16:creationId xmlns:a16="http://schemas.microsoft.com/office/drawing/2014/main" id="{2E025B44-899E-4D52-A62D-EE84181C9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87351"/>
            <a:ext cx="6677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Figure 2-12 Examples of relationships of different degrees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a) Unary relationships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21053B01-B158-43AB-B435-B6BC3C74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1871663"/>
            <a:ext cx="8431213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831E71E-CAC4-4142-85EB-C5765594B7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D79BACC-2E5B-4EF0-AB15-81E25DBBDD2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B453902D-6768-4089-82C8-DFF666CBF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87351"/>
            <a:ext cx="7508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Figure 2-12 Examples of relationships of different degrees (cont.)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b) Binary relationships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3791F532-D43A-4CEA-85E0-3726F1520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6" y="1914526"/>
            <a:ext cx="84994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7">
            <a:extLst>
              <a:ext uri="{FF2B5EF4-FFF2-40B4-BE49-F238E27FC236}">
                <a16:creationId xmlns:a16="http://schemas.microsoft.com/office/drawing/2014/main" id="{F80684B3-9A31-4D2E-BC56-8C81AA64D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6" y="1555751"/>
            <a:ext cx="7273925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0B1E703-30EF-4A79-8B49-32DB160D7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275F73C-C585-4AB8-A7ED-D3A7D2994F7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0F3499B4-107F-4645-82E2-52D4FA8B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87351"/>
            <a:ext cx="7508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Figure 2-12 Examples of relationships of different degrees (cont.)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c) Ternary relationship</a:t>
            </a:r>
          </a:p>
        </p:txBody>
      </p:sp>
      <p:grpSp>
        <p:nvGrpSpPr>
          <p:cNvPr id="59397" name="Group 7">
            <a:extLst>
              <a:ext uri="{FF2B5EF4-FFF2-40B4-BE49-F238E27FC236}">
                <a16:creationId xmlns:a16="http://schemas.microsoft.com/office/drawing/2014/main" id="{58329375-3A83-4E19-988E-A564AB1B3197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4249738"/>
            <a:ext cx="6653212" cy="1981200"/>
            <a:chOff x="801" y="2640"/>
            <a:chExt cx="4191" cy="1248"/>
          </a:xfrm>
        </p:grpSpPr>
        <p:sp>
          <p:nvSpPr>
            <p:cNvPr id="59398" name="Text Box 5">
              <a:extLst>
                <a:ext uri="{FF2B5EF4-FFF2-40B4-BE49-F238E27FC236}">
                  <a16:creationId xmlns:a16="http://schemas.microsoft.com/office/drawing/2014/main" id="{668C0552-F70A-4629-95DB-646FA69C2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" y="3600"/>
              <a:ext cx="4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Note: a relationship can have attributes of its own</a:t>
              </a:r>
            </a:p>
          </p:txBody>
        </p:sp>
        <p:sp>
          <p:nvSpPr>
            <p:cNvPr id="59399" name="Oval 6">
              <a:extLst>
                <a:ext uri="{FF2B5EF4-FFF2-40B4-BE49-F238E27FC236}">
                  <a16:creationId xmlns:a16="http://schemas.microsoft.com/office/drawing/2014/main" id="{930898CC-62FF-4E2C-A880-78E6AE5D7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640"/>
              <a:ext cx="1161" cy="720"/>
            </a:xfrm>
            <a:prstGeom prst="ellipse">
              <a:avLst/>
            </a:prstGeom>
            <a:noFill/>
            <a:ln w="25400" algn="ctr">
              <a:solidFill>
                <a:srgbClr val="99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35A1A-CC61-4936-8262-94B01CD361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1F598CC-490C-4695-AE2B-A7A9406F6CE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A577FBE4-18BB-4693-9B77-3B9AB8EC5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Cardinality of Relationships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6D089B3-1765-4FFC-A6F1-51BA89B7D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One-to-One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Each entity in the relationship will have exactly one related entity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One-to-Many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 entity on one side of the relationship can have many related entities, but an entity on the other side will have a maximum of one related entity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Many-to-Many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Entities on both sides of the relationship can have many related entities on the other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5FD4A-048A-4D66-BE43-43D67371A1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7726FD0-A61D-4350-B908-7D7C2AA28BF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EFD79C9C-97EE-403A-8429-D02460C9A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Business Rules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35FE717-1522-4C62-9FA3-FB2ED154E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12913"/>
            <a:ext cx="9390063" cy="432481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Are statements that define or constrain some aspect of the business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Are derived from policies, procedures, events, functions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Assert business structure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Control/influence business behavior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Are expressed in terms familiar to end users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Are automated through DBMS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8E39C-0384-4EB4-9F46-F3096C86B8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79CF1B5-EAAF-4D1F-B7AB-1A87B67536A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4A8970E2-02AD-4F34-BBDA-7B9B1BD78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Cardinality Constraints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EEE2E682-3FD9-41A4-BF16-26CC81798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9859"/>
            <a:ext cx="9448800" cy="4316505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Cardinality Constraints—the number of instances of one entity that can or must be associated with each instance of another entity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Minimum Cardinality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zero, then optional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If one or more, then mandatory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Maximum Cardinality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maximum number</a:t>
            </a:r>
          </a:p>
          <a:p>
            <a:pPr eaLnBrk="1" hangingPunct="1">
              <a:lnSpc>
                <a:spcPct val="90000"/>
              </a:lnSpc>
              <a:buFontTx/>
              <a:buChar char="–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1">
            <a:extLst>
              <a:ext uri="{FF2B5EF4-FFF2-40B4-BE49-F238E27FC236}">
                <a16:creationId xmlns:a16="http://schemas.microsoft.com/office/drawing/2014/main" id="{A23D3278-6E4C-4D4E-8CBD-CA53B31DC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2528889"/>
            <a:ext cx="72453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FF51D42-F37B-41D5-8941-03F5DB556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C097C8B-8C34-4EC1-B8AB-5D0E3FFA361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79E045B1-8220-4DD0-AC40-540ED2EC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04800"/>
            <a:ext cx="936307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Tahoma" panose="020B0604030504040204" pitchFamily="34" charset="0"/>
              </a:rPr>
              <a:t>Figure 2-17 Examples of cardinality constraints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a) Mandatory cardinalities</a:t>
            </a:r>
          </a:p>
        </p:txBody>
      </p:sp>
      <p:pic>
        <p:nvPicPr>
          <p:cNvPr id="65541" name="Picture 7" descr="CAP1">
            <a:extLst>
              <a:ext uri="{FF2B5EF4-FFF2-40B4-BE49-F238E27FC236}">
                <a16:creationId xmlns:a16="http://schemas.microsoft.com/office/drawing/2014/main" id="{A65C9B58-CB91-4BF3-8FC7-576F1901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758825"/>
            <a:ext cx="342900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2" name="Group 11">
            <a:extLst>
              <a:ext uri="{FF2B5EF4-FFF2-40B4-BE49-F238E27FC236}">
                <a16:creationId xmlns:a16="http://schemas.microsoft.com/office/drawing/2014/main" id="{E6161B18-A2FF-43E9-BB5E-342EDE32A74A}"/>
              </a:ext>
            </a:extLst>
          </p:cNvPr>
          <p:cNvGrpSpPr>
            <a:grpSpLocks/>
          </p:cNvGrpSpPr>
          <p:nvPr/>
        </p:nvGrpSpPr>
        <p:grpSpPr bwMode="auto">
          <a:xfrm>
            <a:off x="6183314" y="3671888"/>
            <a:ext cx="3417887" cy="2044700"/>
            <a:chOff x="2935" y="2313"/>
            <a:chExt cx="2153" cy="1288"/>
          </a:xfrm>
        </p:grpSpPr>
        <p:sp>
          <p:nvSpPr>
            <p:cNvPr id="65546" name="Text Box 8">
              <a:extLst>
                <a:ext uri="{FF2B5EF4-FFF2-40B4-BE49-F238E27FC236}">
                  <a16:creationId xmlns:a16="http://schemas.microsoft.com/office/drawing/2014/main" id="{B0E7A48E-B74B-4767-B988-49CF2BE9C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024"/>
              <a:ext cx="201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</a:rPr>
                <a:t>A patient must have recorded at least one history, and can have many</a:t>
              </a:r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825179C8-96C5-43DD-A540-C28315EA7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5" y="2313"/>
              <a:ext cx="185" cy="759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43" name="Group 13">
            <a:extLst>
              <a:ext uri="{FF2B5EF4-FFF2-40B4-BE49-F238E27FC236}">
                <a16:creationId xmlns:a16="http://schemas.microsoft.com/office/drawing/2014/main" id="{9228EFC9-C935-45DE-AD5F-384180C2AE8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98864"/>
            <a:ext cx="2743200" cy="2041525"/>
            <a:chOff x="240" y="2267"/>
            <a:chExt cx="1728" cy="1286"/>
          </a:xfrm>
        </p:grpSpPr>
        <p:sp>
          <p:nvSpPr>
            <p:cNvPr id="65544" name="Rectangle 9">
              <a:extLst>
                <a:ext uri="{FF2B5EF4-FFF2-40B4-BE49-F238E27FC236}">
                  <a16:creationId xmlns:a16="http://schemas.microsoft.com/office/drawing/2014/main" id="{05C0060C-2BD9-4356-9FFD-5637E335D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976"/>
              <a:ext cx="172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</a:rPr>
                <a:t>A patient history is recorded for one and only one patient</a:t>
              </a:r>
            </a:p>
          </p:txBody>
        </p:sp>
        <p:sp>
          <p:nvSpPr>
            <p:cNvPr id="65545" name="Line 12">
              <a:extLst>
                <a:ext uri="{FF2B5EF4-FFF2-40B4-BE49-F238E27FC236}">
                  <a16:creationId xmlns:a16="http://schemas.microsoft.com/office/drawing/2014/main" id="{5D7F4752-79FA-4765-B9D3-FEB41EE48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67"/>
              <a:ext cx="224" cy="709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1">
            <a:extLst>
              <a:ext uri="{FF2B5EF4-FFF2-40B4-BE49-F238E27FC236}">
                <a16:creationId xmlns:a16="http://schemas.microsoft.com/office/drawing/2014/main" id="{4043C87F-D8B4-4EDC-8E19-6191B8CB1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508250"/>
            <a:ext cx="68961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6D9755BA-184B-4333-9C5F-BD814B2D3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ED180AD-4832-4107-9148-0D1E6432A30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3A390ADD-D218-4CDB-8FEF-3FB93072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33363"/>
            <a:ext cx="936307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Tahoma" panose="020B0604030504040204" pitchFamily="34" charset="0"/>
              </a:rPr>
              <a:t>Figure 2-17 Examples of cardinality constraints (cont.)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b) One optional, one mandatory</a:t>
            </a:r>
          </a:p>
        </p:txBody>
      </p:sp>
      <p:pic>
        <p:nvPicPr>
          <p:cNvPr id="67589" name="Picture 4" descr="CAP1">
            <a:extLst>
              <a:ext uri="{FF2B5EF4-FFF2-40B4-BE49-F238E27FC236}">
                <a16:creationId xmlns:a16="http://schemas.microsoft.com/office/drawing/2014/main" id="{34C0E348-6BAA-4190-8BB2-D78B04C9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742950"/>
            <a:ext cx="342900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590" name="Group 5">
            <a:extLst>
              <a:ext uri="{FF2B5EF4-FFF2-40B4-BE49-F238E27FC236}">
                <a16:creationId xmlns:a16="http://schemas.microsoft.com/office/drawing/2014/main" id="{F2342FF7-31DF-4342-9EE0-7EFD17954064}"/>
              </a:ext>
            </a:extLst>
          </p:cNvPr>
          <p:cNvGrpSpPr>
            <a:grpSpLocks/>
          </p:cNvGrpSpPr>
          <p:nvPr/>
        </p:nvGrpSpPr>
        <p:grpSpPr bwMode="auto">
          <a:xfrm>
            <a:off x="6183314" y="3468688"/>
            <a:ext cx="3417887" cy="2601912"/>
            <a:chOff x="2935" y="2135"/>
            <a:chExt cx="2153" cy="1639"/>
          </a:xfrm>
        </p:grpSpPr>
        <p:sp>
          <p:nvSpPr>
            <p:cNvPr id="67594" name="Text Box 6">
              <a:extLst>
                <a:ext uri="{FF2B5EF4-FFF2-40B4-BE49-F238E27FC236}">
                  <a16:creationId xmlns:a16="http://schemas.microsoft.com/office/drawing/2014/main" id="{FD40B0CD-565A-491D-84FC-56C899CBC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024"/>
              <a:ext cx="2016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</a:rPr>
                <a:t>An employee can be assigned to any number of projects, or may not be assigned to any at all</a:t>
              </a:r>
            </a:p>
          </p:txBody>
        </p:sp>
        <p:sp>
          <p:nvSpPr>
            <p:cNvPr id="67595" name="Line 7">
              <a:extLst>
                <a:ext uri="{FF2B5EF4-FFF2-40B4-BE49-F238E27FC236}">
                  <a16:creationId xmlns:a16="http://schemas.microsoft.com/office/drawing/2014/main" id="{DD09898B-5CE5-4AB9-8593-096CE5B53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5" y="2135"/>
              <a:ext cx="185" cy="937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91" name="Group 8">
            <a:extLst>
              <a:ext uri="{FF2B5EF4-FFF2-40B4-BE49-F238E27FC236}">
                <a16:creationId xmlns:a16="http://schemas.microsoft.com/office/drawing/2014/main" id="{149647CC-CAAF-41A0-AF96-848D264DEC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13138"/>
            <a:ext cx="2743200" cy="2576512"/>
            <a:chOff x="240" y="2103"/>
            <a:chExt cx="1728" cy="1623"/>
          </a:xfrm>
        </p:grpSpPr>
        <p:sp>
          <p:nvSpPr>
            <p:cNvPr id="67592" name="Rectangle 9">
              <a:extLst>
                <a:ext uri="{FF2B5EF4-FFF2-40B4-BE49-F238E27FC236}">
                  <a16:creationId xmlns:a16="http://schemas.microsoft.com/office/drawing/2014/main" id="{7F7A155D-7EF0-4C05-9C16-7C1789D63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976"/>
              <a:ext cx="172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</a:rPr>
                <a:t>A project must be assigned to at least one employee, and may be assigned to many</a:t>
              </a:r>
            </a:p>
          </p:txBody>
        </p:sp>
        <p:sp>
          <p:nvSpPr>
            <p:cNvPr id="67593" name="Line 10">
              <a:extLst>
                <a:ext uri="{FF2B5EF4-FFF2-40B4-BE49-F238E27FC236}">
                  <a16:creationId xmlns:a16="http://schemas.microsoft.com/office/drawing/2014/main" id="{48A438C9-5449-485B-98CB-B74886E75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103"/>
              <a:ext cx="398" cy="873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9">
            <a:extLst>
              <a:ext uri="{FF2B5EF4-FFF2-40B4-BE49-F238E27FC236}">
                <a16:creationId xmlns:a16="http://schemas.microsoft.com/office/drawing/2014/main" id="{269720B1-DDC8-480C-A7E2-EA569F09E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4" y="3000375"/>
            <a:ext cx="585628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6BB4AFBC-FCBF-429C-824F-C25412BFA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6185326-E231-4E20-A6DA-8F94B6B37B2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2BECFC3C-7DCD-4983-BE00-AE03A50A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04800"/>
            <a:ext cx="936307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Tahoma" panose="020B0604030504040204" pitchFamily="34" charset="0"/>
              </a:rPr>
              <a:t>Figure 2-17 Examples of cardinality constraints (cont.)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c) Optional cardinalities</a:t>
            </a:r>
          </a:p>
        </p:txBody>
      </p:sp>
      <p:pic>
        <p:nvPicPr>
          <p:cNvPr id="69637" name="Picture 4" descr="CAP1">
            <a:extLst>
              <a:ext uri="{FF2B5EF4-FFF2-40B4-BE49-F238E27FC236}">
                <a16:creationId xmlns:a16="http://schemas.microsoft.com/office/drawing/2014/main" id="{6EF81832-41CA-4EAA-9683-319D30F5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1077914"/>
            <a:ext cx="3429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13">
            <a:extLst>
              <a:ext uri="{FF2B5EF4-FFF2-40B4-BE49-F238E27FC236}">
                <a16:creationId xmlns:a16="http://schemas.microsoft.com/office/drawing/2014/main" id="{479AFFBB-C3E0-4133-9F78-1B9AB342E213}"/>
              </a:ext>
            </a:extLst>
          </p:cNvPr>
          <p:cNvGrpSpPr>
            <a:grpSpLocks/>
          </p:cNvGrpSpPr>
          <p:nvPr/>
        </p:nvGrpSpPr>
        <p:grpSpPr bwMode="auto">
          <a:xfrm>
            <a:off x="1901825" y="3614738"/>
            <a:ext cx="3505200" cy="1465262"/>
            <a:chOff x="192" y="2112"/>
            <a:chExt cx="2208" cy="923"/>
          </a:xfrm>
        </p:grpSpPr>
        <p:sp>
          <p:nvSpPr>
            <p:cNvPr id="69639" name="Rectangle 9">
              <a:extLst>
                <a:ext uri="{FF2B5EF4-FFF2-40B4-BE49-F238E27FC236}">
                  <a16:creationId xmlns:a16="http://schemas.microsoft.com/office/drawing/2014/main" id="{185F73C2-1C08-4F13-9B01-03F987D0A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12"/>
              <a:ext cx="134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990000"/>
                  </a:solidFill>
                </a:rPr>
                <a:t>A person is  married to at most one other person, or may not be married at all</a:t>
              </a:r>
            </a:p>
          </p:txBody>
        </p:sp>
        <p:sp>
          <p:nvSpPr>
            <p:cNvPr id="69640" name="Line 10">
              <a:extLst>
                <a:ext uri="{FF2B5EF4-FFF2-40B4-BE49-F238E27FC236}">
                  <a16:creationId xmlns:a16="http://schemas.microsoft.com/office/drawing/2014/main" id="{F86355D2-6C53-4C9F-8167-7C58D11BB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160"/>
              <a:ext cx="864" cy="192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Line 12">
              <a:extLst>
                <a:ext uri="{FF2B5EF4-FFF2-40B4-BE49-F238E27FC236}">
                  <a16:creationId xmlns:a16="http://schemas.microsoft.com/office/drawing/2014/main" id="{5DEFAE4F-9E9A-4AB6-9846-D9BDE02F5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736"/>
              <a:ext cx="912" cy="14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6A55DF6-0F73-4404-94EF-2611BA598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37D13C0-8209-42B0-8321-498F47B5008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4436B23-D0C3-47B2-B144-C615B6676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5105400"/>
            <a:ext cx="755808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Entities can be related to one another in more than one way</a:t>
            </a: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20122755-6446-4540-9709-6294461D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04801"/>
            <a:ext cx="936307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Tahoma" panose="020B0604030504040204" pitchFamily="34" charset="0"/>
              </a:rPr>
              <a:t>Figure 2-21 Examples of multiple relationships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a) Employees and departments</a:t>
            </a:r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3814B502-2306-4AA6-A0FA-62475981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611314"/>
            <a:ext cx="70358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F0647D-D001-4E68-9431-2D189D56B0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25ED993-B313-42A8-A081-2D0E930AA48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A3966F9-BF89-4446-81AA-85C6377D0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304801"/>
            <a:ext cx="936307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Tahoma" panose="020B0604030504040204" pitchFamily="34" charset="0"/>
              </a:rPr>
              <a:t>Figure 2-21 Examples of multiple relationships (cont.)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b) Professors and courses (fixed lower limit constraint)</a:t>
            </a:r>
          </a:p>
        </p:txBody>
      </p:sp>
      <p:sp>
        <p:nvSpPr>
          <p:cNvPr id="73732" name="Text Box 6">
            <a:extLst>
              <a:ext uri="{FF2B5EF4-FFF2-40B4-BE49-F238E27FC236}">
                <a16:creationId xmlns:a16="http://schemas.microsoft.com/office/drawing/2014/main" id="{32F2FB3D-EAAF-441D-B34B-DA2BDD95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4729163"/>
            <a:ext cx="7227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Here, min cardinality constraint is 2. At least two professors must be qualified to teach each course. Each professor must be qualified to teach at least one course.</a:t>
            </a: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33C8E71E-2135-430D-8A9D-51A09C73E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1973264"/>
            <a:ext cx="728980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8">
            <a:extLst>
              <a:ext uri="{FF2B5EF4-FFF2-40B4-BE49-F238E27FC236}">
                <a16:creationId xmlns:a16="http://schemas.microsoft.com/office/drawing/2014/main" id="{E0878DD6-508F-4431-A697-044158133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50" y="3513138"/>
            <a:ext cx="9039052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7">
            <a:extLst>
              <a:ext uri="{FF2B5EF4-FFF2-40B4-BE49-F238E27FC236}">
                <a16:creationId xmlns:a16="http://schemas.microsoft.com/office/drawing/2014/main" id="{BD50703C-44D6-40A0-810D-1A09CA58D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50" y="641711"/>
            <a:ext cx="9021589" cy="282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E1D0E32-3C21-47AB-B7A2-42842DC40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1676D22-13E9-499F-91BE-C0B043504F5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Text Box 14">
            <a:extLst>
              <a:ext uri="{FF2B5EF4-FFF2-40B4-BE49-F238E27FC236}">
                <a16:creationId xmlns:a16="http://schemas.microsoft.com/office/drawing/2014/main" id="{1AEA2451-30C3-40D0-8A4F-30DAA6694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35" y="204787"/>
            <a:ext cx="97228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Figure 2-15a and 2-15b Multivalued attributes can be represented as relationships</a:t>
            </a:r>
          </a:p>
        </p:txBody>
      </p:sp>
      <p:sp>
        <p:nvSpPr>
          <p:cNvPr id="75782" name="Text Box 17">
            <a:extLst>
              <a:ext uri="{FF2B5EF4-FFF2-40B4-BE49-F238E27FC236}">
                <a16:creationId xmlns:a16="http://schemas.microsoft.com/office/drawing/2014/main" id="{E88FFF46-B4F3-401F-B752-7C5A2A4E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6" y="1135063"/>
            <a:ext cx="830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0000"/>
                </a:solidFill>
              </a:rPr>
              <a:t>simple</a:t>
            </a:r>
          </a:p>
        </p:txBody>
      </p:sp>
      <p:sp>
        <p:nvSpPr>
          <p:cNvPr id="75783" name="Text Box 18">
            <a:extLst>
              <a:ext uri="{FF2B5EF4-FFF2-40B4-BE49-F238E27FC236}">
                <a16:creationId xmlns:a16="http://schemas.microsoft.com/office/drawing/2014/main" id="{535408C1-4B60-442F-9845-46FDDE40B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98" y="5663639"/>
            <a:ext cx="120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composite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B1F0-2AFD-4A73-A24C-AFEC9252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Relationship Type, Degree, Cardinality</a:t>
            </a:r>
          </a:p>
        </p:txBody>
      </p:sp>
      <p:pic>
        <p:nvPicPr>
          <p:cNvPr id="77827" name="Content Placeholder 3">
            <a:extLst>
              <a:ext uri="{FF2B5EF4-FFF2-40B4-BE49-F238E27FC236}">
                <a16:creationId xmlns:a16="http://schemas.microsoft.com/office/drawing/2014/main" id="{18966708-9C10-4CBE-BEDC-3BB0C2D606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9914" y="3157539"/>
            <a:ext cx="5972175" cy="140017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7BE9-35AE-4296-9752-E10DF183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Type, Degree, Cardinality</a:t>
            </a:r>
          </a:p>
        </p:txBody>
      </p:sp>
      <p:pic>
        <p:nvPicPr>
          <p:cNvPr id="1026" name="Picture 2" descr="Image result for e-r diagram one to many">
            <a:extLst>
              <a:ext uri="{FF2B5EF4-FFF2-40B4-BE49-F238E27FC236}">
                <a16:creationId xmlns:a16="http://schemas.microsoft.com/office/drawing/2014/main" id="{2B20456E-DB84-44BD-86B1-05EA25FF7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/>
          <a:stretch/>
        </p:blipFill>
        <p:spPr bwMode="auto">
          <a:xfrm>
            <a:off x="2326511" y="1542876"/>
            <a:ext cx="5574478" cy="4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872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1A56-E154-404B-8B45-55198626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2AE7-0353-4C39-8392-F6FBA5AD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1559859"/>
            <a:ext cx="8603785" cy="460337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Draw an E-R diagram for a Telecom company with the following business rules: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An EMPLOYEE works only for one DEPARTMENT. The company has many departments. Each DEPARTMENT must have at least one employee.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Each employee may only report to one supervisor. CEO and other high level employees don't have supervisors. A supervisor is required to have at least one subordinate.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EF587-C49A-4A64-AB5A-7ABD8E048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6C3F1CD-5ABA-4B42-BBC4-86EFDD353EF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F98CD46B-4D24-4B73-9FE1-412B41591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Good Business Rule Is: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A59A528-602B-4FC5-98DA-B261D296C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Declarative–what, not how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Precise–clear, agreed-upon meaning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Atomic–one statement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Consistent–internally and externally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Expressible–structured, natural language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Distinct–non-redundant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Business-oriented–understood by business-people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C043-15C0-42A7-B6AE-F376E7DD52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A591F61-E815-4CB4-96A0-18789753F10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54CA0F6A-E5BA-458D-AC1D-275708E92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Good Data Name Is: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17EC0D66-A877-4ACD-BDAA-409B9D5FB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8138"/>
            <a:ext cx="9372600" cy="43085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Related to business, not technical, characteristics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Meaningful and self-documenting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Unique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Readable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Composed of words from an approved list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Repeatable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Written in standard syntax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B3FE-3DEB-4324-9D1B-24F9E164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Good or Bad entity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AB13-CA76-4F60-AC1F-BECA270C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15B39-2224-46A0-A23D-AA24E1C09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88E98-A2C2-4568-9E2B-2CF860CAE6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4C75257F-0010-49DD-9262-A78541429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1831976"/>
            <a:ext cx="7288212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304C-9F42-4C24-84A8-2B3AAAEA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Good or Bad entity names</a:t>
            </a:r>
          </a:p>
        </p:txBody>
      </p:sp>
      <p:pic>
        <p:nvPicPr>
          <p:cNvPr id="16387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635587D-5F73-446F-B432-597ED8ABC5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4476" y="1724026"/>
            <a:ext cx="5464175" cy="3819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CF944-3029-409B-8DD4-52DE948D4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2034D-3ABA-483A-AA6D-E65A96A653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5601-9F5A-4A38-A3D4-52A9F794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Good or Bad entity names</a:t>
            </a:r>
          </a:p>
        </p:txBody>
      </p:sp>
      <p:pic>
        <p:nvPicPr>
          <p:cNvPr id="1843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837CEF-EBCD-4CE8-BC22-F1A4824A23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1889" y="1676400"/>
            <a:ext cx="4535487" cy="4419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9C6FD-B651-4529-8387-2B6D26658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E96B5-F34B-44E9-81F6-3D302102101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2B49F-5F09-4D9C-A030-966D51ED45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ECF4B5F-BACC-4B05-8113-5271E791189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23B10135-89B8-4D3C-9CB4-AA1345E9E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E-R Model Constructs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C7B44252-8355-45AD-B627-750AB7BE2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1976" y="1295400"/>
            <a:ext cx="9341224" cy="48768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Entities: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 instance–person, place, object, event, concept (often corresponds to a row in a table)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Entity Type–collection of entities (often corresponds to a table)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 instance–link between entities (corresponds to primary key-foreign key equivalencies in related tables)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Relationship type–category of relationship…link between entity types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Attribute–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property or characteristic of an entity or relationship type (often corresponds to a field in a table)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2552</Words>
  <Application>Microsoft Office PowerPoint</Application>
  <PresentationFormat>Widescreen</PresentationFormat>
  <Paragraphs>347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Palatino-Roman</vt:lpstr>
      <vt:lpstr>Tahoma</vt:lpstr>
      <vt:lpstr>Times New Roman</vt:lpstr>
      <vt:lpstr>Office Theme</vt:lpstr>
      <vt:lpstr>PowerPoint Presentation</vt:lpstr>
      <vt:lpstr>Objectives</vt:lpstr>
      <vt:lpstr>Business Rules</vt:lpstr>
      <vt:lpstr>A Good Business Rule Is:</vt:lpstr>
      <vt:lpstr>A Good Data Name Is:</vt:lpstr>
      <vt:lpstr>Good or Bad entity names</vt:lpstr>
      <vt:lpstr>Good or Bad entity names</vt:lpstr>
      <vt:lpstr>Good or Bad entity names</vt:lpstr>
      <vt:lpstr>E-R Model Constructs</vt:lpstr>
      <vt:lpstr>PowerPoint Presentation</vt:lpstr>
      <vt:lpstr>PowerPoint Presentation</vt:lpstr>
      <vt:lpstr>An Entity…</vt:lpstr>
      <vt:lpstr>PowerPoint Presentation</vt:lpstr>
      <vt:lpstr>Attributes</vt:lpstr>
      <vt:lpstr>Identifiers (Keys)</vt:lpstr>
      <vt:lpstr>Criteria for Identifiers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on Relationships</vt:lpstr>
      <vt:lpstr>PowerPoint Presentation</vt:lpstr>
      <vt:lpstr>Degree of Relationships</vt:lpstr>
      <vt:lpstr>PowerPoint Presentation</vt:lpstr>
      <vt:lpstr>PowerPoint Presentation</vt:lpstr>
      <vt:lpstr>PowerPoint Presentation</vt:lpstr>
      <vt:lpstr>PowerPoint Presentation</vt:lpstr>
      <vt:lpstr>Cardinality of Relationships</vt:lpstr>
      <vt:lpstr>Cardinality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 Type, Degree, Cardinality</vt:lpstr>
      <vt:lpstr>Relationship Type, Degree, Cardinality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Montrond</dc:creator>
  <cp:lastModifiedBy>Manuel Montrond</cp:lastModifiedBy>
  <cp:revision>28</cp:revision>
  <dcterms:created xsi:type="dcterms:W3CDTF">2020-01-06T13:22:02Z</dcterms:created>
  <dcterms:modified xsi:type="dcterms:W3CDTF">2020-01-16T02:14:25Z</dcterms:modified>
</cp:coreProperties>
</file>