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66" r:id="rId3"/>
    <p:sldId id="268" r:id="rId4"/>
    <p:sldId id="305" r:id="rId5"/>
    <p:sldId id="360" r:id="rId6"/>
    <p:sldId id="361" r:id="rId7"/>
    <p:sldId id="267" r:id="rId8"/>
    <p:sldId id="379" r:id="rId9"/>
    <p:sldId id="378" r:id="rId10"/>
    <p:sldId id="395" r:id="rId11"/>
    <p:sldId id="397" r:id="rId12"/>
    <p:sldId id="398" r:id="rId13"/>
    <p:sldId id="399" r:id="rId14"/>
    <p:sldId id="400" r:id="rId15"/>
    <p:sldId id="394" r:id="rId16"/>
    <p:sldId id="381" r:id="rId17"/>
    <p:sldId id="380" r:id="rId18"/>
    <p:sldId id="401" r:id="rId19"/>
    <p:sldId id="264" r:id="rId20"/>
    <p:sldId id="257" r:id="rId21"/>
    <p:sldId id="258" r:id="rId22"/>
    <p:sldId id="259" r:id="rId23"/>
    <p:sldId id="260" r:id="rId24"/>
    <p:sldId id="261" r:id="rId25"/>
    <p:sldId id="265" r:id="rId26"/>
    <p:sldId id="362" r:id="rId27"/>
    <p:sldId id="363" r:id="rId28"/>
    <p:sldId id="364" r:id="rId29"/>
    <p:sldId id="365" r:id="rId30"/>
    <p:sldId id="366" r:id="rId31"/>
    <p:sldId id="367" r:id="rId32"/>
    <p:sldId id="377" r:id="rId33"/>
    <p:sldId id="369" r:id="rId34"/>
    <p:sldId id="370" r:id="rId35"/>
    <p:sldId id="383" r:id="rId36"/>
    <p:sldId id="371" r:id="rId37"/>
    <p:sldId id="384" r:id="rId38"/>
    <p:sldId id="372" r:id="rId39"/>
    <p:sldId id="387" r:id="rId40"/>
    <p:sldId id="373" r:id="rId41"/>
    <p:sldId id="388" r:id="rId42"/>
    <p:sldId id="374" r:id="rId43"/>
    <p:sldId id="375" r:id="rId44"/>
    <p:sldId id="376" r:id="rId45"/>
    <p:sldId id="391" r:id="rId46"/>
    <p:sldId id="392" r:id="rId47"/>
    <p:sldId id="26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79" autoAdjust="0"/>
  </p:normalViewPr>
  <p:slideViewPr>
    <p:cSldViewPr snapToGrid="0">
      <p:cViewPr varScale="1">
        <p:scale>
          <a:sx n="65" d="100"/>
          <a:sy n="65" d="100"/>
        </p:scale>
        <p:origin x="23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ntrond" userId="3d746ec0db3500e1" providerId="LiveId" clId="{B5876FCC-E7C6-4C5E-937F-D0943B36EAF2}"/>
    <pc:docChg chg="custSel modSld">
      <pc:chgData name="Manuel Montrond" userId="3d746ec0db3500e1" providerId="LiveId" clId="{B5876FCC-E7C6-4C5E-937F-D0943B36EAF2}" dt="2019-11-13T19:09:32.258" v="410" actId="20577"/>
      <pc:docMkLst>
        <pc:docMk/>
      </pc:docMkLst>
      <pc:sldChg chg="modSp">
        <pc:chgData name="Manuel Montrond" userId="3d746ec0db3500e1" providerId="LiveId" clId="{B5876FCC-E7C6-4C5E-937F-D0943B36EAF2}" dt="2019-11-13T18:50:51.369" v="295" actId="27636"/>
        <pc:sldMkLst>
          <pc:docMk/>
          <pc:sldMk cId="459701368" sldId="260"/>
        </pc:sldMkLst>
        <pc:spChg chg="mod">
          <ac:chgData name="Manuel Montrond" userId="3d746ec0db3500e1" providerId="LiveId" clId="{B5876FCC-E7C6-4C5E-937F-D0943B36EAF2}" dt="2019-11-13T18:50:51.369" v="295" actId="27636"/>
          <ac:spMkLst>
            <pc:docMk/>
            <pc:sldMk cId="459701368" sldId="260"/>
            <ac:spMk id="3" creationId="{8838B964-3D28-41AE-90E8-0993806377C6}"/>
          </ac:spMkLst>
        </pc:spChg>
      </pc:sldChg>
      <pc:sldChg chg="modSp">
        <pc:chgData name="Manuel Montrond" userId="3d746ec0db3500e1" providerId="LiveId" clId="{B5876FCC-E7C6-4C5E-937F-D0943B36EAF2}" dt="2019-11-13T18:51:23.879" v="297" actId="27636"/>
        <pc:sldMkLst>
          <pc:docMk/>
          <pc:sldMk cId="165824373" sldId="261"/>
        </pc:sldMkLst>
        <pc:spChg chg="mod">
          <ac:chgData name="Manuel Montrond" userId="3d746ec0db3500e1" providerId="LiveId" clId="{B5876FCC-E7C6-4C5E-937F-D0943B36EAF2}" dt="2019-11-13T18:51:23.879" v="297" actId="27636"/>
          <ac:spMkLst>
            <pc:docMk/>
            <pc:sldMk cId="165824373" sldId="261"/>
            <ac:spMk id="3" creationId="{713B7743-CE29-4F8B-A57D-CD9FA898E4D8}"/>
          </ac:spMkLst>
        </pc:spChg>
      </pc:sldChg>
      <pc:sldChg chg="modSp">
        <pc:chgData name="Manuel Montrond" userId="3d746ec0db3500e1" providerId="LiveId" clId="{B5876FCC-E7C6-4C5E-937F-D0943B36EAF2}" dt="2019-11-13T18:24:18.455" v="19" actId="20577"/>
        <pc:sldMkLst>
          <pc:docMk/>
          <pc:sldMk cId="3542246325" sldId="266"/>
        </pc:sldMkLst>
        <pc:spChg chg="mod">
          <ac:chgData name="Manuel Montrond" userId="3d746ec0db3500e1" providerId="LiveId" clId="{B5876FCC-E7C6-4C5E-937F-D0943B36EAF2}" dt="2019-11-13T18:24:18.455" v="19" actId="20577"/>
          <ac:spMkLst>
            <pc:docMk/>
            <pc:sldMk cId="3542246325" sldId="266"/>
            <ac:spMk id="3" creationId="{8EF0BF7D-84A2-4094-ABD7-1A105EF2B877}"/>
          </ac:spMkLst>
        </pc:spChg>
      </pc:sldChg>
      <pc:sldChg chg="modNotesTx">
        <pc:chgData name="Manuel Montrond" userId="3d746ec0db3500e1" providerId="LiveId" clId="{B5876FCC-E7C6-4C5E-937F-D0943B36EAF2}" dt="2019-11-13T18:53:54.299" v="298" actId="20577"/>
        <pc:sldMkLst>
          <pc:docMk/>
          <pc:sldMk cId="743994831" sldId="363"/>
        </pc:sldMkLst>
      </pc:sldChg>
      <pc:sldChg chg="addSp modSp">
        <pc:chgData name="Manuel Montrond" userId="3d746ec0db3500e1" providerId="LiveId" clId="{B5876FCC-E7C6-4C5E-937F-D0943B36EAF2}" dt="2019-11-13T18:59:01.357" v="339" actId="403"/>
        <pc:sldMkLst>
          <pc:docMk/>
          <pc:sldMk cId="2250044335" sldId="370"/>
        </pc:sldMkLst>
        <pc:spChg chg="add mod">
          <ac:chgData name="Manuel Montrond" userId="3d746ec0db3500e1" providerId="LiveId" clId="{B5876FCC-E7C6-4C5E-937F-D0943B36EAF2}" dt="2019-11-13T18:59:01.357" v="339" actId="403"/>
          <ac:spMkLst>
            <pc:docMk/>
            <pc:sldMk cId="2250044335" sldId="370"/>
            <ac:spMk id="4" creationId="{361DE839-5B4A-4F3A-8CF3-684477437B46}"/>
          </ac:spMkLst>
        </pc:spChg>
      </pc:sldChg>
      <pc:sldChg chg="modSp">
        <pc:chgData name="Manuel Montrond" userId="3d746ec0db3500e1" providerId="LiveId" clId="{B5876FCC-E7C6-4C5E-937F-D0943B36EAF2}" dt="2019-11-13T19:06:17.892" v="347" actId="20577"/>
        <pc:sldMkLst>
          <pc:docMk/>
          <pc:sldMk cId="4106066592" sldId="375"/>
        </pc:sldMkLst>
        <pc:spChg chg="mod">
          <ac:chgData name="Manuel Montrond" userId="3d746ec0db3500e1" providerId="LiveId" clId="{B5876FCC-E7C6-4C5E-937F-D0943B36EAF2}" dt="2019-11-13T19:06:17.892" v="347" actId="20577"/>
          <ac:spMkLst>
            <pc:docMk/>
            <pc:sldMk cId="4106066592" sldId="375"/>
            <ac:spMk id="3" creationId="{95A0D351-80D9-4F67-BAF8-8C2133D6A7BC}"/>
          </ac:spMkLst>
        </pc:spChg>
      </pc:sldChg>
      <pc:sldChg chg="addSp modSp modNotesTx">
        <pc:chgData name="Manuel Montrond" userId="3d746ec0db3500e1" providerId="LiveId" clId="{B5876FCC-E7C6-4C5E-937F-D0943B36EAF2}" dt="2019-11-13T19:09:32.258" v="410" actId="20577"/>
        <pc:sldMkLst>
          <pc:docMk/>
          <pc:sldMk cId="3831607692" sldId="376"/>
        </pc:sldMkLst>
        <pc:spChg chg="add mod">
          <ac:chgData name="Manuel Montrond" userId="3d746ec0db3500e1" providerId="LiveId" clId="{B5876FCC-E7C6-4C5E-937F-D0943B36EAF2}" dt="2019-11-13T19:09:08.280" v="397" actId="207"/>
          <ac:spMkLst>
            <pc:docMk/>
            <pc:sldMk cId="3831607692" sldId="376"/>
            <ac:spMk id="4" creationId="{1225E811-84FF-4A4A-BA8D-9509F96CC69B}"/>
          </ac:spMkLst>
        </pc:spChg>
        <pc:spChg chg="add mod">
          <ac:chgData name="Manuel Montrond" userId="3d746ec0db3500e1" providerId="LiveId" clId="{B5876FCC-E7C6-4C5E-937F-D0943B36EAF2}" dt="2019-11-13T19:09:32.258" v="410" actId="20577"/>
          <ac:spMkLst>
            <pc:docMk/>
            <pc:sldMk cId="3831607692" sldId="376"/>
            <ac:spMk id="5" creationId="{12778360-2758-4743-8E83-038A3465F0CB}"/>
          </ac:spMkLst>
        </pc:spChg>
      </pc:sldChg>
      <pc:sldChg chg="modSp">
        <pc:chgData name="Manuel Montrond" userId="3d746ec0db3500e1" providerId="LiveId" clId="{B5876FCC-E7C6-4C5E-937F-D0943B36EAF2}" dt="2019-11-13T18:29:14.525" v="45" actId="20577"/>
        <pc:sldMkLst>
          <pc:docMk/>
          <pc:sldMk cId="1682697891" sldId="378"/>
        </pc:sldMkLst>
        <pc:spChg chg="mod">
          <ac:chgData name="Manuel Montrond" userId="3d746ec0db3500e1" providerId="LiveId" clId="{B5876FCC-E7C6-4C5E-937F-D0943B36EAF2}" dt="2019-11-13T18:29:05.267" v="22"/>
          <ac:spMkLst>
            <pc:docMk/>
            <pc:sldMk cId="1682697891" sldId="378"/>
            <ac:spMk id="5" creationId="{51DFAB80-A2BE-4ADC-A583-5FF3B804C330}"/>
          </ac:spMkLst>
        </pc:spChg>
        <pc:spChg chg="mod">
          <ac:chgData name="Manuel Montrond" userId="3d746ec0db3500e1" providerId="LiveId" clId="{B5876FCC-E7C6-4C5E-937F-D0943B36EAF2}" dt="2019-11-13T18:29:14.525" v="45" actId="20577"/>
          <ac:spMkLst>
            <pc:docMk/>
            <pc:sldMk cId="1682697891" sldId="378"/>
            <ac:spMk id="7" creationId="{736B391C-0B74-4015-8752-56A5EF75C34C}"/>
          </ac:spMkLst>
        </pc:spChg>
      </pc:sldChg>
      <pc:sldChg chg="addSp delSp modSp">
        <pc:chgData name="Manuel Montrond" userId="3d746ec0db3500e1" providerId="LiveId" clId="{B5876FCC-E7C6-4C5E-937F-D0943B36EAF2}" dt="2019-11-13T18:39:33.953" v="165" actId="478"/>
        <pc:sldMkLst>
          <pc:docMk/>
          <pc:sldMk cId="125442174" sldId="380"/>
        </pc:sldMkLst>
        <pc:spChg chg="add del mod">
          <ac:chgData name="Manuel Montrond" userId="3d746ec0db3500e1" providerId="LiveId" clId="{B5876FCC-E7C6-4C5E-937F-D0943B36EAF2}" dt="2019-11-13T18:39:33.953" v="165" actId="478"/>
          <ac:spMkLst>
            <pc:docMk/>
            <pc:sldMk cId="125442174" sldId="380"/>
            <ac:spMk id="3" creationId="{B9F03A33-78B0-4A72-92B0-D809FE01BFB4}"/>
          </ac:spMkLst>
        </pc:spChg>
      </pc:sldChg>
      <pc:sldChg chg="modSp">
        <pc:chgData name="Manuel Montrond" userId="3d746ec0db3500e1" providerId="LiveId" clId="{B5876FCC-E7C6-4C5E-937F-D0943B36EAF2}" dt="2019-11-13T18:34:26.757" v="159" actId="20577"/>
        <pc:sldMkLst>
          <pc:docMk/>
          <pc:sldMk cId="451442609" sldId="381"/>
        </pc:sldMkLst>
        <pc:spChg chg="mod">
          <ac:chgData name="Manuel Montrond" userId="3d746ec0db3500e1" providerId="LiveId" clId="{B5876FCC-E7C6-4C5E-937F-D0943B36EAF2}" dt="2019-11-13T18:34:26.757" v="159" actId="20577"/>
          <ac:spMkLst>
            <pc:docMk/>
            <pc:sldMk cId="451442609" sldId="381"/>
            <ac:spMk id="3" creationId="{454BB5FE-F2FF-41ED-9121-8234A91E0F94}"/>
          </ac:spMkLst>
        </pc:spChg>
      </pc:sldChg>
      <pc:sldChg chg="modSp">
        <pc:chgData name="Manuel Montrond" userId="3d746ec0db3500e1" providerId="LiveId" clId="{B5876FCC-E7C6-4C5E-937F-D0943B36EAF2}" dt="2019-11-13T19:00:23.755" v="340" actId="14100"/>
        <pc:sldMkLst>
          <pc:docMk/>
          <pc:sldMk cId="2268792999" sldId="383"/>
        </pc:sldMkLst>
        <pc:spChg chg="mod">
          <ac:chgData name="Manuel Montrond" userId="3d746ec0db3500e1" providerId="LiveId" clId="{B5876FCC-E7C6-4C5E-937F-D0943B36EAF2}" dt="2019-11-13T19:00:23.755" v="340" actId="14100"/>
          <ac:spMkLst>
            <pc:docMk/>
            <pc:sldMk cId="2268792999" sldId="383"/>
            <ac:spMk id="17" creationId="{18085510-0377-409A-8107-CB1470746F8D}"/>
          </ac:spMkLst>
        </pc:spChg>
      </pc:sldChg>
      <pc:sldChg chg="addSp modSp">
        <pc:chgData name="Manuel Montrond" userId="3d746ec0db3500e1" providerId="LiveId" clId="{B5876FCC-E7C6-4C5E-937F-D0943B36EAF2}" dt="2019-11-13T18:32:15.983" v="129" actId="14100"/>
        <pc:sldMkLst>
          <pc:docMk/>
          <pc:sldMk cId="1531882205" sldId="394"/>
        </pc:sldMkLst>
        <pc:spChg chg="add mod">
          <ac:chgData name="Manuel Montrond" userId="3d746ec0db3500e1" providerId="LiveId" clId="{B5876FCC-E7C6-4C5E-937F-D0943B36EAF2}" dt="2019-11-13T18:32:15.983" v="129" actId="14100"/>
          <ac:spMkLst>
            <pc:docMk/>
            <pc:sldMk cId="1531882205" sldId="394"/>
            <ac:spMk id="3" creationId="{E984510B-D7AE-4BED-9B89-7786A731C736}"/>
          </ac:spMkLst>
        </pc:spChg>
      </pc:sldChg>
      <pc:sldChg chg="addSp delSp modSp">
        <pc:chgData name="Manuel Montrond" userId="3d746ec0db3500e1" providerId="LiveId" clId="{B5876FCC-E7C6-4C5E-937F-D0943B36EAF2}" dt="2019-11-13T18:46:44.085" v="293" actId="20577"/>
        <pc:sldMkLst>
          <pc:docMk/>
          <pc:sldMk cId="3056643164" sldId="401"/>
        </pc:sldMkLst>
        <pc:spChg chg="add del mod">
          <ac:chgData name="Manuel Montrond" userId="3d746ec0db3500e1" providerId="LiveId" clId="{B5876FCC-E7C6-4C5E-937F-D0943B36EAF2}" dt="2019-11-13T18:44:14.015" v="200" actId="478"/>
          <ac:spMkLst>
            <pc:docMk/>
            <pc:sldMk cId="3056643164" sldId="401"/>
            <ac:spMk id="8" creationId="{132EF707-75F5-4963-9A31-F7B054EDBEDF}"/>
          </ac:spMkLst>
        </pc:spChg>
        <pc:spChg chg="add mod">
          <ac:chgData name="Manuel Montrond" userId="3d746ec0db3500e1" providerId="LiveId" clId="{B5876FCC-E7C6-4C5E-937F-D0943B36EAF2}" dt="2019-11-13T18:44:54.004" v="207" actId="1076"/>
          <ac:spMkLst>
            <pc:docMk/>
            <pc:sldMk cId="3056643164" sldId="401"/>
            <ac:spMk id="10" creationId="{EB9CEE2F-FDC6-4B87-962C-F91695D88103}"/>
          </ac:spMkLst>
        </pc:spChg>
        <pc:spChg chg="add mod">
          <ac:chgData name="Manuel Montrond" userId="3d746ec0db3500e1" providerId="LiveId" clId="{B5876FCC-E7C6-4C5E-937F-D0943B36EAF2}" dt="2019-11-13T18:46:44.085" v="293" actId="20577"/>
          <ac:spMkLst>
            <pc:docMk/>
            <pc:sldMk cId="3056643164" sldId="401"/>
            <ac:spMk id="12" creationId="{C1539A32-7D8A-439E-BC8C-66B6B618D9BD}"/>
          </ac:spMkLst>
        </pc:spChg>
        <pc:spChg chg="add mod">
          <ac:chgData name="Manuel Montrond" userId="3d746ec0db3500e1" providerId="LiveId" clId="{B5876FCC-E7C6-4C5E-937F-D0943B36EAF2}" dt="2019-11-13T18:46:37.271" v="292" actId="5793"/>
          <ac:spMkLst>
            <pc:docMk/>
            <pc:sldMk cId="3056643164" sldId="401"/>
            <ac:spMk id="13" creationId="{147D152F-C905-4E5E-9E6E-B7352E8A932F}"/>
          </ac:spMkLst>
        </pc:spChg>
        <pc:picChg chg="add mod">
          <ac:chgData name="Manuel Montrond" userId="3d746ec0db3500e1" providerId="LiveId" clId="{B5876FCC-E7C6-4C5E-937F-D0943B36EAF2}" dt="2019-11-13T18:41:51.668" v="168" actId="14100"/>
          <ac:picMkLst>
            <pc:docMk/>
            <pc:sldMk cId="3056643164" sldId="401"/>
            <ac:picMk id="3" creationId="{424F54DC-9FB9-4C3C-9E9A-5F60CDF38C81}"/>
          </ac:picMkLst>
        </pc:picChg>
      </pc:sldChg>
    </pc:docChg>
  </pc:docChgLst>
  <pc:docChgLst>
    <pc:chgData name="Manuel Montrond" userId="3d746ec0db3500e1" providerId="LiveId" clId="{1C91FD05-D20E-4A36-AA2D-40812E24A43B}"/>
    <pc:docChg chg="delSld modSld">
      <pc:chgData name="Manuel Montrond" userId="3d746ec0db3500e1" providerId="LiveId" clId="{1C91FD05-D20E-4A36-AA2D-40812E24A43B}" dt="2020-03-30T17:14:36.619" v="1" actId="14100"/>
      <pc:docMkLst>
        <pc:docMk/>
      </pc:docMkLst>
      <pc:sldChg chg="modSp mod">
        <pc:chgData name="Manuel Montrond" userId="3d746ec0db3500e1" providerId="LiveId" clId="{1C91FD05-D20E-4A36-AA2D-40812E24A43B}" dt="2020-03-30T17:14:36.619" v="1" actId="14100"/>
        <pc:sldMkLst>
          <pc:docMk/>
          <pc:sldMk cId="2034755297" sldId="262"/>
        </pc:sldMkLst>
        <pc:spChg chg="mod">
          <ac:chgData name="Manuel Montrond" userId="3d746ec0db3500e1" providerId="LiveId" clId="{1C91FD05-D20E-4A36-AA2D-40812E24A43B}" dt="2020-03-30T17:14:36.619" v="1" actId="14100"/>
          <ac:spMkLst>
            <pc:docMk/>
            <pc:sldMk cId="2034755297" sldId="262"/>
            <ac:spMk id="3" creationId="{08C39012-A73F-4840-AAD4-E7D747361597}"/>
          </ac:spMkLst>
        </pc:spChg>
      </pc:sldChg>
      <pc:sldChg chg="del">
        <pc:chgData name="Manuel Montrond" userId="3d746ec0db3500e1" providerId="LiveId" clId="{1C91FD05-D20E-4A36-AA2D-40812E24A43B}" dt="2020-03-30T17:03:26.691" v="0" actId="47"/>
        <pc:sldMkLst>
          <pc:docMk/>
          <pc:sldMk cId="1159647801" sldId="382"/>
        </pc:sldMkLst>
      </pc:sldChg>
    </pc:docChg>
  </pc:docChgLst>
  <pc:docChgLst>
    <pc:chgData name="Manuel Montrond" userId="3d746ec0db3500e1" providerId="LiveId" clId="{DCEEBCA3-1C7A-42BF-864D-E799C2FC3AE0}"/>
    <pc:docChg chg="custSel addSld modSld">
      <pc:chgData name="Manuel Montrond" userId="3d746ec0db3500e1" providerId="LiveId" clId="{DCEEBCA3-1C7A-42BF-864D-E799C2FC3AE0}" dt="2019-03-12T17:17:38.464" v="1103" actId="27636"/>
      <pc:docMkLst>
        <pc:docMk/>
      </pc:docMkLst>
      <pc:sldChg chg="modSp add">
        <pc:chgData name="Manuel Montrond" userId="3d746ec0db3500e1" providerId="LiveId" clId="{DCEEBCA3-1C7A-42BF-864D-E799C2FC3AE0}" dt="2019-03-12T14:29:17.536" v="70" actId="20577"/>
        <pc:sldMkLst>
          <pc:docMk/>
          <pc:sldMk cId="3821672835" sldId="256"/>
        </pc:sldMkLst>
        <pc:spChg chg="mod">
          <ac:chgData name="Manuel Montrond" userId="3d746ec0db3500e1" providerId="LiveId" clId="{DCEEBCA3-1C7A-42BF-864D-E799C2FC3AE0}" dt="2019-03-12T14:29:17.536" v="70" actId="20577"/>
          <ac:spMkLst>
            <pc:docMk/>
            <pc:sldMk cId="3821672835" sldId="256"/>
            <ac:spMk id="2" creationId="{B8AAA893-129D-4D5D-B996-388C44B8BEF4}"/>
          </ac:spMkLst>
        </pc:spChg>
      </pc:sldChg>
      <pc:sldChg chg="modSp add modNotesTx">
        <pc:chgData name="Manuel Montrond" userId="3d746ec0db3500e1" providerId="LiveId" clId="{DCEEBCA3-1C7A-42BF-864D-E799C2FC3AE0}" dt="2019-03-12T14:33:58.798" v="470" actId="20577"/>
        <pc:sldMkLst>
          <pc:docMk/>
          <pc:sldMk cId="3692587849" sldId="257"/>
        </pc:sldMkLst>
        <pc:spChg chg="mod">
          <ac:chgData name="Manuel Montrond" userId="3d746ec0db3500e1" providerId="LiveId" clId="{DCEEBCA3-1C7A-42BF-864D-E799C2FC3AE0}" dt="2019-03-12T14:06:40.722" v="16" actId="20577"/>
          <ac:spMkLst>
            <pc:docMk/>
            <pc:sldMk cId="3692587849" sldId="257"/>
            <ac:spMk id="2" creationId="{CCE11A0E-B703-4AF2-A102-7D2F651988DF}"/>
          </ac:spMkLst>
        </pc:spChg>
        <pc:spChg chg="mod">
          <ac:chgData name="Manuel Montrond" userId="3d746ec0db3500e1" providerId="LiveId" clId="{DCEEBCA3-1C7A-42BF-864D-E799C2FC3AE0}" dt="2019-03-12T14:31:44.560" v="98" actId="113"/>
          <ac:spMkLst>
            <pc:docMk/>
            <pc:sldMk cId="3692587849" sldId="257"/>
            <ac:spMk id="3" creationId="{FE72C343-A040-4C2E-8BFE-733400BA23D3}"/>
          </ac:spMkLst>
        </pc:spChg>
      </pc:sldChg>
      <pc:sldChg chg="modSp add modNotesTx">
        <pc:chgData name="Manuel Montrond" userId="3d746ec0db3500e1" providerId="LiveId" clId="{DCEEBCA3-1C7A-42BF-864D-E799C2FC3AE0}" dt="2019-03-12T14:35:39.609" v="594" actId="20577"/>
        <pc:sldMkLst>
          <pc:docMk/>
          <pc:sldMk cId="1034969855" sldId="258"/>
        </pc:sldMkLst>
        <pc:spChg chg="mod">
          <ac:chgData name="Manuel Montrond" userId="3d746ec0db3500e1" providerId="LiveId" clId="{DCEEBCA3-1C7A-42BF-864D-E799C2FC3AE0}" dt="2019-03-12T14:08:38.134" v="21"/>
          <ac:spMkLst>
            <pc:docMk/>
            <pc:sldMk cId="1034969855" sldId="258"/>
            <ac:spMk id="2" creationId="{4D11FF8C-653E-4F66-B22C-64D6337D2B08}"/>
          </ac:spMkLst>
        </pc:spChg>
        <pc:spChg chg="mod">
          <ac:chgData name="Manuel Montrond" userId="3d746ec0db3500e1" providerId="LiveId" clId="{DCEEBCA3-1C7A-42BF-864D-E799C2FC3AE0}" dt="2019-03-12T14:35:11.865" v="573" actId="20577"/>
          <ac:spMkLst>
            <pc:docMk/>
            <pc:sldMk cId="1034969855" sldId="258"/>
            <ac:spMk id="3" creationId="{FBF4C06D-B2AD-42DB-B25A-5AB1F1505898}"/>
          </ac:spMkLst>
        </pc:spChg>
      </pc:sldChg>
      <pc:sldChg chg="modSp add modNotesTx">
        <pc:chgData name="Manuel Montrond" userId="3d746ec0db3500e1" providerId="LiveId" clId="{DCEEBCA3-1C7A-42BF-864D-E799C2FC3AE0}" dt="2019-03-12T14:38:31.807" v="785" actId="20577"/>
        <pc:sldMkLst>
          <pc:docMk/>
          <pc:sldMk cId="2127879527" sldId="259"/>
        </pc:sldMkLst>
        <pc:spChg chg="mod">
          <ac:chgData name="Manuel Montrond" userId="3d746ec0db3500e1" providerId="LiveId" clId="{DCEEBCA3-1C7A-42BF-864D-E799C2FC3AE0}" dt="2019-03-12T14:10:24.914" v="29"/>
          <ac:spMkLst>
            <pc:docMk/>
            <pc:sldMk cId="2127879527" sldId="259"/>
            <ac:spMk id="2" creationId="{71910090-CDF0-459C-BED0-E38755CD1CB5}"/>
          </ac:spMkLst>
        </pc:spChg>
        <pc:spChg chg="mod">
          <ac:chgData name="Manuel Montrond" userId="3d746ec0db3500e1" providerId="LiveId" clId="{DCEEBCA3-1C7A-42BF-864D-E799C2FC3AE0}" dt="2019-03-12T14:38:31.807" v="785" actId="20577"/>
          <ac:spMkLst>
            <pc:docMk/>
            <pc:sldMk cId="2127879527" sldId="259"/>
            <ac:spMk id="3" creationId="{1D4D06BC-D886-456F-936B-5C61C3725587}"/>
          </ac:spMkLst>
        </pc:spChg>
      </pc:sldChg>
      <pc:sldChg chg="modSp add modNotesTx">
        <pc:chgData name="Manuel Montrond" userId="3d746ec0db3500e1" providerId="LiveId" clId="{DCEEBCA3-1C7A-42BF-864D-E799C2FC3AE0}" dt="2019-03-12T14:47:39.684" v="1061" actId="20577"/>
        <pc:sldMkLst>
          <pc:docMk/>
          <pc:sldMk cId="459701368" sldId="260"/>
        </pc:sldMkLst>
        <pc:spChg chg="mod">
          <ac:chgData name="Manuel Montrond" userId="3d746ec0db3500e1" providerId="LiveId" clId="{DCEEBCA3-1C7A-42BF-864D-E799C2FC3AE0}" dt="2019-03-12T14:11:39.943" v="33"/>
          <ac:spMkLst>
            <pc:docMk/>
            <pc:sldMk cId="459701368" sldId="260"/>
            <ac:spMk id="2" creationId="{7B39B00A-8DF9-4F58-860E-4E2C6FB64310}"/>
          </ac:spMkLst>
        </pc:spChg>
        <pc:spChg chg="mod">
          <ac:chgData name="Manuel Montrond" userId="3d746ec0db3500e1" providerId="LiveId" clId="{DCEEBCA3-1C7A-42BF-864D-E799C2FC3AE0}" dt="2019-03-12T14:39:08.334" v="786" actId="20577"/>
          <ac:spMkLst>
            <pc:docMk/>
            <pc:sldMk cId="459701368" sldId="260"/>
            <ac:spMk id="3" creationId="{8838B964-3D28-41AE-90E8-0993806377C6}"/>
          </ac:spMkLst>
        </pc:spChg>
      </pc:sldChg>
      <pc:sldChg chg="modSp add">
        <pc:chgData name="Manuel Montrond" userId="3d746ec0db3500e1" providerId="LiveId" clId="{DCEEBCA3-1C7A-42BF-864D-E799C2FC3AE0}" dt="2019-03-12T14:48:15.903" v="1062" actId="20577"/>
        <pc:sldMkLst>
          <pc:docMk/>
          <pc:sldMk cId="165824373" sldId="261"/>
        </pc:sldMkLst>
        <pc:spChg chg="mod">
          <ac:chgData name="Manuel Montrond" userId="3d746ec0db3500e1" providerId="LiveId" clId="{DCEEBCA3-1C7A-42BF-864D-E799C2FC3AE0}" dt="2019-03-12T14:13:44.383" v="38"/>
          <ac:spMkLst>
            <pc:docMk/>
            <pc:sldMk cId="165824373" sldId="261"/>
            <ac:spMk id="2" creationId="{45EEA6F9-312F-403C-9950-8322EDFAFD1D}"/>
          </ac:spMkLst>
        </pc:spChg>
        <pc:spChg chg="mod">
          <ac:chgData name="Manuel Montrond" userId="3d746ec0db3500e1" providerId="LiveId" clId="{DCEEBCA3-1C7A-42BF-864D-E799C2FC3AE0}" dt="2019-03-12T14:48:15.903" v="1062" actId="20577"/>
          <ac:spMkLst>
            <pc:docMk/>
            <pc:sldMk cId="165824373" sldId="261"/>
            <ac:spMk id="3" creationId="{713B7743-CE29-4F8B-A57D-CD9FA898E4D8}"/>
          </ac:spMkLst>
        </pc:spChg>
      </pc:sldChg>
      <pc:sldChg chg="modSp add">
        <pc:chgData name="Manuel Montrond" userId="3d746ec0db3500e1" providerId="LiveId" clId="{DCEEBCA3-1C7A-42BF-864D-E799C2FC3AE0}" dt="2019-03-12T14:26:39.717" v="45"/>
        <pc:sldMkLst>
          <pc:docMk/>
          <pc:sldMk cId="2034755297" sldId="262"/>
        </pc:sldMkLst>
        <pc:spChg chg="mod">
          <ac:chgData name="Manuel Montrond" userId="3d746ec0db3500e1" providerId="LiveId" clId="{DCEEBCA3-1C7A-42BF-864D-E799C2FC3AE0}" dt="2019-03-12T14:25:53.192" v="43" actId="20577"/>
          <ac:spMkLst>
            <pc:docMk/>
            <pc:sldMk cId="2034755297" sldId="262"/>
            <ac:spMk id="2" creationId="{A3BAAAAB-779E-4BAE-9311-A32B872B4E5F}"/>
          </ac:spMkLst>
        </pc:spChg>
        <pc:spChg chg="mod">
          <ac:chgData name="Manuel Montrond" userId="3d746ec0db3500e1" providerId="LiveId" clId="{DCEEBCA3-1C7A-42BF-864D-E799C2FC3AE0}" dt="2019-03-12T14:26:39.717" v="45"/>
          <ac:spMkLst>
            <pc:docMk/>
            <pc:sldMk cId="2034755297" sldId="262"/>
            <ac:spMk id="3" creationId="{08C39012-A73F-4840-AAD4-E7D747361597}"/>
          </ac:spMkLst>
        </pc:spChg>
      </pc:sldChg>
      <pc:sldChg chg="modSp add">
        <pc:chgData name="Manuel Montrond" userId="3d746ec0db3500e1" providerId="LiveId" clId="{DCEEBCA3-1C7A-42BF-864D-E799C2FC3AE0}" dt="2019-03-12T14:29:05.530" v="55" actId="20577"/>
        <pc:sldMkLst>
          <pc:docMk/>
          <pc:sldMk cId="3691273413" sldId="263"/>
        </pc:sldMkLst>
        <pc:spChg chg="mod">
          <ac:chgData name="Manuel Montrond" userId="3d746ec0db3500e1" providerId="LiveId" clId="{DCEEBCA3-1C7A-42BF-864D-E799C2FC3AE0}" dt="2019-03-12T14:28:58.494" v="54" actId="20577"/>
          <ac:spMkLst>
            <pc:docMk/>
            <pc:sldMk cId="3691273413" sldId="263"/>
            <ac:spMk id="2" creationId="{43B50B44-BE7D-4E1A-9B8D-14835A435A31}"/>
          </ac:spMkLst>
        </pc:spChg>
        <pc:spChg chg="mod">
          <ac:chgData name="Manuel Montrond" userId="3d746ec0db3500e1" providerId="LiveId" clId="{DCEEBCA3-1C7A-42BF-864D-E799C2FC3AE0}" dt="2019-03-12T14:29:05.530" v="55" actId="20577"/>
          <ac:spMkLst>
            <pc:docMk/>
            <pc:sldMk cId="3691273413" sldId="263"/>
            <ac:spMk id="3" creationId="{AA8137EE-7C98-49BB-87D4-3C57A7BBFC50}"/>
          </ac:spMkLst>
        </pc:spChg>
      </pc:sldChg>
      <pc:sldChg chg="modSp add">
        <pc:chgData name="Manuel Montrond" userId="3d746ec0db3500e1" providerId="LiveId" clId="{DCEEBCA3-1C7A-42BF-864D-E799C2FC3AE0}" dt="2019-03-12T17:16:10.996" v="1099" actId="20577"/>
        <pc:sldMkLst>
          <pc:docMk/>
          <pc:sldMk cId="2047594336" sldId="264"/>
        </pc:sldMkLst>
        <pc:spChg chg="mod">
          <ac:chgData name="Manuel Montrond" userId="3d746ec0db3500e1" providerId="LiveId" clId="{DCEEBCA3-1C7A-42BF-864D-E799C2FC3AE0}" dt="2019-03-12T17:10:00.512" v="1086" actId="20577"/>
          <ac:spMkLst>
            <pc:docMk/>
            <pc:sldMk cId="2047594336" sldId="264"/>
            <ac:spMk id="2" creationId="{833626EC-5C13-430F-9A53-464886825951}"/>
          </ac:spMkLst>
        </pc:spChg>
        <pc:spChg chg="mod">
          <ac:chgData name="Manuel Montrond" userId="3d746ec0db3500e1" providerId="LiveId" clId="{DCEEBCA3-1C7A-42BF-864D-E799C2FC3AE0}" dt="2019-03-12T17:16:10.996" v="1099" actId="20577"/>
          <ac:spMkLst>
            <pc:docMk/>
            <pc:sldMk cId="2047594336" sldId="264"/>
            <ac:spMk id="3" creationId="{4DA53579-4D18-46B7-B858-293CCF05437A}"/>
          </ac:spMkLst>
        </pc:spChg>
      </pc:sldChg>
      <pc:sldChg chg="modSp add">
        <pc:chgData name="Manuel Montrond" userId="3d746ec0db3500e1" providerId="LiveId" clId="{DCEEBCA3-1C7A-42BF-864D-E799C2FC3AE0}" dt="2019-03-12T17:17:38.464" v="1103" actId="27636"/>
        <pc:sldMkLst>
          <pc:docMk/>
          <pc:sldMk cId="525431508" sldId="265"/>
        </pc:sldMkLst>
        <pc:spChg chg="mod">
          <ac:chgData name="Manuel Montrond" userId="3d746ec0db3500e1" providerId="LiveId" clId="{DCEEBCA3-1C7A-42BF-864D-E799C2FC3AE0}" dt="2019-03-12T17:16:42.992" v="1101"/>
          <ac:spMkLst>
            <pc:docMk/>
            <pc:sldMk cId="525431508" sldId="265"/>
            <ac:spMk id="2" creationId="{2020799A-61B3-4717-ACD9-1C47D9A5DB6A}"/>
          </ac:spMkLst>
        </pc:spChg>
        <pc:spChg chg="mod">
          <ac:chgData name="Manuel Montrond" userId="3d746ec0db3500e1" providerId="LiveId" clId="{DCEEBCA3-1C7A-42BF-864D-E799C2FC3AE0}" dt="2019-03-12T17:17:38.464" v="1103" actId="27636"/>
          <ac:spMkLst>
            <pc:docMk/>
            <pc:sldMk cId="525431508" sldId="265"/>
            <ac:spMk id="3" creationId="{D518E315-602A-4B3A-95BE-73CD88AB012A}"/>
          </ac:spMkLst>
        </pc:spChg>
      </pc:sldChg>
    </pc:docChg>
  </pc:docChgLst>
  <pc:docChgLst>
    <pc:chgData name="Manuel Montrond" userId="3d746ec0db3500e1" providerId="LiveId" clId="{54AAF915-1EBE-418B-9D85-D8045BC9776C}"/>
    <pc:docChg chg="custSel modSld">
      <pc:chgData name="Manuel Montrond" userId="3d746ec0db3500e1" providerId="LiveId" clId="{54AAF915-1EBE-418B-9D85-D8045BC9776C}" dt="2019-11-02T20:00:17.173" v="0" actId="33524"/>
      <pc:docMkLst>
        <pc:docMk/>
      </pc:docMkLst>
      <pc:sldChg chg="modSp">
        <pc:chgData name="Manuel Montrond" userId="3d746ec0db3500e1" providerId="LiveId" clId="{54AAF915-1EBE-418B-9D85-D8045BC9776C}" dt="2019-11-02T20:00:17.173" v="0" actId="33524"/>
        <pc:sldMkLst>
          <pc:docMk/>
          <pc:sldMk cId="2127879527" sldId="259"/>
        </pc:sldMkLst>
        <pc:spChg chg="mod">
          <ac:chgData name="Manuel Montrond" userId="3d746ec0db3500e1" providerId="LiveId" clId="{54AAF915-1EBE-418B-9D85-D8045BC9776C}" dt="2019-11-02T20:00:17.173" v="0" actId="33524"/>
          <ac:spMkLst>
            <pc:docMk/>
            <pc:sldMk cId="2127879527" sldId="259"/>
            <ac:spMk id="3" creationId="{1D4D06BC-D886-456F-936B-5C61C3725587}"/>
          </ac:spMkLst>
        </pc:spChg>
      </pc:sldChg>
    </pc:docChg>
  </pc:docChgLst>
  <pc:docChgLst>
    <pc:chgData name="Manuel Montrond" userId="3d746ec0db3500e1" providerId="LiveId" clId="{F13D6C3B-4540-4F9F-9D83-8DD1029A482A}"/>
    <pc:docChg chg="undo custSel mod addSld modSld sldOrd">
      <pc:chgData name="Manuel Montrond" userId="3d746ec0db3500e1" providerId="LiveId" clId="{F13D6C3B-4540-4F9F-9D83-8DD1029A482A}" dt="2019-03-18T20:12:49.864" v="2875" actId="14100"/>
      <pc:docMkLst>
        <pc:docMk/>
      </pc:docMkLst>
      <pc:sldChg chg="modSp">
        <pc:chgData name="Manuel Montrond" userId="3d746ec0db3500e1" providerId="LiveId" clId="{F13D6C3B-4540-4F9F-9D83-8DD1029A482A}" dt="2019-03-17T20:42:54.049" v="2801" actId="20577"/>
        <pc:sldMkLst>
          <pc:docMk/>
          <pc:sldMk cId="3821672835" sldId="256"/>
        </pc:sldMkLst>
        <pc:spChg chg="mod">
          <ac:chgData name="Manuel Montrond" userId="3d746ec0db3500e1" providerId="LiveId" clId="{F13D6C3B-4540-4F9F-9D83-8DD1029A482A}" dt="2019-03-17T17:20:00.214" v="42" actId="313"/>
          <ac:spMkLst>
            <pc:docMk/>
            <pc:sldMk cId="3821672835" sldId="256"/>
            <ac:spMk id="2" creationId="{B8AAA893-129D-4D5D-B996-388C44B8BEF4}"/>
          </ac:spMkLst>
        </pc:spChg>
        <pc:spChg chg="mod">
          <ac:chgData name="Manuel Montrond" userId="3d746ec0db3500e1" providerId="LiveId" clId="{F13D6C3B-4540-4F9F-9D83-8DD1029A482A}" dt="2019-03-17T20:42:54.049" v="2801" actId="20577"/>
          <ac:spMkLst>
            <pc:docMk/>
            <pc:sldMk cId="3821672835" sldId="256"/>
            <ac:spMk id="3" creationId="{4023AB31-E32C-499A-B3CC-1AA61724EE30}"/>
          </ac:spMkLst>
        </pc:spChg>
      </pc:sldChg>
      <pc:sldChg chg="modSp modNotesTx">
        <pc:chgData name="Manuel Montrond" userId="3d746ec0db3500e1" providerId="LiveId" clId="{F13D6C3B-4540-4F9F-9D83-8DD1029A482A}" dt="2019-03-18T14:42:39.613" v="2817" actId="113"/>
        <pc:sldMkLst>
          <pc:docMk/>
          <pc:sldMk cId="3692587849" sldId="257"/>
        </pc:sldMkLst>
        <pc:spChg chg="mod">
          <ac:chgData name="Manuel Montrond" userId="3d746ec0db3500e1" providerId="LiveId" clId="{F13D6C3B-4540-4F9F-9D83-8DD1029A482A}" dt="2019-03-17T17:52:43.542" v="818" actId="20577"/>
          <ac:spMkLst>
            <pc:docMk/>
            <pc:sldMk cId="3692587849" sldId="257"/>
            <ac:spMk id="2" creationId="{CCE11A0E-B703-4AF2-A102-7D2F651988DF}"/>
          </ac:spMkLst>
        </pc:spChg>
        <pc:spChg chg="mod">
          <ac:chgData name="Manuel Montrond" userId="3d746ec0db3500e1" providerId="LiveId" clId="{F13D6C3B-4540-4F9F-9D83-8DD1029A482A}" dt="2019-03-17T17:53:03.058" v="838" actId="27636"/>
          <ac:spMkLst>
            <pc:docMk/>
            <pc:sldMk cId="3692587849" sldId="257"/>
            <ac:spMk id="3" creationId="{FE72C343-A040-4C2E-8BFE-733400BA23D3}"/>
          </ac:spMkLst>
        </pc:spChg>
      </pc:sldChg>
      <pc:sldChg chg="modNotesTx">
        <pc:chgData name="Manuel Montrond" userId="3d746ec0db3500e1" providerId="LiveId" clId="{F13D6C3B-4540-4F9F-9D83-8DD1029A482A}" dt="2019-03-17T17:54:30.814" v="840" actId="20577"/>
        <pc:sldMkLst>
          <pc:docMk/>
          <pc:sldMk cId="1034969855" sldId="258"/>
        </pc:sldMkLst>
      </pc:sldChg>
      <pc:sldChg chg="modNotesTx">
        <pc:chgData name="Manuel Montrond" userId="3d746ec0db3500e1" providerId="LiveId" clId="{F13D6C3B-4540-4F9F-9D83-8DD1029A482A}" dt="2019-03-17T17:57:17.342" v="845" actId="20577"/>
        <pc:sldMkLst>
          <pc:docMk/>
          <pc:sldMk cId="2127879527" sldId="259"/>
        </pc:sldMkLst>
      </pc:sldChg>
      <pc:sldChg chg="modNotesTx">
        <pc:chgData name="Manuel Montrond" userId="3d746ec0db3500e1" providerId="LiveId" clId="{F13D6C3B-4540-4F9F-9D83-8DD1029A482A}" dt="2019-03-17T17:58:57.399" v="907" actId="20577"/>
        <pc:sldMkLst>
          <pc:docMk/>
          <pc:sldMk cId="459701368" sldId="260"/>
        </pc:sldMkLst>
      </pc:sldChg>
      <pc:sldChg chg="modNotesTx">
        <pc:chgData name="Manuel Montrond" userId="3d746ec0db3500e1" providerId="LiveId" clId="{F13D6C3B-4540-4F9F-9D83-8DD1029A482A}" dt="2019-03-17T18:00:23.887" v="909" actId="20577"/>
        <pc:sldMkLst>
          <pc:docMk/>
          <pc:sldMk cId="165824373" sldId="261"/>
        </pc:sldMkLst>
      </pc:sldChg>
      <pc:sldChg chg="modSp">
        <pc:chgData name="Manuel Montrond" userId="3d746ec0db3500e1" providerId="LiveId" clId="{F13D6C3B-4540-4F9F-9D83-8DD1029A482A}" dt="2019-03-17T20:08:19.873" v="2780" actId="20577"/>
        <pc:sldMkLst>
          <pc:docMk/>
          <pc:sldMk cId="2034755297" sldId="262"/>
        </pc:sldMkLst>
        <pc:spChg chg="mod">
          <ac:chgData name="Manuel Montrond" userId="3d746ec0db3500e1" providerId="LiveId" clId="{F13D6C3B-4540-4F9F-9D83-8DD1029A482A}" dt="2019-03-17T20:08:19.873" v="2780" actId="20577"/>
          <ac:spMkLst>
            <pc:docMk/>
            <pc:sldMk cId="2034755297" sldId="262"/>
            <ac:spMk id="3" creationId="{08C39012-A73F-4840-AAD4-E7D747361597}"/>
          </ac:spMkLst>
        </pc:spChg>
      </pc:sldChg>
      <pc:sldChg chg="modSp ord">
        <pc:chgData name="Manuel Montrond" userId="3d746ec0db3500e1" providerId="LiveId" clId="{F13D6C3B-4540-4F9F-9D83-8DD1029A482A}" dt="2019-03-18T14:37:38.567" v="2815" actId="403"/>
        <pc:sldMkLst>
          <pc:docMk/>
          <pc:sldMk cId="2047594336" sldId="264"/>
        </pc:sldMkLst>
        <pc:spChg chg="mod">
          <ac:chgData name="Manuel Montrond" userId="3d746ec0db3500e1" providerId="LiveId" clId="{F13D6C3B-4540-4F9F-9D83-8DD1029A482A}" dt="2019-03-18T14:37:38.567" v="2815" actId="403"/>
          <ac:spMkLst>
            <pc:docMk/>
            <pc:sldMk cId="2047594336" sldId="264"/>
            <ac:spMk id="3" creationId="{4DA53579-4D18-46B7-B858-293CCF05437A}"/>
          </ac:spMkLst>
        </pc:spChg>
      </pc:sldChg>
      <pc:sldChg chg="modSp ord modNotesTx">
        <pc:chgData name="Manuel Montrond" userId="3d746ec0db3500e1" providerId="LiveId" clId="{F13D6C3B-4540-4F9F-9D83-8DD1029A482A}" dt="2019-03-17T17:40:52.809" v="577" actId="20577"/>
        <pc:sldMkLst>
          <pc:docMk/>
          <pc:sldMk cId="525431508" sldId="265"/>
        </pc:sldMkLst>
        <pc:spChg chg="mod">
          <ac:chgData name="Manuel Montrond" userId="3d746ec0db3500e1" providerId="LiveId" clId="{F13D6C3B-4540-4F9F-9D83-8DD1029A482A}" dt="2019-03-17T17:36:45.803" v="571" actId="27636"/>
          <ac:spMkLst>
            <pc:docMk/>
            <pc:sldMk cId="525431508" sldId="265"/>
            <ac:spMk id="3" creationId="{D518E315-602A-4B3A-95BE-73CD88AB012A}"/>
          </ac:spMkLst>
        </pc:spChg>
      </pc:sldChg>
      <pc:sldChg chg="modSp add">
        <pc:chgData name="Manuel Montrond" userId="3d746ec0db3500e1" providerId="LiveId" clId="{F13D6C3B-4540-4F9F-9D83-8DD1029A482A}" dt="2019-03-17T17:21:36.967" v="138" actId="20577"/>
        <pc:sldMkLst>
          <pc:docMk/>
          <pc:sldMk cId="3542246325" sldId="266"/>
        </pc:sldMkLst>
        <pc:spChg chg="mod">
          <ac:chgData name="Manuel Montrond" userId="3d746ec0db3500e1" providerId="LiveId" clId="{F13D6C3B-4540-4F9F-9D83-8DD1029A482A}" dt="2019-03-17T17:20:21.181" v="49" actId="20577"/>
          <ac:spMkLst>
            <pc:docMk/>
            <pc:sldMk cId="3542246325" sldId="266"/>
            <ac:spMk id="2" creationId="{31D7D058-530C-4163-88D5-5C35DB60E0C2}"/>
          </ac:spMkLst>
        </pc:spChg>
        <pc:spChg chg="mod">
          <ac:chgData name="Manuel Montrond" userId="3d746ec0db3500e1" providerId="LiveId" clId="{F13D6C3B-4540-4F9F-9D83-8DD1029A482A}" dt="2019-03-17T17:21:36.967" v="138" actId="20577"/>
          <ac:spMkLst>
            <pc:docMk/>
            <pc:sldMk cId="3542246325" sldId="266"/>
            <ac:spMk id="3" creationId="{8EF0BF7D-84A2-4094-ABD7-1A105EF2B877}"/>
          </ac:spMkLst>
        </pc:spChg>
      </pc:sldChg>
      <pc:sldChg chg="modSp add modNotesTx">
        <pc:chgData name="Manuel Montrond" userId="3d746ec0db3500e1" providerId="LiveId" clId="{F13D6C3B-4540-4F9F-9D83-8DD1029A482A}" dt="2019-03-17T17:32:54.849" v="567" actId="313"/>
        <pc:sldMkLst>
          <pc:docMk/>
          <pc:sldMk cId="3279507961" sldId="267"/>
        </pc:sldMkLst>
        <pc:spChg chg="mod">
          <ac:chgData name="Manuel Montrond" userId="3d746ec0db3500e1" providerId="LiveId" clId="{F13D6C3B-4540-4F9F-9D83-8DD1029A482A}" dt="2019-03-17T17:22:12.030" v="183" actId="20577"/>
          <ac:spMkLst>
            <pc:docMk/>
            <pc:sldMk cId="3279507961" sldId="267"/>
            <ac:spMk id="2" creationId="{74768716-10BA-4CB8-A069-AF776E12CC6C}"/>
          </ac:spMkLst>
        </pc:spChg>
        <pc:spChg chg="mod">
          <ac:chgData name="Manuel Montrond" userId="3d746ec0db3500e1" providerId="LiveId" clId="{F13D6C3B-4540-4F9F-9D83-8DD1029A482A}" dt="2019-03-17T17:31:00.079" v="462" actId="1076"/>
          <ac:spMkLst>
            <pc:docMk/>
            <pc:sldMk cId="3279507961" sldId="267"/>
            <ac:spMk id="3" creationId="{59542291-5BDC-4DA2-9E25-7404B6CB8F15}"/>
          </ac:spMkLst>
        </pc:spChg>
      </pc:sldChg>
      <pc:sldChg chg="modSp add modNotesTx">
        <pc:chgData name="Manuel Montrond" userId="3d746ec0db3500e1" providerId="LiveId" clId="{F13D6C3B-4540-4F9F-9D83-8DD1029A482A}" dt="2019-03-17T20:12:58.916" v="2782" actId="27636"/>
        <pc:sldMkLst>
          <pc:docMk/>
          <pc:sldMk cId="3108946708" sldId="268"/>
        </pc:sldMkLst>
        <pc:spChg chg="mod">
          <ac:chgData name="Manuel Montrond" userId="3d746ec0db3500e1" providerId="LiveId" clId="{F13D6C3B-4540-4F9F-9D83-8DD1029A482A}" dt="2019-03-17T17:43:14.488" v="647" actId="313"/>
          <ac:spMkLst>
            <pc:docMk/>
            <pc:sldMk cId="3108946708" sldId="268"/>
            <ac:spMk id="2" creationId="{C4CABDE8-37C2-4918-84F7-BE818D0EBA8E}"/>
          </ac:spMkLst>
        </pc:spChg>
        <pc:spChg chg="mod">
          <ac:chgData name="Manuel Montrond" userId="3d746ec0db3500e1" providerId="LiveId" clId="{F13D6C3B-4540-4F9F-9D83-8DD1029A482A}" dt="2019-03-17T20:12:58.916" v="2782" actId="27636"/>
          <ac:spMkLst>
            <pc:docMk/>
            <pc:sldMk cId="3108946708" sldId="268"/>
            <ac:spMk id="3" creationId="{4F6F67BA-53A5-4DB6-BB63-17F0D1024965}"/>
          </ac:spMkLst>
        </pc:spChg>
      </pc:sldChg>
      <pc:sldChg chg="add">
        <pc:chgData name="Manuel Montrond" userId="3d746ec0db3500e1" providerId="LiveId" clId="{F13D6C3B-4540-4F9F-9D83-8DD1029A482A}" dt="2019-03-17T17:46:40.997" v="788"/>
        <pc:sldMkLst>
          <pc:docMk/>
          <pc:sldMk cId="2141811519" sldId="305"/>
        </pc:sldMkLst>
      </pc:sldChg>
      <pc:sldChg chg="add">
        <pc:chgData name="Manuel Montrond" userId="3d746ec0db3500e1" providerId="LiveId" clId="{F13D6C3B-4540-4F9F-9D83-8DD1029A482A}" dt="2019-03-17T17:46:40.997" v="788"/>
        <pc:sldMkLst>
          <pc:docMk/>
          <pc:sldMk cId="1825879566" sldId="360"/>
        </pc:sldMkLst>
      </pc:sldChg>
      <pc:sldChg chg="modSp add">
        <pc:chgData name="Manuel Montrond" userId="3d746ec0db3500e1" providerId="LiveId" clId="{F13D6C3B-4540-4F9F-9D83-8DD1029A482A}" dt="2019-03-17T17:47:27.151" v="795" actId="207"/>
        <pc:sldMkLst>
          <pc:docMk/>
          <pc:sldMk cId="1396418431" sldId="361"/>
        </pc:sldMkLst>
        <pc:spChg chg="mod">
          <ac:chgData name="Manuel Montrond" userId="3d746ec0db3500e1" providerId="LiveId" clId="{F13D6C3B-4540-4F9F-9D83-8DD1029A482A}" dt="2019-03-17T17:47:27.151" v="795" actId="207"/>
          <ac:spMkLst>
            <pc:docMk/>
            <pc:sldMk cId="1396418431" sldId="361"/>
            <ac:spMk id="53252" creationId="{2E93F65C-A63E-48B2-B591-88E3A48743C8}"/>
          </ac:spMkLst>
        </pc:spChg>
      </pc:sldChg>
      <pc:sldChg chg="modSp add modNotesTx">
        <pc:chgData name="Manuel Montrond" userId="3d746ec0db3500e1" providerId="LiveId" clId="{F13D6C3B-4540-4F9F-9D83-8DD1029A482A}" dt="2019-03-18T15:27:04.208" v="2820" actId="20577"/>
        <pc:sldMkLst>
          <pc:docMk/>
          <pc:sldMk cId="3265730963" sldId="362"/>
        </pc:sldMkLst>
        <pc:spChg chg="mod">
          <ac:chgData name="Manuel Montrond" userId="3d746ec0db3500e1" providerId="LiveId" clId="{F13D6C3B-4540-4F9F-9D83-8DD1029A482A}" dt="2019-03-17T18:02:32.611" v="911"/>
          <ac:spMkLst>
            <pc:docMk/>
            <pc:sldMk cId="3265730963" sldId="362"/>
            <ac:spMk id="2" creationId="{CF381728-7912-4C9A-B4F8-FCF3DF8AB746}"/>
          </ac:spMkLst>
        </pc:spChg>
        <pc:spChg chg="mod">
          <ac:chgData name="Manuel Montrond" userId="3d746ec0db3500e1" providerId="LiveId" clId="{F13D6C3B-4540-4F9F-9D83-8DD1029A482A}" dt="2019-03-18T15:27:04.208" v="2820" actId="20577"/>
          <ac:spMkLst>
            <pc:docMk/>
            <pc:sldMk cId="3265730963" sldId="362"/>
            <ac:spMk id="3" creationId="{B2EDF0B4-36EF-4333-95DB-F7BADC8846AA}"/>
          </ac:spMkLst>
        </pc:spChg>
      </pc:sldChg>
      <pc:sldChg chg="modSp add modNotesTx">
        <pc:chgData name="Manuel Montrond" userId="3d746ec0db3500e1" providerId="LiveId" clId="{F13D6C3B-4540-4F9F-9D83-8DD1029A482A}" dt="2019-03-17T18:25:47.375" v="1676" actId="20577"/>
        <pc:sldMkLst>
          <pc:docMk/>
          <pc:sldMk cId="743994831" sldId="363"/>
        </pc:sldMkLst>
        <pc:spChg chg="mod">
          <ac:chgData name="Manuel Montrond" userId="3d746ec0db3500e1" providerId="LiveId" clId="{F13D6C3B-4540-4F9F-9D83-8DD1029A482A}" dt="2019-03-17T18:19:52.926" v="1442" actId="20577"/>
          <ac:spMkLst>
            <pc:docMk/>
            <pc:sldMk cId="743994831" sldId="363"/>
            <ac:spMk id="2" creationId="{CB874DFE-9E80-45AA-AE69-391ABB5FEA4F}"/>
          </ac:spMkLst>
        </pc:spChg>
        <pc:spChg chg="mod">
          <ac:chgData name="Manuel Montrond" userId="3d746ec0db3500e1" providerId="LiveId" clId="{F13D6C3B-4540-4F9F-9D83-8DD1029A482A}" dt="2019-03-17T18:22:55.736" v="1470" actId="20577"/>
          <ac:spMkLst>
            <pc:docMk/>
            <pc:sldMk cId="743994831" sldId="363"/>
            <ac:spMk id="3" creationId="{065BCD11-D356-41EC-87DC-E7506D7A82E1}"/>
          </ac:spMkLst>
        </pc:spChg>
      </pc:sldChg>
      <pc:sldChg chg="modSp add modNotesTx">
        <pc:chgData name="Manuel Montrond" userId="3d746ec0db3500e1" providerId="LiveId" clId="{F13D6C3B-4540-4F9F-9D83-8DD1029A482A}" dt="2019-03-17T18:33:25.840" v="1965" actId="20577"/>
        <pc:sldMkLst>
          <pc:docMk/>
          <pc:sldMk cId="3976893271" sldId="364"/>
        </pc:sldMkLst>
        <pc:spChg chg="mod">
          <ac:chgData name="Manuel Montrond" userId="3d746ec0db3500e1" providerId="LiveId" clId="{F13D6C3B-4540-4F9F-9D83-8DD1029A482A}" dt="2019-03-17T18:26:12.406" v="1687" actId="20577"/>
          <ac:spMkLst>
            <pc:docMk/>
            <pc:sldMk cId="3976893271" sldId="364"/>
            <ac:spMk id="2" creationId="{EA3DA90D-EE73-4FF4-9F71-61CFF1D53F80}"/>
          </ac:spMkLst>
        </pc:spChg>
        <pc:spChg chg="mod">
          <ac:chgData name="Manuel Montrond" userId="3d746ec0db3500e1" providerId="LiveId" clId="{F13D6C3B-4540-4F9F-9D83-8DD1029A482A}" dt="2019-03-17T18:32:28.487" v="1905" actId="20577"/>
          <ac:spMkLst>
            <pc:docMk/>
            <pc:sldMk cId="3976893271" sldId="364"/>
            <ac:spMk id="3" creationId="{68837D16-AC77-4AE2-96A2-0B533C4AB233}"/>
          </ac:spMkLst>
        </pc:spChg>
      </pc:sldChg>
      <pc:sldChg chg="addSp delSp modSp add">
        <pc:chgData name="Manuel Montrond" userId="3d746ec0db3500e1" providerId="LiveId" clId="{F13D6C3B-4540-4F9F-9D83-8DD1029A482A}" dt="2019-03-17T18:35:06.564" v="1996" actId="313"/>
        <pc:sldMkLst>
          <pc:docMk/>
          <pc:sldMk cId="2346541619" sldId="365"/>
        </pc:sldMkLst>
        <pc:spChg chg="mod">
          <ac:chgData name="Manuel Montrond" userId="3d746ec0db3500e1" providerId="LiveId" clId="{F13D6C3B-4540-4F9F-9D83-8DD1029A482A}" dt="2019-03-17T18:35:06.564" v="1996" actId="313"/>
          <ac:spMkLst>
            <pc:docMk/>
            <pc:sldMk cId="2346541619" sldId="365"/>
            <ac:spMk id="2" creationId="{F714C116-F2C2-44F6-9D65-0627202D4CAD}"/>
          </ac:spMkLst>
        </pc:spChg>
        <pc:spChg chg="del">
          <ac:chgData name="Manuel Montrond" userId="3d746ec0db3500e1" providerId="LiveId" clId="{F13D6C3B-4540-4F9F-9D83-8DD1029A482A}" dt="2019-03-17T18:34:50.212" v="1967"/>
          <ac:spMkLst>
            <pc:docMk/>
            <pc:sldMk cId="2346541619" sldId="365"/>
            <ac:spMk id="3" creationId="{F07D6753-6F96-4336-8CBD-E8D5AADC0CF3}"/>
          </ac:spMkLst>
        </pc:spChg>
        <pc:picChg chg="add mod">
          <ac:chgData name="Manuel Montrond" userId="3d746ec0db3500e1" providerId="LiveId" clId="{F13D6C3B-4540-4F9F-9D83-8DD1029A482A}" dt="2019-03-17T18:34:50.212" v="1967"/>
          <ac:picMkLst>
            <pc:docMk/>
            <pc:sldMk cId="2346541619" sldId="365"/>
            <ac:picMk id="4" creationId="{11CDF37C-349F-4762-9D6C-700A880930C1}"/>
          </ac:picMkLst>
        </pc:picChg>
      </pc:sldChg>
      <pc:sldChg chg="modSp add modNotesTx">
        <pc:chgData name="Manuel Montrond" userId="3d746ec0db3500e1" providerId="LiveId" clId="{F13D6C3B-4540-4F9F-9D83-8DD1029A482A}" dt="2019-03-17T18:39:09.823" v="2056" actId="20577"/>
        <pc:sldMkLst>
          <pc:docMk/>
          <pc:sldMk cId="1794270955" sldId="366"/>
        </pc:sldMkLst>
        <pc:spChg chg="mod">
          <ac:chgData name="Manuel Montrond" userId="3d746ec0db3500e1" providerId="LiveId" clId="{F13D6C3B-4540-4F9F-9D83-8DD1029A482A}" dt="2019-03-17T18:37:16.541" v="1998"/>
          <ac:spMkLst>
            <pc:docMk/>
            <pc:sldMk cId="1794270955" sldId="366"/>
            <ac:spMk id="2" creationId="{82218F25-213B-42AE-ACEC-FC66B4DA159E}"/>
          </ac:spMkLst>
        </pc:spChg>
        <pc:spChg chg="mod">
          <ac:chgData name="Manuel Montrond" userId="3d746ec0db3500e1" providerId="LiveId" clId="{F13D6C3B-4540-4F9F-9D83-8DD1029A482A}" dt="2019-03-17T18:37:26.722" v="1999"/>
          <ac:spMkLst>
            <pc:docMk/>
            <pc:sldMk cId="1794270955" sldId="366"/>
            <ac:spMk id="3" creationId="{08FEBFCC-F385-47E1-8835-2885C763F629}"/>
          </ac:spMkLst>
        </pc:spChg>
      </pc:sldChg>
      <pc:sldChg chg="addSp delSp modSp add">
        <pc:chgData name="Manuel Montrond" userId="3d746ec0db3500e1" providerId="LiveId" clId="{F13D6C3B-4540-4F9F-9D83-8DD1029A482A}" dt="2019-03-17T18:46:02.431" v="2105" actId="14100"/>
        <pc:sldMkLst>
          <pc:docMk/>
          <pc:sldMk cId="4171798420" sldId="367"/>
        </pc:sldMkLst>
        <pc:spChg chg="mod">
          <ac:chgData name="Manuel Montrond" userId="3d746ec0db3500e1" providerId="LiveId" clId="{F13D6C3B-4540-4F9F-9D83-8DD1029A482A}" dt="2019-03-17T18:42:43.952" v="2077" actId="20577"/>
          <ac:spMkLst>
            <pc:docMk/>
            <pc:sldMk cId="4171798420" sldId="367"/>
            <ac:spMk id="2" creationId="{A950B040-02F1-43B4-8626-A23A887E1CCB}"/>
          </ac:spMkLst>
        </pc:spChg>
        <pc:spChg chg="mod">
          <ac:chgData name="Manuel Montrond" userId="3d746ec0db3500e1" providerId="LiveId" clId="{F13D6C3B-4540-4F9F-9D83-8DD1029A482A}" dt="2019-03-17T18:46:02.431" v="2105" actId="14100"/>
          <ac:spMkLst>
            <pc:docMk/>
            <pc:sldMk cId="4171798420" sldId="367"/>
            <ac:spMk id="3" creationId="{AAC8B666-4F02-4837-BF87-0C3D9B805051}"/>
          </ac:spMkLst>
        </pc:spChg>
        <pc:picChg chg="add del mod">
          <ac:chgData name="Manuel Montrond" userId="3d746ec0db3500e1" providerId="LiveId" clId="{F13D6C3B-4540-4F9F-9D83-8DD1029A482A}" dt="2019-03-17T18:45:42.727" v="2099" actId="478"/>
          <ac:picMkLst>
            <pc:docMk/>
            <pc:sldMk cId="4171798420" sldId="367"/>
            <ac:picMk id="4" creationId="{1B5465E3-2D83-4E4D-BB5B-5902A2FA29B4}"/>
          </ac:picMkLst>
        </pc:picChg>
        <pc:picChg chg="add mod">
          <ac:chgData name="Manuel Montrond" userId="3d746ec0db3500e1" providerId="LiveId" clId="{F13D6C3B-4540-4F9F-9D83-8DD1029A482A}" dt="2019-03-17T18:45:59.015" v="2104" actId="14100"/>
          <ac:picMkLst>
            <pc:docMk/>
            <pc:sldMk cId="4171798420" sldId="367"/>
            <ac:picMk id="5" creationId="{962232E0-AEB7-4F6E-95A2-5E1C084E9C7C}"/>
          </ac:picMkLst>
        </pc:picChg>
      </pc:sldChg>
      <pc:sldChg chg="modSp add modNotesTx">
        <pc:chgData name="Manuel Montrond" userId="3d746ec0db3500e1" providerId="LiveId" clId="{F13D6C3B-4540-4F9F-9D83-8DD1029A482A}" dt="2019-03-18T15:42:47.364" v="2824" actId="20577"/>
        <pc:sldMkLst>
          <pc:docMk/>
          <pc:sldMk cId="1283179364" sldId="368"/>
        </pc:sldMkLst>
        <pc:spChg chg="mod">
          <ac:chgData name="Manuel Montrond" userId="3d746ec0db3500e1" providerId="LiveId" clId="{F13D6C3B-4540-4F9F-9D83-8DD1029A482A}" dt="2019-03-17T18:47:12.384" v="2135" actId="313"/>
          <ac:spMkLst>
            <pc:docMk/>
            <pc:sldMk cId="1283179364" sldId="368"/>
            <ac:spMk id="2" creationId="{9E18CFF6-E7A5-466E-B3E9-94C15EF9E24C}"/>
          </ac:spMkLst>
        </pc:spChg>
        <pc:spChg chg="mod">
          <ac:chgData name="Manuel Montrond" userId="3d746ec0db3500e1" providerId="LiveId" clId="{F13D6C3B-4540-4F9F-9D83-8DD1029A482A}" dt="2019-03-17T18:47:26.969" v="2139" actId="20577"/>
          <ac:spMkLst>
            <pc:docMk/>
            <pc:sldMk cId="1283179364" sldId="368"/>
            <ac:spMk id="3" creationId="{8E257A05-B255-4D8E-AE20-589FBB9492EA}"/>
          </ac:spMkLst>
        </pc:spChg>
      </pc:sldChg>
      <pc:sldChg chg="addSp delSp modSp add mod setBg modNotesTx">
        <pc:chgData name="Manuel Montrond" userId="3d746ec0db3500e1" providerId="LiveId" clId="{F13D6C3B-4540-4F9F-9D83-8DD1029A482A}" dt="2019-03-17T18:55:47.110" v="2340" actId="26606"/>
        <pc:sldMkLst>
          <pc:docMk/>
          <pc:sldMk cId="948624284" sldId="369"/>
        </pc:sldMkLst>
        <pc:spChg chg="mod">
          <ac:chgData name="Manuel Montrond" userId="3d746ec0db3500e1" providerId="LiveId" clId="{F13D6C3B-4540-4F9F-9D83-8DD1029A482A}" dt="2019-03-17T18:55:47.110" v="2340" actId="26606"/>
          <ac:spMkLst>
            <pc:docMk/>
            <pc:sldMk cId="948624284" sldId="369"/>
            <ac:spMk id="2" creationId="{B04E0C44-ABC2-4C6D-BA7D-C0C9C1137DB2}"/>
          </ac:spMkLst>
        </pc:spChg>
        <pc:spChg chg="del mod">
          <ac:chgData name="Manuel Montrond" userId="3d746ec0db3500e1" providerId="LiveId" clId="{F13D6C3B-4540-4F9F-9D83-8DD1029A482A}" dt="2019-03-17T18:55:47.110" v="2340" actId="26606"/>
          <ac:spMkLst>
            <pc:docMk/>
            <pc:sldMk cId="948624284" sldId="369"/>
            <ac:spMk id="3" creationId="{09A9BC42-3FA5-467A-B17D-471A9B696609}"/>
          </ac:spMkLst>
        </pc:spChg>
        <pc:spChg chg="add">
          <ac:chgData name="Manuel Montrond" userId="3d746ec0db3500e1" providerId="LiveId" clId="{F13D6C3B-4540-4F9F-9D83-8DD1029A482A}" dt="2019-03-17T18:55:47.110" v="2340" actId="26606"/>
          <ac:spMkLst>
            <pc:docMk/>
            <pc:sldMk cId="948624284" sldId="369"/>
            <ac:spMk id="10" creationId="{46C2E80F-49A6-4372-B103-219D417A55ED}"/>
          </ac:spMkLst>
        </pc:spChg>
        <pc:graphicFrameChg chg="add">
          <ac:chgData name="Manuel Montrond" userId="3d746ec0db3500e1" providerId="LiveId" clId="{F13D6C3B-4540-4F9F-9D83-8DD1029A482A}" dt="2019-03-17T18:55:47.110" v="2340" actId="26606"/>
          <ac:graphicFrameMkLst>
            <pc:docMk/>
            <pc:sldMk cId="948624284" sldId="369"/>
            <ac:graphicFrameMk id="5" creationId="{AD0CE8E0-AEBD-48F7-8241-195F145C5DA8}"/>
          </ac:graphicFrameMkLst>
        </pc:graphicFrameChg>
      </pc:sldChg>
      <pc:sldChg chg="modSp add">
        <pc:chgData name="Manuel Montrond" userId="3d746ec0db3500e1" providerId="LiveId" clId="{F13D6C3B-4540-4F9F-9D83-8DD1029A482A}" dt="2019-03-17T18:59:46.380" v="2374" actId="403"/>
        <pc:sldMkLst>
          <pc:docMk/>
          <pc:sldMk cId="2250044335" sldId="370"/>
        </pc:sldMkLst>
        <pc:spChg chg="mod">
          <ac:chgData name="Manuel Montrond" userId="3d746ec0db3500e1" providerId="LiveId" clId="{F13D6C3B-4540-4F9F-9D83-8DD1029A482A}" dt="2019-03-17T18:57:11.706" v="2343" actId="20577"/>
          <ac:spMkLst>
            <pc:docMk/>
            <pc:sldMk cId="2250044335" sldId="370"/>
            <ac:spMk id="2" creationId="{D0571408-1AEC-47F2-BB36-44BB92C6A12C}"/>
          </ac:spMkLst>
        </pc:spChg>
        <pc:spChg chg="mod">
          <ac:chgData name="Manuel Montrond" userId="3d746ec0db3500e1" providerId="LiveId" clId="{F13D6C3B-4540-4F9F-9D83-8DD1029A482A}" dt="2019-03-17T18:59:46.380" v="2374" actId="403"/>
          <ac:spMkLst>
            <pc:docMk/>
            <pc:sldMk cId="2250044335" sldId="370"/>
            <ac:spMk id="3" creationId="{F66F7DBD-BBFE-4FC4-AF59-4E7273F8C9D6}"/>
          </ac:spMkLst>
        </pc:spChg>
      </pc:sldChg>
      <pc:sldChg chg="modSp add modNotesTx">
        <pc:chgData name="Manuel Montrond" userId="3d746ec0db3500e1" providerId="LiveId" clId="{F13D6C3B-4540-4F9F-9D83-8DD1029A482A}" dt="2019-03-18T15:56:43.275" v="2826"/>
        <pc:sldMkLst>
          <pc:docMk/>
          <pc:sldMk cId="1040348263" sldId="371"/>
        </pc:sldMkLst>
        <pc:spChg chg="mod">
          <ac:chgData name="Manuel Montrond" userId="3d746ec0db3500e1" providerId="LiveId" clId="{F13D6C3B-4540-4F9F-9D83-8DD1029A482A}" dt="2019-03-17T19:00:15.896" v="2376"/>
          <ac:spMkLst>
            <pc:docMk/>
            <pc:sldMk cId="1040348263" sldId="371"/>
            <ac:spMk id="2" creationId="{F7323660-A854-4F83-AF92-127DC9C37655}"/>
          </ac:spMkLst>
        </pc:spChg>
        <pc:spChg chg="mod">
          <ac:chgData name="Manuel Montrond" userId="3d746ec0db3500e1" providerId="LiveId" clId="{F13D6C3B-4540-4F9F-9D83-8DD1029A482A}" dt="2019-03-18T15:56:43.275" v="2826"/>
          <ac:spMkLst>
            <pc:docMk/>
            <pc:sldMk cId="1040348263" sldId="371"/>
            <ac:spMk id="3" creationId="{DE2522D8-879D-49BB-92D1-9FFD4C5493B9}"/>
          </ac:spMkLst>
        </pc:spChg>
      </pc:sldChg>
      <pc:sldChg chg="modSp add">
        <pc:chgData name="Manuel Montrond" userId="3d746ec0db3500e1" providerId="LiveId" clId="{F13D6C3B-4540-4F9F-9D83-8DD1029A482A}" dt="2019-03-18T17:57:10.368" v="2828" actId="113"/>
        <pc:sldMkLst>
          <pc:docMk/>
          <pc:sldMk cId="2684286566" sldId="372"/>
        </pc:sldMkLst>
        <pc:spChg chg="mod">
          <ac:chgData name="Manuel Montrond" userId="3d746ec0db3500e1" providerId="LiveId" clId="{F13D6C3B-4540-4F9F-9D83-8DD1029A482A}" dt="2019-03-17T19:07:44.299" v="2437"/>
          <ac:spMkLst>
            <pc:docMk/>
            <pc:sldMk cId="2684286566" sldId="372"/>
            <ac:spMk id="2" creationId="{EA8C8B4D-E30A-4F0D-822E-A5B2B4C2865D}"/>
          </ac:spMkLst>
        </pc:spChg>
        <pc:spChg chg="mod">
          <ac:chgData name="Manuel Montrond" userId="3d746ec0db3500e1" providerId="LiveId" clId="{F13D6C3B-4540-4F9F-9D83-8DD1029A482A}" dt="2019-03-18T17:57:10.368" v="2828" actId="113"/>
          <ac:spMkLst>
            <pc:docMk/>
            <pc:sldMk cId="2684286566" sldId="372"/>
            <ac:spMk id="3" creationId="{8C600A10-1343-4345-8540-46855D519937}"/>
          </ac:spMkLst>
        </pc:spChg>
      </pc:sldChg>
      <pc:sldChg chg="modSp add">
        <pc:chgData name="Manuel Montrond" userId="3d746ec0db3500e1" providerId="LiveId" clId="{F13D6C3B-4540-4F9F-9D83-8DD1029A482A}" dt="2019-03-18T17:57:43.883" v="2830" actId="113"/>
        <pc:sldMkLst>
          <pc:docMk/>
          <pc:sldMk cId="2849823598" sldId="373"/>
        </pc:sldMkLst>
        <pc:spChg chg="mod">
          <ac:chgData name="Manuel Montrond" userId="3d746ec0db3500e1" providerId="LiveId" clId="{F13D6C3B-4540-4F9F-9D83-8DD1029A482A}" dt="2019-03-17T19:10:36.065" v="2466"/>
          <ac:spMkLst>
            <pc:docMk/>
            <pc:sldMk cId="2849823598" sldId="373"/>
            <ac:spMk id="2" creationId="{C013A99F-56B1-4BBE-BEB3-5F320693786D}"/>
          </ac:spMkLst>
        </pc:spChg>
        <pc:spChg chg="mod">
          <ac:chgData name="Manuel Montrond" userId="3d746ec0db3500e1" providerId="LiveId" clId="{F13D6C3B-4540-4F9F-9D83-8DD1029A482A}" dt="2019-03-18T17:57:43.883" v="2830" actId="113"/>
          <ac:spMkLst>
            <pc:docMk/>
            <pc:sldMk cId="2849823598" sldId="373"/>
            <ac:spMk id="3" creationId="{FC09DF50-B142-4B3E-BBC1-90D35F93ABAA}"/>
          </ac:spMkLst>
        </pc:spChg>
      </pc:sldChg>
      <pc:sldChg chg="modSp add">
        <pc:chgData name="Manuel Montrond" userId="3d746ec0db3500e1" providerId="LiveId" clId="{F13D6C3B-4540-4F9F-9D83-8DD1029A482A}" dt="2019-03-17T19:15:49.314" v="2500" actId="20577"/>
        <pc:sldMkLst>
          <pc:docMk/>
          <pc:sldMk cId="2948060665" sldId="374"/>
        </pc:sldMkLst>
        <pc:spChg chg="mod">
          <ac:chgData name="Manuel Montrond" userId="3d746ec0db3500e1" providerId="LiveId" clId="{F13D6C3B-4540-4F9F-9D83-8DD1029A482A}" dt="2019-03-17T19:14:19.299" v="2491"/>
          <ac:spMkLst>
            <pc:docMk/>
            <pc:sldMk cId="2948060665" sldId="374"/>
            <ac:spMk id="2" creationId="{91FD4709-B6C7-4CDC-BFFC-D9C0A42710FF}"/>
          </ac:spMkLst>
        </pc:spChg>
        <pc:spChg chg="mod">
          <ac:chgData name="Manuel Montrond" userId="3d746ec0db3500e1" providerId="LiveId" clId="{F13D6C3B-4540-4F9F-9D83-8DD1029A482A}" dt="2019-03-17T19:15:49.314" v="2500" actId="20577"/>
          <ac:spMkLst>
            <pc:docMk/>
            <pc:sldMk cId="2948060665" sldId="374"/>
            <ac:spMk id="3" creationId="{85CC2403-268C-4211-A24D-4ACC5805898C}"/>
          </ac:spMkLst>
        </pc:spChg>
      </pc:sldChg>
      <pc:sldChg chg="modSp add modNotesTx">
        <pc:chgData name="Manuel Montrond" userId="3d746ec0db3500e1" providerId="LiveId" clId="{F13D6C3B-4540-4F9F-9D83-8DD1029A482A}" dt="2019-03-17T19:52:47.220" v="2683" actId="113"/>
        <pc:sldMkLst>
          <pc:docMk/>
          <pc:sldMk cId="4106066592" sldId="375"/>
        </pc:sldMkLst>
        <pc:spChg chg="mod">
          <ac:chgData name="Manuel Montrond" userId="3d746ec0db3500e1" providerId="LiveId" clId="{F13D6C3B-4540-4F9F-9D83-8DD1029A482A}" dt="2019-03-17T19:46:49.295" v="2515" actId="20577"/>
          <ac:spMkLst>
            <pc:docMk/>
            <pc:sldMk cId="4106066592" sldId="375"/>
            <ac:spMk id="2" creationId="{6691677B-DCF5-4233-B140-456B00224949}"/>
          </ac:spMkLst>
        </pc:spChg>
        <pc:spChg chg="mod">
          <ac:chgData name="Manuel Montrond" userId="3d746ec0db3500e1" providerId="LiveId" clId="{F13D6C3B-4540-4F9F-9D83-8DD1029A482A}" dt="2019-03-17T19:52:47.220" v="2683" actId="113"/>
          <ac:spMkLst>
            <pc:docMk/>
            <pc:sldMk cId="4106066592" sldId="375"/>
            <ac:spMk id="3" creationId="{95A0D351-80D9-4F67-BAF8-8C2133D6A7BC}"/>
          </ac:spMkLst>
        </pc:spChg>
      </pc:sldChg>
      <pc:sldChg chg="modSp add modNotesTx">
        <pc:chgData name="Manuel Montrond" userId="3d746ec0db3500e1" providerId="LiveId" clId="{F13D6C3B-4540-4F9F-9D83-8DD1029A482A}" dt="2019-03-17T20:06:09.480" v="2777" actId="20577"/>
        <pc:sldMkLst>
          <pc:docMk/>
          <pc:sldMk cId="3831607692" sldId="376"/>
        </pc:sldMkLst>
        <pc:spChg chg="mod">
          <ac:chgData name="Manuel Montrond" userId="3d746ec0db3500e1" providerId="LiveId" clId="{F13D6C3B-4540-4F9F-9D83-8DD1029A482A}" dt="2019-03-17T20:00:55.742" v="2743" actId="313"/>
          <ac:spMkLst>
            <pc:docMk/>
            <pc:sldMk cId="3831607692" sldId="376"/>
            <ac:spMk id="2" creationId="{E9790A99-EA59-428B-A864-A070FABEC5DB}"/>
          </ac:spMkLst>
        </pc:spChg>
        <pc:spChg chg="mod">
          <ac:chgData name="Manuel Montrond" userId="3d746ec0db3500e1" providerId="LiveId" clId="{F13D6C3B-4540-4F9F-9D83-8DD1029A482A}" dt="2019-03-17T20:04:39.652" v="2772" actId="20577"/>
          <ac:spMkLst>
            <pc:docMk/>
            <pc:sldMk cId="3831607692" sldId="376"/>
            <ac:spMk id="3" creationId="{BC50B7E3-21D4-42A1-8829-907A9D88086A}"/>
          </ac:spMkLst>
        </pc:spChg>
      </pc:sldChg>
      <pc:sldChg chg="addSp modSp add modNotesTx">
        <pc:chgData name="Manuel Montrond" userId="3d746ec0db3500e1" providerId="LiveId" clId="{F13D6C3B-4540-4F9F-9D83-8DD1029A482A}" dt="2019-03-18T20:12:49.864" v="2875" actId="14100"/>
        <pc:sldMkLst>
          <pc:docMk/>
          <pc:sldMk cId="4233919493" sldId="377"/>
        </pc:sldMkLst>
        <pc:picChg chg="add mod">
          <ac:chgData name="Manuel Montrond" userId="3d746ec0db3500e1" providerId="LiveId" clId="{F13D6C3B-4540-4F9F-9D83-8DD1029A482A}" dt="2019-03-18T20:12:49.864" v="2875" actId="14100"/>
          <ac:picMkLst>
            <pc:docMk/>
            <pc:sldMk cId="4233919493" sldId="377"/>
            <ac:picMk id="4" creationId="{3213E39B-D0BB-4735-AE54-A488D0DFD0A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E2F71-812F-4E6B-BBAA-B6AE0DF61F2F}"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07B210DB-31D0-4434-BD2F-9E3D69A69135}">
      <dgm:prSet/>
      <dgm:spPr/>
      <dgm:t>
        <a:bodyPr/>
        <a:lstStyle/>
        <a:p>
          <a:r>
            <a:rPr lang="en-US" dirty="0"/>
            <a:t>Pessimistic model</a:t>
          </a:r>
        </a:p>
      </dgm:t>
    </dgm:pt>
    <dgm:pt modelId="{05563ABE-18FD-4F9D-8137-CB87314BCB5F}" type="parTrans" cxnId="{CB5E5B04-EC05-4DCC-9CA6-4C5AC272895B}">
      <dgm:prSet/>
      <dgm:spPr/>
      <dgm:t>
        <a:bodyPr/>
        <a:lstStyle/>
        <a:p>
          <a:endParaRPr lang="en-US"/>
        </a:p>
      </dgm:t>
    </dgm:pt>
    <dgm:pt modelId="{FE6D489D-1A36-4799-ADF4-C78223780662}" type="sibTrans" cxnId="{CB5E5B04-EC05-4DCC-9CA6-4C5AC272895B}">
      <dgm:prSet/>
      <dgm:spPr/>
      <dgm:t>
        <a:bodyPr/>
        <a:lstStyle/>
        <a:p>
          <a:endParaRPr lang="en-US"/>
        </a:p>
      </dgm:t>
    </dgm:pt>
    <dgm:pt modelId="{E2E76132-B233-4282-BC23-4F940309746E}">
      <dgm:prSet/>
      <dgm:spPr/>
      <dgm:t>
        <a:bodyPr/>
        <a:lstStyle/>
        <a:p>
          <a:r>
            <a:rPr lang="en-US" dirty="0"/>
            <a:t>READ UNCOMMITTED</a:t>
          </a:r>
        </a:p>
      </dgm:t>
    </dgm:pt>
    <dgm:pt modelId="{DAAC5F77-A210-4DA7-98E7-9DAC77013194}" type="parTrans" cxnId="{CF83EB18-61C2-485C-AC67-EAADC3CE5FF6}">
      <dgm:prSet/>
      <dgm:spPr/>
      <dgm:t>
        <a:bodyPr/>
        <a:lstStyle/>
        <a:p>
          <a:endParaRPr lang="en-US"/>
        </a:p>
      </dgm:t>
    </dgm:pt>
    <dgm:pt modelId="{0588746D-A013-4193-976F-73901CC7ED88}" type="sibTrans" cxnId="{CF83EB18-61C2-485C-AC67-EAADC3CE5FF6}">
      <dgm:prSet/>
      <dgm:spPr/>
      <dgm:t>
        <a:bodyPr/>
        <a:lstStyle/>
        <a:p>
          <a:endParaRPr lang="en-US"/>
        </a:p>
      </dgm:t>
    </dgm:pt>
    <dgm:pt modelId="{18893120-215F-4C44-A03B-7EE622EC24A6}">
      <dgm:prSet/>
      <dgm:spPr/>
      <dgm:t>
        <a:bodyPr/>
        <a:lstStyle/>
        <a:p>
          <a:r>
            <a:rPr lang="en-US" dirty="0"/>
            <a:t>REPEATABLE READ</a:t>
          </a:r>
        </a:p>
      </dgm:t>
    </dgm:pt>
    <dgm:pt modelId="{AC791996-64FD-4EDE-9A2F-AFD13A2513D6}" type="parTrans" cxnId="{7E820FAB-8391-4CEF-9B47-72DBB25A0583}">
      <dgm:prSet/>
      <dgm:spPr/>
      <dgm:t>
        <a:bodyPr/>
        <a:lstStyle/>
        <a:p>
          <a:endParaRPr lang="en-US"/>
        </a:p>
      </dgm:t>
    </dgm:pt>
    <dgm:pt modelId="{483339D0-2464-4141-B63E-AA02F553F703}" type="sibTrans" cxnId="{7E820FAB-8391-4CEF-9B47-72DBB25A0583}">
      <dgm:prSet/>
      <dgm:spPr/>
      <dgm:t>
        <a:bodyPr/>
        <a:lstStyle/>
        <a:p>
          <a:endParaRPr lang="en-US"/>
        </a:p>
      </dgm:t>
    </dgm:pt>
    <dgm:pt modelId="{BA058678-7519-4A5E-A2B7-BC0ABC93274F}">
      <dgm:prSet/>
      <dgm:spPr/>
      <dgm:t>
        <a:bodyPr/>
        <a:lstStyle/>
        <a:p>
          <a:r>
            <a:rPr lang="en-US" dirty="0"/>
            <a:t>SERIALIZABLE</a:t>
          </a:r>
        </a:p>
      </dgm:t>
    </dgm:pt>
    <dgm:pt modelId="{01FBA479-7C90-4256-AC3A-C4C1D1DE8250}" type="parTrans" cxnId="{F99616A7-A47A-49EE-8C34-1D5748CAD316}">
      <dgm:prSet/>
      <dgm:spPr/>
      <dgm:t>
        <a:bodyPr/>
        <a:lstStyle/>
        <a:p>
          <a:endParaRPr lang="en-US"/>
        </a:p>
      </dgm:t>
    </dgm:pt>
    <dgm:pt modelId="{B91CF0F8-E34E-4817-8FD2-12AEAD83EEB1}" type="sibTrans" cxnId="{F99616A7-A47A-49EE-8C34-1D5748CAD316}">
      <dgm:prSet/>
      <dgm:spPr/>
      <dgm:t>
        <a:bodyPr/>
        <a:lstStyle/>
        <a:p>
          <a:endParaRPr lang="en-US"/>
        </a:p>
      </dgm:t>
    </dgm:pt>
    <dgm:pt modelId="{C4216486-CC1F-4B13-8C43-B55BCBBF4252}">
      <dgm:prSet/>
      <dgm:spPr/>
      <dgm:t>
        <a:bodyPr/>
        <a:lstStyle/>
        <a:p>
          <a:r>
            <a:rPr lang="en-US"/>
            <a:t>Optimistic model </a:t>
          </a:r>
        </a:p>
      </dgm:t>
    </dgm:pt>
    <dgm:pt modelId="{182AD56C-4012-4A97-BC2A-B9D10AB6AF7B}" type="parTrans" cxnId="{903019AC-2B01-4CF8-BA48-EDB747F774CB}">
      <dgm:prSet/>
      <dgm:spPr/>
      <dgm:t>
        <a:bodyPr/>
        <a:lstStyle/>
        <a:p>
          <a:endParaRPr lang="en-US"/>
        </a:p>
      </dgm:t>
    </dgm:pt>
    <dgm:pt modelId="{C3011444-66ED-42FC-8CEF-D4F185AC0B6A}" type="sibTrans" cxnId="{903019AC-2B01-4CF8-BA48-EDB747F774CB}">
      <dgm:prSet/>
      <dgm:spPr/>
      <dgm:t>
        <a:bodyPr/>
        <a:lstStyle/>
        <a:p>
          <a:endParaRPr lang="en-US"/>
        </a:p>
      </dgm:t>
    </dgm:pt>
    <dgm:pt modelId="{F45B9DA6-C281-4600-9D17-A50141F3063D}">
      <dgm:prSet/>
      <dgm:spPr/>
      <dgm:t>
        <a:bodyPr/>
        <a:lstStyle/>
        <a:p>
          <a:r>
            <a:rPr lang="en-US"/>
            <a:t>SNAPSHOT</a:t>
          </a:r>
        </a:p>
      </dgm:t>
    </dgm:pt>
    <dgm:pt modelId="{8B0A5B40-1840-4C95-A5A2-8F17C00CA139}" type="parTrans" cxnId="{2221781B-A132-4C44-B05C-3C786035FBCC}">
      <dgm:prSet/>
      <dgm:spPr/>
      <dgm:t>
        <a:bodyPr/>
        <a:lstStyle/>
        <a:p>
          <a:endParaRPr lang="en-US"/>
        </a:p>
      </dgm:t>
    </dgm:pt>
    <dgm:pt modelId="{CE18A610-A9D4-47D7-AE8E-58B2D21C011D}" type="sibTrans" cxnId="{2221781B-A132-4C44-B05C-3C786035FBCC}">
      <dgm:prSet/>
      <dgm:spPr/>
      <dgm:t>
        <a:bodyPr/>
        <a:lstStyle/>
        <a:p>
          <a:endParaRPr lang="en-US"/>
        </a:p>
      </dgm:t>
    </dgm:pt>
    <dgm:pt modelId="{5DD1B619-2AC8-4E0B-AD50-730FC6DFA45C}">
      <dgm:prSet/>
      <dgm:spPr/>
      <dgm:t>
        <a:bodyPr/>
        <a:lstStyle/>
        <a:p>
          <a:r>
            <a:rPr lang="en-US"/>
            <a:t>Both models</a:t>
          </a:r>
        </a:p>
      </dgm:t>
    </dgm:pt>
    <dgm:pt modelId="{11F5E1B9-C265-46BE-83D4-CB2C02DAB8D2}" type="parTrans" cxnId="{576EC418-EC10-4C3F-BF14-4A9C65A3EE93}">
      <dgm:prSet/>
      <dgm:spPr/>
      <dgm:t>
        <a:bodyPr/>
        <a:lstStyle/>
        <a:p>
          <a:endParaRPr lang="en-US"/>
        </a:p>
      </dgm:t>
    </dgm:pt>
    <dgm:pt modelId="{0754B636-128B-4416-AA9F-8F3A5D7F61BB}" type="sibTrans" cxnId="{576EC418-EC10-4C3F-BF14-4A9C65A3EE93}">
      <dgm:prSet/>
      <dgm:spPr/>
      <dgm:t>
        <a:bodyPr/>
        <a:lstStyle/>
        <a:p>
          <a:endParaRPr lang="en-US"/>
        </a:p>
      </dgm:t>
    </dgm:pt>
    <dgm:pt modelId="{1856B30A-2116-41AD-90F6-0F2C1FCB7870}">
      <dgm:prSet/>
      <dgm:spPr/>
      <dgm:t>
        <a:bodyPr/>
        <a:lstStyle/>
        <a:p>
          <a:r>
            <a:rPr lang="en-US" dirty="0"/>
            <a:t>READ COMMITTED</a:t>
          </a:r>
        </a:p>
      </dgm:t>
    </dgm:pt>
    <dgm:pt modelId="{FBB4045F-2DE9-4374-A38D-31B34AFF311B}" type="parTrans" cxnId="{4266249A-A792-4C59-8933-FBE9B35EF7F5}">
      <dgm:prSet/>
      <dgm:spPr/>
      <dgm:t>
        <a:bodyPr/>
        <a:lstStyle/>
        <a:p>
          <a:endParaRPr lang="en-US"/>
        </a:p>
      </dgm:t>
    </dgm:pt>
    <dgm:pt modelId="{D39D5714-A9E4-48BA-BB8C-36836E6446F5}" type="sibTrans" cxnId="{4266249A-A792-4C59-8933-FBE9B35EF7F5}">
      <dgm:prSet/>
      <dgm:spPr/>
      <dgm:t>
        <a:bodyPr/>
        <a:lstStyle/>
        <a:p>
          <a:endParaRPr lang="en-US"/>
        </a:p>
      </dgm:t>
    </dgm:pt>
    <dgm:pt modelId="{A6F12509-5259-47C5-A006-9A1621E2F44F}" type="pres">
      <dgm:prSet presAssocID="{560E2F71-812F-4E6B-BBAA-B6AE0DF61F2F}" presName="diagram" presStyleCnt="0">
        <dgm:presLayoutVars>
          <dgm:chPref val="1"/>
          <dgm:dir/>
          <dgm:animOne val="branch"/>
          <dgm:animLvl val="lvl"/>
          <dgm:resizeHandles/>
        </dgm:presLayoutVars>
      </dgm:prSet>
      <dgm:spPr/>
    </dgm:pt>
    <dgm:pt modelId="{2CC89993-6001-4C1A-B6F3-80DAD02733D2}" type="pres">
      <dgm:prSet presAssocID="{07B210DB-31D0-4434-BD2F-9E3D69A69135}" presName="root" presStyleCnt="0"/>
      <dgm:spPr/>
    </dgm:pt>
    <dgm:pt modelId="{69437CFE-8081-4D24-8FC2-648E95462969}" type="pres">
      <dgm:prSet presAssocID="{07B210DB-31D0-4434-BD2F-9E3D69A69135}" presName="rootComposite" presStyleCnt="0"/>
      <dgm:spPr/>
    </dgm:pt>
    <dgm:pt modelId="{F12AC0E1-1BA8-4A44-83DC-CAE8BD330F59}" type="pres">
      <dgm:prSet presAssocID="{07B210DB-31D0-4434-BD2F-9E3D69A69135}" presName="rootText" presStyleLbl="node1" presStyleIdx="0" presStyleCnt="3"/>
      <dgm:spPr/>
    </dgm:pt>
    <dgm:pt modelId="{714C0BAD-D6A2-4522-99AC-9701AE544512}" type="pres">
      <dgm:prSet presAssocID="{07B210DB-31D0-4434-BD2F-9E3D69A69135}" presName="rootConnector" presStyleLbl="node1" presStyleIdx="0" presStyleCnt="3"/>
      <dgm:spPr/>
    </dgm:pt>
    <dgm:pt modelId="{07453E1E-8886-4C90-B49D-FE44FBDB0A52}" type="pres">
      <dgm:prSet presAssocID="{07B210DB-31D0-4434-BD2F-9E3D69A69135}" presName="childShape" presStyleCnt="0"/>
      <dgm:spPr/>
    </dgm:pt>
    <dgm:pt modelId="{08E75698-32BF-4203-8280-78C504BEB299}" type="pres">
      <dgm:prSet presAssocID="{DAAC5F77-A210-4DA7-98E7-9DAC77013194}" presName="Name13" presStyleLbl="parChTrans1D2" presStyleIdx="0" presStyleCnt="5"/>
      <dgm:spPr/>
    </dgm:pt>
    <dgm:pt modelId="{4089B0DA-31F2-4539-933B-F973B1AEBE0E}" type="pres">
      <dgm:prSet presAssocID="{E2E76132-B233-4282-BC23-4F940309746E}" presName="childText" presStyleLbl="bgAcc1" presStyleIdx="0" presStyleCnt="5">
        <dgm:presLayoutVars>
          <dgm:bulletEnabled val="1"/>
        </dgm:presLayoutVars>
      </dgm:prSet>
      <dgm:spPr/>
    </dgm:pt>
    <dgm:pt modelId="{B1CE87F0-68DF-49FF-A98D-8D53DD936DE0}" type="pres">
      <dgm:prSet presAssocID="{AC791996-64FD-4EDE-9A2F-AFD13A2513D6}" presName="Name13" presStyleLbl="parChTrans1D2" presStyleIdx="1" presStyleCnt="5"/>
      <dgm:spPr/>
    </dgm:pt>
    <dgm:pt modelId="{810314D7-BAF6-420E-A615-1907F783BD67}" type="pres">
      <dgm:prSet presAssocID="{18893120-215F-4C44-A03B-7EE622EC24A6}" presName="childText" presStyleLbl="bgAcc1" presStyleIdx="1" presStyleCnt="5">
        <dgm:presLayoutVars>
          <dgm:bulletEnabled val="1"/>
        </dgm:presLayoutVars>
      </dgm:prSet>
      <dgm:spPr/>
    </dgm:pt>
    <dgm:pt modelId="{ED4C47B4-03FF-45BB-9AC9-7A97109AD90E}" type="pres">
      <dgm:prSet presAssocID="{01FBA479-7C90-4256-AC3A-C4C1D1DE8250}" presName="Name13" presStyleLbl="parChTrans1D2" presStyleIdx="2" presStyleCnt="5"/>
      <dgm:spPr/>
    </dgm:pt>
    <dgm:pt modelId="{FCAC968F-23DD-43A4-9AE8-B3DD2CF3A4C1}" type="pres">
      <dgm:prSet presAssocID="{BA058678-7519-4A5E-A2B7-BC0ABC93274F}" presName="childText" presStyleLbl="bgAcc1" presStyleIdx="2" presStyleCnt="5">
        <dgm:presLayoutVars>
          <dgm:bulletEnabled val="1"/>
        </dgm:presLayoutVars>
      </dgm:prSet>
      <dgm:spPr/>
    </dgm:pt>
    <dgm:pt modelId="{2A20C690-21CC-4C45-AEFD-B410DCA6402E}" type="pres">
      <dgm:prSet presAssocID="{C4216486-CC1F-4B13-8C43-B55BCBBF4252}" presName="root" presStyleCnt="0"/>
      <dgm:spPr/>
    </dgm:pt>
    <dgm:pt modelId="{752650BA-83F0-455B-B8D7-936E68176505}" type="pres">
      <dgm:prSet presAssocID="{C4216486-CC1F-4B13-8C43-B55BCBBF4252}" presName="rootComposite" presStyleCnt="0"/>
      <dgm:spPr/>
    </dgm:pt>
    <dgm:pt modelId="{BDFF8043-4278-4296-8BA3-C231584294AA}" type="pres">
      <dgm:prSet presAssocID="{C4216486-CC1F-4B13-8C43-B55BCBBF4252}" presName="rootText" presStyleLbl="node1" presStyleIdx="1" presStyleCnt="3"/>
      <dgm:spPr/>
    </dgm:pt>
    <dgm:pt modelId="{A5B39918-208B-4B0D-B077-61CC2F5AF1DF}" type="pres">
      <dgm:prSet presAssocID="{C4216486-CC1F-4B13-8C43-B55BCBBF4252}" presName="rootConnector" presStyleLbl="node1" presStyleIdx="1" presStyleCnt="3"/>
      <dgm:spPr/>
    </dgm:pt>
    <dgm:pt modelId="{29201788-66EF-4169-8E29-C0F1BEBE9BE2}" type="pres">
      <dgm:prSet presAssocID="{C4216486-CC1F-4B13-8C43-B55BCBBF4252}" presName="childShape" presStyleCnt="0"/>
      <dgm:spPr/>
    </dgm:pt>
    <dgm:pt modelId="{8FADB476-F0CC-412B-96A6-8182DD6692AB}" type="pres">
      <dgm:prSet presAssocID="{8B0A5B40-1840-4C95-A5A2-8F17C00CA139}" presName="Name13" presStyleLbl="parChTrans1D2" presStyleIdx="3" presStyleCnt="5"/>
      <dgm:spPr/>
    </dgm:pt>
    <dgm:pt modelId="{E1BE1503-3750-4894-B5B8-C5CE080FE00C}" type="pres">
      <dgm:prSet presAssocID="{F45B9DA6-C281-4600-9D17-A50141F3063D}" presName="childText" presStyleLbl="bgAcc1" presStyleIdx="3" presStyleCnt="5">
        <dgm:presLayoutVars>
          <dgm:bulletEnabled val="1"/>
        </dgm:presLayoutVars>
      </dgm:prSet>
      <dgm:spPr/>
    </dgm:pt>
    <dgm:pt modelId="{161B7747-8B9D-4E3F-8B3B-24E5523B9968}" type="pres">
      <dgm:prSet presAssocID="{5DD1B619-2AC8-4E0B-AD50-730FC6DFA45C}" presName="root" presStyleCnt="0"/>
      <dgm:spPr/>
    </dgm:pt>
    <dgm:pt modelId="{C2117ABB-79B4-4141-957B-2BC5B49B3083}" type="pres">
      <dgm:prSet presAssocID="{5DD1B619-2AC8-4E0B-AD50-730FC6DFA45C}" presName="rootComposite" presStyleCnt="0"/>
      <dgm:spPr/>
    </dgm:pt>
    <dgm:pt modelId="{1962580D-DBDF-4AEA-BCC7-3B59A5F260A1}" type="pres">
      <dgm:prSet presAssocID="{5DD1B619-2AC8-4E0B-AD50-730FC6DFA45C}" presName="rootText" presStyleLbl="node1" presStyleIdx="2" presStyleCnt="3"/>
      <dgm:spPr/>
    </dgm:pt>
    <dgm:pt modelId="{7935CB5C-8831-4F9D-A8D6-8C466CB62F99}" type="pres">
      <dgm:prSet presAssocID="{5DD1B619-2AC8-4E0B-AD50-730FC6DFA45C}" presName="rootConnector" presStyleLbl="node1" presStyleIdx="2" presStyleCnt="3"/>
      <dgm:spPr/>
    </dgm:pt>
    <dgm:pt modelId="{FAD6EFF7-F9B7-4FC3-AD40-A270AD493E6C}" type="pres">
      <dgm:prSet presAssocID="{5DD1B619-2AC8-4E0B-AD50-730FC6DFA45C}" presName="childShape" presStyleCnt="0"/>
      <dgm:spPr/>
    </dgm:pt>
    <dgm:pt modelId="{74C4CA71-B14E-44B3-B7C9-9C52D7FFA091}" type="pres">
      <dgm:prSet presAssocID="{FBB4045F-2DE9-4374-A38D-31B34AFF311B}" presName="Name13" presStyleLbl="parChTrans1D2" presStyleIdx="4" presStyleCnt="5"/>
      <dgm:spPr/>
    </dgm:pt>
    <dgm:pt modelId="{C73B957B-5BED-485E-A2FD-BEB04A5B5659}" type="pres">
      <dgm:prSet presAssocID="{1856B30A-2116-41AD-90F6-0F2C1FCB7870}" presName="childText" presStyleLbl="bgAcc1" presStyleIdx="4" presStyleCnt="5">
        <dgm:presLayoutVars>
          <dgm:bulletEnabled val="1"/>
        </dgm:presLayoutVars>
      </dgm:prSet>
      <dgm:spPr/>
    </dgm:pt>
  </dgm:ptLst>
  <dgm:cxnLst>
    <dgm:cxn modelId="{CB5E5B04-EC05-4DCC-9CA6-4C5AC272895B}" srcId="{560E2F71-812F-4E6B-BBAA-B6AE0DF61F2F}" destId="{07B210DB-31D0-4434-BD2F-9E3D69A69135}" srcOrd="0" destOrd="0" parTransId="{05563ABE-18FD-4F9D-8137-CB87314BCB5F}" sibTransId="{FE6D489D-1A36-4799-ADF4-C78223780662}"/>
    <dgm:cxn modelId="{0D0CA107-130D-4CF4-81D7-0F29D9C1B0D5}" type="presOf" srcId="{F45B9DA6-C281-4600-9D17-A50141F3063D}" destId="{E1BE1503-3750-4894-B5B8-C5CE080FE00C}" srcOrd="0" destOrd="0" presId="urn:microsoft.com/office/officeart/2005/8/layout/hierarchy3"/>
    <dgm:cxn modelId="{54EA6D0D-8BE0-4D45-8FC5-F8494D608451}" type="presOf" srcId="{C4216486-CC1F-4B13-8C43-B55BCBBF4252}" destId="{BDFF8043-4278-4296-8BA3-C231584294AA}" srcOrd="0" destOrd="0" presId="urn:microsoft.com/office/officeart/2005/8/layout/hierarchy3"/>
    <dgm:cxn modelId="{576EC418-EC10-4C3F-BF14-4A9C65A3EE93}" srcId="{560E2F71-812F-4E6B-BBAA-B6AE0DF61F2F}" destId="{5DD1B619-2AC8-4E0B-AD50-730FC6DFA45C}" srcOrd="2" destOrd="0" parTransId="{11F5E1B9-C265-46BE-83D4-CB2C02DAB8D2}" sibTransId="{0754B636-128B-4416-AA9F-8F3A5D7F61BB}"/>
    <dgm:cxn modelId="{CF83EB18-61C2-485C-AC67-EAADC3CE5FF6}" srcId="{07B210DB-31D0-4434-BD2F-9E3D69A69135}" destId="{E2E76132-B233-4282-BC23-4F940309746E}" srcOrd="0" destOrd="0" parTransId="{DAAC5F77-A210-4DA7-98E7-9DAC77013194}" sibTransId="{0588746D-A013-4193-976F-73901CC7ED88}"/>
    <dgm:cxn modelId="{2221781B-A132-4C44-B05C-3C786035FBCC}" srcId="{C4216486-CC1F-4B13-8C43-B55BCBBF4252}" destId="{F45B9DA6-C281-4600-9D17-A50141F3063D}" srcOrd="0" destOrd="0" parTransId="{8B0A5B40-1840-4C95-A5A2-8F17C00CA139}" sibTransId="{CE18A610-A9D4-47D7-AE8E-58B2D21C011D}"/>
    <dgm:cxn modelId="{86989D2C-7954-4D43-8B55-5E8EAF61A1BC}" type="presOf" srcId="{C4216486-CC1F-4B13-8C43-B55BCBBF4252}" destId="{A5B39918-208B-4B0D-B077-61CC2F5AF1DF}" srcOrd="1" destOrd="0" presId="urn:microsoft.com/office/officeart/2005/8/layout/hierarchy3"/>
    <dgm:cxn modelId="{BA7D2B3F-F4EF-404C-A1B1-BD3B5489E515}" type="presOf" srcId="{01FBA479-7C90-4256-AC3A-C4C1D1DE8250}" destId="{ED4C47B4-03FF-45BB-9AC9-7A97109AD90E}" srcOrd="0" destOrd="0" presId="urn:microsoft.com/office/officeart/2005/8/layout/hierarchy3"/>
    <dgm:cxn modelId="{2BB01E6C-F279-4F68-9217-B024FAA09738}" type="presOf" srcId="{DAAC5F77-A210-4DA7-98E7-9DAC77013194}" destId="{08E75698-32BF-4203-8280-78C504BEB299}" srcOrd="0" destOrd="0" presId="urn:microsoft.com/office/officeart/2005/8/layout/hierarchy3"/>
    <dgm:cxn modelId="{ED9FF94D-FFC7-4BE9-8EC4-18286E0E8E50}" type="presOf" srcId="{BA058678-7519-4A5E-A2B7-BC0ABC93274F}" destId="{FCAC968F-23DD-43A4-9AE8-B3DD2CF3A4C1}" srcOrd="0" destOrd="0" presId="urn:microsoft.com/office/officeart/2005/8/layout/hierarchy3"/>
    <dgm:cxn modelId="{8B42FD52-2EBA-456E-9E65-DDEB80DD977F}" type="presOf" srcId="{560E2F71-812F-4E6B-BBAA-B6AE0DF61F2F}" destId="{A6F12509-5259-47C5-A006-9A1621E2F44F}" srcOrd="0" destOrd="0" presId="urn:microsoft.com/office/officeart/2005/8/layout/hierarchy3"/>
    <dgm:cxn modelId="{92DA5697-E07C-4228-8A3A-AD52B96A5C18}" type="presOf" srcId="{07B210DB-31D0-4434-BD2F-9E3D69A69135}" destId="{F12AC0E1-1BA8-4A44-83DC-CAE8BD330F59}" srcOrd="0" destOrd="0" presId="urn:microsoft.com/office/officeart/2005/8/layout/hierarchy3"/>
    <dgm:cxn modelId="{4266249A-A792-4C59-8933-FBE9B35EF7F5}" srcId="{5DD1B619-2AC8-4E0B-AD50-730FC6DFA45C}" destId="{1856B30A-2116-41AD-90F6-0F2C1FCB7870}" srcOrd="0" destOrd="0" parTransId="{FBB4045F-2DE9-4374-A38D-31B34AFF311B}" sibTransId="{D39D5714-A9E4-48BA-BB8C-36836E6446F5}"/>
    <dgm:cxn modelId="{9A21579B-4C47-4C6F-96ED-76D082F6E700}" type="presOf" srcId="{FBB4045F-2DE9-4374-A38D-31B34AFF311B}" destId="{74C4CA71-B14E-44B3-B7C9-9C52D7FFA091}" srcOrd="0" destOrd="0" presId="urn:microsoft.com/office/officeart/2005/8/layout/hierarchy3"/>
    <dgm:cxn modelId="{92ECEBA5-C966-4BBF-B21E-C66D5B130381}" type="presOf" srcId="{5DD1B619-2AC8-4E0B-AD50-730FC6DFA45C}" destId="{1962580D-DBDF-4AEA-BCC7-3B59A5F260A1}" srcOrd="0" destOrd="0" presId="urn:microsoft.com/office/officeart/2005/8/layout/hierarchy3"/>
    <dgm:cxn modelId="{F99616A7-A47A-49EE-8C34-1D5748CAD316}" srcId="{07B210DB-31D0-4434-BD2F-9E3D69A69135}" destId="{BA058678-7519-4A5E-A2B7-BC0ABC93274F}" srcOrd="2" destOrd="0" parTransId="{01FBA479-7C90-4256-AC3A-C4C1D1DE8250}" sibTransId="{B91CF0F8-E34E-4817-8FD2-12AEAD83EEB1}"/>
    <dgm:cxn modelId="{7E820FAB-8391-4CEF-9B47-72DBB25A0583}" srcId="{07B210DB-31D0-4434-BD2F-9E3D69A69135}" destId="{18893120-215F-4C44-A03B-7EE622EC24A6}" srcOrd="1" destOrd="0" parTransId="{AC791996-64FD-4EDE-9A2F-AFD13A2513D6}" sibTransId="{483339D0-2464-4141-B63E-AA02F553F703}"/>
    <dgm:cxn modelId="{903019AC-2B01-4CF8-BA48-EDB747F774CB}" srcId="{560E2F71-812F-4E6B-BBAA-B6AE0DF61F2F}" destId="{C4216486-CC1F-4B13-8C43-B55BCBBF4252}" srcOrd="1" destOrd="0" parTransId="{182AD56C-4012-4A97-BC2A-B9D10AB6AF7B}" sibTransId="{C3011444-66ED-42FC-8CEF-D4F185AC0B6A}"/>
    <dgm:cxn modelId="{261A96B8-BF4F-4E68-BF20-1A90AB89E737}" type="presOf" srcId="{E2E76132-B233-4282-BC23-4F940309746E}" destId="{4089B0DA-31F2-4539-933B-F973B1AEBE0E}" srcOrd="0" destOrd="0" presId="urn:microsoft.com/office/officeart/2005/8/layout/hierarchy3"/>
    <dgm:cxn modelId="{226A65C2-8E52-4D24-97DC-4F971848F4BD}" type="presOf" srcId="{AC791996-64FD-4EDE-9A2F-AFD13A2513D6}" destId="{B1CE87F0-68DF-49FF-A98D-8D53DD936DE0}" srcOrd="0" destOrd="0" presId="urn:microsoft.com/office/officeart/2005/8/layout/hierarchy3"/>
    <dgm:cxn modelId="{152AE9CA-AD8E-484B-AFE1-1882FA7DD83A}" type="presOf" srcId="{18893120-215F-4C44-A03B-7EE622EC24A6}" destId="{810314D7-BAF6-420E-A615-1907F783BD67}" srcOrd="0" destOrd="0" presId="urn:microsoft.com/office/officeart/2005/8/layout/hierarchy3"/>
    <dgm:cxn modelId="{5BE557D5-5F45-40CA-93B7-CEDA63AA8E9A}" type="presOf" srcId="{1856B30A-2116-41AD-90F6-0F2C1FCB7870}" destId="{C73B957B-5BED-485E-A2FD-BEB04A5B5659}" srcOrd="0" destOrd="0" presId="urn:microsoft.com/office/officeart/2005/8/layout/hierarchy3"/>
    <dgm:cxn modelId="{FFC55FEA-E323-485E-9DC5-BAA0F82FFF87}" type="presOf" srcId="{07B210DB-31D0-4434-BD2F-9E3D69A69135}" destId="{714C0BAD-D6A2-4522-99AC-9701AE544512}" srcOrd="1" destOrd="0" presId="urn:microsoft.com/office/officeart/2005/8/layout/hierarchy3"/>
    <dgm:cxn modelId="{18E997EA-8901-4E90-B42C-50F192C0394C}" type="presOf" srcId="{5DD1B619-2AC8-4E0B-AD50-730FC6DFA45C}" destId="{7935CB5C-8831-4F9D-A8D6-8C466CB62F99}" srcOrd="1" destOrd="0" presId="urn:microsoft.com/office/officeart/2005/8/layout/hierarchy3"/>
    <dgm:cxn modelId="{897C8BF8-85EE-4305-B998-52888DD509BF}" type="presOf" srcId="{8B0A5B40-1840-4C95-A5A2-8F17C00CA139}" destId="{8FADB476-F0CC-412B-96A6-8182DD6692AB}" srcOrd="0" destOrd="0" presId="urn:microsoft.com/office/officeart/2005/8/layout/hierarchy3"/>
    <dgm:cxn modelId="{2267AC9C-26F1-4165-8E60-4B61A41D9934}" type="presParOf" srcId="{A6F12509-5259-47C5-A006-9A1621E2F44F}" destId="{2CC89993-6001-4C1A-B6F3-80DAD02733D2}" srcOrd="0" destOrd="0" presId="urn:microsoft.com/office/officeart/2005/8/layout/hierarchy3"/>
    <dgm:cxn modelId="{E45BA6D4-CF77-40C5-B662-224367F391DE}" type="presParOf" srcId="{2CC89993-6001-4C1A-B6F3-80DAD02733D2}" destId="{69437CFE-8081-4D24-8FC2-648E95462969}" srcOrd="0" destOrd="0" presId="urn:microsoft.com/office/officeart/2005/8/layout/hierarchy3"/>
    <dgm:cxn modelId="{0C5BA1A4-C62E-4B95-9CDC-E0708113B1D8}" type="presParOf" srcId="{69437CFE-8081-4D24-8FC2-648E95462969}" destId="{F12AC0E1-1BA8-4A44-83DC-CAE8BD330F59}" srcOrd="0" destOrd="0" presId="urn:microsoft.com/office/officeart/2005/8/layout/hierarchy3"/>
    <dgm:cxn modelId="{79952690-AA26-43A5-96A5-3052EA5CF09C}" type="presParOf" srcId="{69437CFE-8081-4D24-8FC2-648E95462969}" destId="{714C0BAD-D6A2-4522-99AC-9701AE544512}" srcOrd="1" destOrd="0" presId="urn:microsoft.com/office/officeart/2005/8/layout/hierarchy3"/>
    <dgm:cxn modelId="{2629E5E1-06BE-4134-A67C-CA3C564D80C3}" type="presParOf" srcId="{2CC89993-6001-4C1A-B6F3-80DAD02733D2}" destId="{07453E1E-8886-4C90-B49D-FE44FBDB0A52}" srcOrd="1" destOrd="0" presId="urn:microsoft.com/office/officeart/2005/8/layout/hierarchy3"/>
    <dgm:cxn modelId="{267B9A5D-029C-470F-AC44-7BDDB83C4FA4}" type="presParOf" srcId="{07453E1E-8886-4C90-B49D-FE44FBDB0A52}" destId="{08E75698-32BF-4203-8280-78C504BEB299}" srcOrd="0" destOrd="0" presId="urn:microsoft.com/office/officeart/2005/8/layout/hierarchy3"/>
    <dgm:cxn modelId="{F1E1AF9E-C4CC-4387-BE49-6DC130D14B68}" type="presParOf" srcId="{07453E1E-8886-4C90-B49D-FE44FBDB0A52}" destId="{4089B0DA-31F2-4539-933B-F973B1AEBE0E}" srcOrd="1" destOrd="0" presId="urn:microsoft.com/office/officeart/2005/8/layout/hierarchy3"/>
    <dgm:cxn modelId="{6D5DFD7B-7977-48CB-A9D7-4B98D7603B3B}" type="presParOf" srcId="{07453E1E-8886-4C90-B49D-FE44FBDB0A52}" destId="{B1CE87F0-68DF-49FF-A98D-8D53DD936DE0}" srcOrd="2" destOrd="0" presId="urn:microsoft.com/office/officeart/2005/8/layout/hierarchy3"/>
    <dgm:cxn modelId="{C498400D-00BC-4BDA-BB79-FE16DB549B67}" type="presParOf" srcId="{07453E1E-8886-4C90-B49D-FE44FBDB0A52}" destId="{810314D7-BAF6-420E-A615-1907F783BD67}" srcOrd="3" destOrd="0" presId="urn:microsoft.com/office/officeart/2005/8/layout/hierarchy3"/>
    <dgm:cxn modelId="{460FFD38-D275-4FE7-B221-B40D4346B96C}" type="presParOf" srcId="{07453E1E-8886-4C90-B49D-FE44FBDB0A52}" destId="{ED4C47B4-03FF-45BB-9AC9-7A97109AD90E}" srcOrd="4" destOrd="0" presId="urn:microsoft.com/office/officeart/2005/8/layout/hierarchy3"/>
    <dgm:cxn modelId="{38264A96-59CD-4F09-90F5-9E98AE968B5C}" type="presParOf" srcId="{07453E1E-8886-4C90-B49D-FE44FBDB0A52}" destId="{FCAC968F-23DD-43A4-9AE8-B3DD2CF3A4C1}" srcOrd="5" destOrd="0" presId="urn:microsoft.com/office/officeart/2005/8/layout/hierarchy3"/>
    <dgm:cxn modelId="{E54B7532-E704-4838-A828-718461689539}" type="presParOf" srcId="{A6F12509-5259-47C5-A006-9A1621E2F44F}" destId="{2A20C690-21CC-4C45-AEFD-B410DCA6402E}" srcOrd="1" destOrd="0" presId="urn:microsoft.com/office/officeart/2005/8/layout/hierarchy3"/>
    <dgm:cxn modelId="{E68EC7FE-5724-43B2-92B1-4F99A7968074}" type="presParOf" srcId="{2A20C690-21CC-4C45-AEFD-B410DCA6402E}" destId="{752650BA-83F0-455B-B8D7-936E68176505}" srcOrd="0" destOrd="0" presId="urn:microsoft.com/office/officeart/2005/8/layout/hierarchy3"/>
    <dgm:cxn modelId="{14365092-0A3D-495F-B92B-4F25E7223D91}" type="presParOf" srcId="{752650BA-83F0-455B-B8D7-936E68176505}" destId="{BDFF8043-4278-4296-8BA3-C231584294AA}" srcOrd="0" destOrd="0" presId="urn:microsoft.com/office/officeart/2005/8/layout/hierarchy3"/>
    <dgm:cxn modelId="{FE4FD20C-0CF8-4E54-B2D6-73CF21826203}" type="presParOf" srcId="{752650BA-83F0-455B-B8D7-936E68176505}" destId="{A5B39918-208B-4B0D-B077-61CC2F5AF1DF}" srcOrd="1" destOrd="0" presId="urn:microsoft.com/office/officeart/2005/8/layout/hierarchy3"/>
    <dgm:cxn modelId="{B1B12230-1FED-45DF-A1FF-EE40443A98A4}" type="presParOf" srcId="{2A20C690-21CC-4C45-AEFD-B410DCA6402E}" destId="{29201788-66EF-4169-8E29-C0F1BEBE9BE2}" srcOrd="1" destOrd="0" presId="urn:microsoft.com/office/officeart/2005/8/layout/hierarchy3"/>
    <dgm:cxn modelId="{B2E2F9E8-4FD5-46F0-B52C-503EBF38A59D}" type="presParOf" srcId="{29201788-66EF-4169-8E29-C0F1BEBE9BE2}" destId="{8FADB476-F0CC-412B-96A6-8182DD6692AB}" srcOrd="0" destOrd="0" presId="urn:microsoft.com/office/officeart/2005/8/layout/hierarchy3"/>
    <dgm:cxn modelId="{53E6A648-F6A2-47C0-97FD-A18509A3C937}" type="presParOf" srcId="{29201788-66EF-4169-8E29-C0F1BEBE9BE2}" destId="{E1BE1503-3750-4894-B5B8-C5CE080FE00C}" srcOrd="1" destOrd="0" presId="urn:microsoft.com/office/officeart/2005/8/layout/hierarchy3"/>
    <dgm:cxn modelId="{C34CDC48-F4EF-4D1A-952B-3D8FA18011E2}" type="presParOf" srcId="{A6F12509-5259-47C5-A006-9A1621E2F44F}" destId="{161B7747-8B9D-4E3F-8B3B-24E5523B9968}" srcOrd="2" destOrd="0" presId="urn:microsoft.com/office/officeart/2005/8/layout/hierarchy3"/>
    <dgm:cxn modelId="{25F68E6A-CB31-4513-9512-1926CE57E167}" type="presParOf" srcId="{161B7747-8B9D-4E3F-8B3B-24E5523B9968}" destId="{C2117ABB-79B4-4141-957B-2BC5B49B3083}" srcOrd="0" destOrd="0" presId="urn:microsoft.com/office/officeart/2005/8/layout/hierarchy3"/>
    <dgm:cxn modelId="{F33C524D-4C55-4E68-91B6-EF35450DAAA0}" type="presParOf" srcId="{C2117ABB-79B4-4141-957B-2BC5B49B3083}" destId="{1962580D-DBDF-4AEA-BCC7-3B59A5F260A1}" srcOrd="0" destOrd="0" presId="urn:microsoft.com/office/officeart/2005/8/layout/hierarchy3"/>
    <dgm:cxn modelId="{AB5C59F7-0081-4AA0-9927-BC6603973B2B}" type="presParOf" srcId="{C2117ABB-79B4-4141-957B-2BC5B49B3083}" destId="{7935CB5C-8831-4F9D-A8D6-8C466CB62F99}" srcOrd="1" destOrd="0" presId="urn:microsoft.com/office/officeart/2005/8/layout/hierarchy3"/>
    <dgm:cxn modelId="{0C6FAC83-E8CC-4E7E-8CB7-6EC96283DED2}" type="presParOf" srcId="{161B7747-8B9D-4E3F-8B3B-24E5523B9968}" destId="{FAD6EFF7-F9B7-4FC3-AD40-A270AD493E6C}" srcOrd="1" destOrd="0" presId="urn:microsoft.com/office/officeart/2005/8/layout/hierarchy3"/>
    <dgm:cxn modelId="{A70144A8-4644-4820-B23C-010B29600038}" type="presParOf" srcId="{FAD6EFF7-F9B7-4FC3-AD40-A270AD493E6C}" destId="{74C4CA71-B14E-44B3-B7C9-9C52D7FFA091}" srcOrd="0" destOrd="0" presId="urn:microsoft.com/office/officeart/2005/8/layout/hierarchy3"/>
    <dgm:cxn modelId="{BE06646A-4C76-42FC-8CC4-7B6924169548}" type="presParOf" srcId="{FAD6EFF7-F9B7-4FC3-AD40-A270AD493E6C}" destId="{C73B957B-5BED-485E-A2FD-BEB04A5B565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AC0E1-1BA8-4A44-83DC-CAE8BD330F59}">
      <dsp:nvSpPr>
        <dsp:cNvPr id="0" name=""/>
        <dsp:cNvSpPr/>
      </dsp:nvSpPr>
      <dsp:spPr>
        <a:xfrm>
          <a:off x="795" y="733279"/>
          <a:ext cx="1860575" cy="930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Pessimistic model</a:t>
          </a:r>
        </a:p>
      </dsp:txBody>
      <dsp:txXfrm>
        <a:off x="28042" y="760526"/>
        <a:ext cx="1806081" cy="875793"/>
      </dsp:txXfrm>
    </dsp:sp>
    <dsp:sp modelId="{08E75698-32BF-4203-8280-78C504BEB299}">
      <dsp:nvSpPr>
        <dsp:cNvPr id="0" name=""/>
        <dsp:cNvSpPr/>
      </dsp:nvSpPr>
      <dsp:spPr>
        <a:xfrm>
          <a:off x="186852"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9B0DA-31F2-4539-933B-F973B1AEBE0E}">
      <dsp:nvSpPr>
        <dsp:cNvPr id="0" name=""/>
        <dsp:cNvSpPr/>
      </dsp:nvSpPr>
      <dsp:spPr>
        <a:xfrm>
          <a:off x="372910"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UNCOMMITTED</a:t>
          </a:r>
        </a:p>
      </dsp:txBody>
      <dsp:txXfrm>
        <a:off x="400157" y="1923386"/>
        <a:ext cx="1433966" cy="875793"/>
      </dsp:txXfrm>
    </dsp:sp>
    <dsp:sp modelId="{B1CE87F0-68DF-49FF-A98D-8D53DD936DE0}">
      <dsp:nvSpPr>
        <dsp:cNvPr id="0" name=""/>
        <dsp:cNvSpPr/>
      </dsp:nvSpPr>
      <dsp:spPr>
        <a:xfrm>
          <a:off x="186852" y="1663567"/>
          <a:ext cx="186057" cy="1860575"/>
        </a:xfrm>
        <a:custGeom>
          <a:avLst/>
          <a:gdLst/>
          <a:ahLst/>
          <a:cxnLst/>
          <a:rect l="0" t="0" r="0" b="0"/>
          <a:pathLst>
            <a:path>
              <a:moveTo>
                <a:pt x="0" y="0"/>
              </a:moveTo>
              <a:lnTo>
                <a:pt x="0" y="1860575"/>
              </a:lnTo>
              <a:lnTo>
                <a:pt x="186057" y="186057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0314D7-BAF6-420E-A615-1907F783BD67}">
      <dsp:nvSpPr>
        <dsp:cNvPr id="0" name=""/>
        <dsp:cNvSpPr/>
      </dsp:nvSpPr>
      <dsp:spPr>
        <a:xfrm>
          <a:off x="372910" y="305899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REPEATABLE READ</a:t>
          </a:r>
        </a:p>
      </dsp:txBody>
      <dsp:txXfrm>
        <a:off x="400157" y="3086245"/>
        <a:ext cx="1433966" cy="875793"/>
      </dsp:txXfrm>
    </dsp:sp>
    <dsp:sp modelId="{ED4C47B4-03FF-45BB-9AC9-7A97109AD90E}">
      <dsp:nvSpPr>
        <dsp:cNvPr id="0" name=""/>
        <dsp:cNvSpPr/>
      </dsp:nvSpPr>
      <dsp:spPr>
        <a:xfrm>
          <a:off x="186852" y="1663567"/>
          <a:ext cx="186057" cy="3023434"/>
        </a:xfrm>
        <a:custGeom>
          <a:avLst/>
          <a:gdLst/>
          <a:ahLst/>
          <a:cxnLst/>
          <a:rect l="0" t="0" r="0" b="0"/>
          <a:pathLst>
            <a:path>
              <a:moveTo>
                <a:pt x="0" y="0"/>
              </a:moveTo>
              <a:lnTo>
                <a:pt x="0" y="3023434"/>
              </a:lnTo>
              <a:lnTo>
                <a:pt x="186057" y="302343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AC968F-23DD-43A4-9AE8-B3DD2CF3A4C1}">
      <dsp:nvSpPr>
        <dsp:cNvPr id="0" name=""/>
        <dsp:cNvSpPr/>
      </dsp:nvSpPr>
      <dsp:spPr>
        <a:xfrm>
          <a:off x="372910" y="4221858"/>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SERIALIZABLE</a:t>
          </a:r>
        </a:p>
      </dsp:txBody>
      <dsp:txXfrm>
        <a:off x="400157" y="4249105"/>
        <a:ext cx="1433966" cy="875793"/>
      </dsp:txXfrm>
    </dsp:sp>
    <dsp:sp modelId="{BDFF8043-4278-4296-8BA3-C231584294AA}">
      <dsp:nvSpPr>
        <dsp:cNvPr id="0" name=""/>
        <dsp:cNvSpPr/>
      </dsp:nvSpPr>
      <dsp:spPr>
        <a:xfrm>
          <a:off x="2326514" y="733279"/>
          <a:ext cx="1860575" cy="93028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Optimistic model </a:t>
          </a:r>
        </a:p>
      </dsp:txBody>
      <dsp:txXfrm>
        <a:off x="2353761" y="760526"/>
        <a:ext cx="1806081" cy="875793"/>
      </dsp:txXfrm>
    </dsp:sp>
    <dsp:sp modelId="{8FADB476-F0CC-412B-96A6-8182DD6692AB}">
      <dsp:nvSpPr>
        <dsp:cNvPr id="0" name=""/>
        <dsp:cNvSpPr/>
      </dsp:nvSpPr>
      <dsp:spPr>
        <a:xfrm>
          <a:off x="251257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E1503-3750-4894-B5B8-C5CE080FE00C}">
      <dsp:nvSpPr>
        <dsp:cNvPr id="0" name=""/>
        <dsp:cNvSpPr/>
      </dsp:nvSpPr>
      <dsp:spPr>
        <a:xfrm>
          <a:off x="2698629"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SNAPSHOT</a:t>
          </a:r>
        </a:p>
      </dsp:txBody>
      <dsp:txXfrm>
        <a:off x="2725876" y="1923386"/>
        <a:ext cx="1433966" cy="875793"/>
      </dsp:txXfrm>
    </dsp:sp>
    <dsp:sp modelId="{1962580D-DBDF-4AEA-BCC7-3B59A5F260A1}">
      <dsp:nvSpPr>
        <dsp:cNvPr id="0" name=""/>
        <dsp:cNvSpPr/>
      </dsp:nvSpPr>
      <dsp:spPr>
        <a:xfrm>
          <a:off x="4652233" y="733279"/>
          <a:ext cx="1860575" cy="9302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Both models</a:t>
          </a:r>
        </a:p>
      </dsp:txBody>
      <dsp:txXfrm>
        <a:off x="4679480" y="760526"/>
        <a:ext cx="1806081" cy="875793"/>
      </dsp:txXfrm>
    </dsp:sp>
    <dsp:sp modelId="{74C4CA71-B14E-44B3-B7C9-9C52D7FFA091}">
      <dsp:nvSpPr>
        <dsp:cNvPr id="0" name=""/>
        <dsp:cNvSpPr/>
      </dsp:nvSpPr>
      <dsp:spPr>
        <a:xfrm>
          <a:off x="4838291" y="1663567"/>
          <a:ext cx="186057" cy="697715"/>
        </a:xfrm>
        <a:custGeom>
          <a:avLst/>
          <a:gdLst/>
          <a:ahLst/>
          <a:cxnLst/>
          <a:rect l="0" t="0" r="0" b="0"/>
          <a:pathLst>
            <a:path>
              <a:moveTo>
                <a:pt x="0" y="0"/>
              </a:moveTo>
              <a:lnTo>
                <a:pt x="0" y="697715"/>
              </a:lnTo>
              <a:lnTo>
                <a:pt x="186057" y="69771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3B957B-5BED-485E-A2FD-BEB04A5B5659}">
      <dsp:nvSpPr>
        <dsp:cNvPr id="0" name=""/>
        <dsp:cNvSpPr/>
      </dsp:nvSpPr>
      <dsp:spPr>
        <a:xfrm>
          <a:off x="5024348" y="1896139"/>
          <a:ext cx="1488460" cy="93028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READ COMMITTED</a:t>
          </a:r>
        </a:p>
      </dsp:txBody>
      <dsp:txXfrm>
        <a:off x="5051595" y="1923386"/>
        <a:ext cx="1433966" cy="875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CB84-3F71-486C-86A0-FA770C492F50}"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5009D-E3A0-4FDA-B832-9417A7657C30}" type="slidenum">
              <a:rPr lang="en-US" smtClean="0"/>
              <a:t>‹#›</a:t>
            </a:fld>
            <a:endParaRPr lang="en-US"/>
          </a:p>
        </p:txBody>
      </p:sp>
    </p:spTree>
    <p:extLst>
      <p:ext uri="{BB962C8B-B14F-4D97-AF65-F5344CB8AC3E}">
        <p14:creationId xmlns:p14="http://schemas.microsoft.com/office/powerpoint/2010/main" val="43546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a:t>
            </a:r>
          </a:p>
        </p:txBody>
      </p:sp>
      <p:sp>
        <p:nvSpPr>
          <p:cNvPr id="4" name="Slide Number Placeholder 3"/>
          <p:cNvSpPr>
            <a:spLocks noGrp="1"/>
          </p:cNvSpPr>
          <p:nvPr>
            <p:ph type="sldNum" sz="quarter" idx="5"/>
          </p:nvPr>
        </p:nvSpPr>
        <p:spPr/>
        <p:txBody>
          <a:bodyPr/>
          <a:lstStyle/>
          <a:p>
            <a:fld id="{C0D5009D-E3A0-4FDA-B832-9417A7657C30}" type="slidenum">
              <a:rPr lang="en-US" smtClean="0"/>
              <a:t>3</a:t>
            </a:fld>
            <a:endParaRPr lang="en-US"/>
          </a:p>
        </p:txBody>
      </p:sp>
    </p:spTree>
    <p:extLst>
      <p:ext uri="{BB962C8B-B14F-4D97-AF65-F5344CB8AC3E}">
        <p14:creationId xmlns:p14="http://schemas.microsoft.com/office/powerpoint/2010/main" val="805863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12</a:t>
            </a:fld>
            <a:endParaRPr lang="en-US"/>
          </a:p>
        </p:txBody>
      </p:sp>
    </p:spTree>
    <p:extLst>
      <p:ext uri="{BB962C8B-B14F-4D97-AF65-F5344CB8AC3E}">
        <p14:creationId xmlns:p14="http://schemas.microsoft.com/office/powerpoint/2010/main" val="824567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13</a:t>
            </a:fld>
            <a:endParaRPr lang="en-US"/>
          </a:p>
        </p:txBody>
      </p:sp>
    </p:spTree>
    <p:extLst>
      <p:ext uri="{BB962C8B-B14F-4D97-AF65-F5344CB8AC3E}">
        <p14:creationId xmlns:p14="http://schemas.microsoft.com/office/powerpoint/2010/main" val="765495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14</a:t>
            </a:fld>
            <a:endParaRPr lang="en-US"/>
          </a:p>
        </p:txBody>
      </p:sp>
    </p:spTree>
    <p:extLst>
      <p:ext uri="{BB962C8B-B14F-4D97-AF65-F5344CB8AC3E}">
        <p14:creationId xmlns:p14="http://schemas.microsoft.com/office/powerpoint/2010/main" val="219358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15</a:t>
            </a:fld>
            <a:endParaRPr lang="en-US"/>
          </a:p>
        </p:txBody>
      </p:sp>
    </p:spTree>
    <p:extLst>
      <p:ext uri="{BB962C8B-B14F-4D97-AF65-F5344CB8AC3E}">
        <p14:creationId xmlns:p14="http://schemas.microsoft.com/office/powerpoint/2010/main" val="3593876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16</a:t>
            </a:fld>
            <a:endParaRPr lang="en-US"/>
          </a:p>
        </p:txBody>
      </p:sp>
    </p:spTree>
    <p:extLst>
      <p:ext uri="{BB962C8B-B14F-4D97-AF65-F5344CB8AC3E}">
        <p14:creationId xmlns:p14="http://schemas.microsoft.com/office/powerpoint/2010/main" val="727585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17</a:t>
            </a:fld>
            <a:endParaRPr lang="en-US"/>
          </a:p>
        </p:txBody>
      </p:sp>
    </p:spTree>
    <p:extLst>
      <p:ext uri="{BB962C8B-B14F-4D97-AF65-F5344CB8AC3E}">
        <p14:creationId xmlns:p14="http://schemas.microsoft.com/office/powerpoint/2010/main" val="1202874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18</a:t>
            </a:fld>
            <a:endParaRPr lang="en-US"/>
          </a:p>
        </p:txBody>
      </p:sp>
    </p:spTree>
    <p:extLst>
      <p:ext uri="{BB962C8B-B14F-4D97-AF65-F5344CB8AC3E}">
        <p14:creationId xmlns:p14="http://schemas.microsoft.com/office/powerpoint/2010/main" val="239139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lost update </a:t>
            </a:r>
            <a:r>
              <a:rPr lang="en-US" sz="1200" b="0" i="0" u="none" strike="noStrike" kern="1200" baseline="0" dirty="0">
                <a:solidFill>
                  <a:schemeClr val="tx1"/>
                </a:solidFill>
                <a:latin typeface="+mn-lt"/>
                <a:ea typeface="+mn-ea"/>
                <a:cs typeface="+mn-cs"/>
              </a:rPr>
              <a:t>concurrency problem occurs when no isolation is provided to a transaction from other transactions. This means that several transactions can read the same data and modify it. The changes to the data by all transactions, except those by the last transaction, are lost.</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Dirty reads  - reading process can see data that doesn’t exist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nonrepeatable read </a:t>
            </a:r>
            <a:r>
              <a:rPr lang="en-US" sz="1200" b="0" i="0" u="none" strike="noStrike" kern="1200" baseline="0" dirty="0">
                <a:solidFill>
                  <a:schemeClr val="tx1"/>
                </a:solidFill>
                <a:latin typeface="+mn-lt"/>
                <a:ea typeface="+mn-ea"/>
                <a:cs typeface="+mn-cs"/>
              </a:rPr>
              <a:t>concurrency problem occurs when one process reads data several times, and another process changes the same data</a:t>
            </a:r>
          </a:p>
          <a:p>
            <a:r>
              <a:rPr lang="en-US" sz="1200" b="0" i="0" u="none" strike="noStrike" kern="1200" baseline="0" dirty="0">
                <a:solidFill>
                  <a:schemeClr val="tx1"/>
                </a:solidFill>
                <a:latin typeface="+mn-lt"/>
                <a:ea typeface="+mn-ea"/>
                <a:cs typeface="+mn-cs"/>
              </a:rPr>
              <a:t>between two read operations of the first process. Therefore, the values read by both read operations of the first process are different.</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1" u="none" strike="noStrike" kern="1200" baseline="0" dirty="0">
                <a:solidFill>
                  <a:schemeClr val="tx1"/>
                </a:solidFill>
                <a:latin typeface="+mn-lt"/>
                <a:ea typeface="+mn-ea"/>
                <a:cs typeface="+mn-cs"/>
              </a:rPr>
              <a:t>phantom </a:t>
            </a:r>
            <a:r>
              <a:rPr lang="en-US" sz="1200" b="0" i="0" u="none" strike="noStrike" kern="1200" baseline="0" dirty="0">
                <a:solidFill>
                  <a:schemeClr val="tx1"/>
                </a:solidFill>
                <a:latin typeface="+mn-lt"/>
                <a:ea typeface="+mn-ea"/>
                <a:cs typeface="+mn-cs"/>
              </a:rPr>
              <a:t>concurrency problem is similar to the nonrepeatable read concurrency problem, because two subsequent read operations can display different values, but in this case, the reason for this behavior lies in the different number of rows being read the first time and the second time. (Additional rows, called </a:t>
            </a:r>
            <a:r>
              <a:rPr lang="en-US" sz="1200" b="0" i="1" u="none" strike="noStrike" kern="1200" baseline="0" dirty="0">
                <a:solidFill>
                  <a:schemeClr val="tx1"/>
                </a:solidFill>
                <a:latin typeface="+mn-lt"/>
                <a:ea typeface="+mn-ea"/>
                <a:cs typeface="+mn-cs"/>
              </a:rPr>
              <a:t>phantoms</a:t>
            </a:r>
            <a:r>
              <a:rPr lang="en-US" sz="1200" b="0" i="0" u="none" strike="noStrike" kern="1200" baseline="0" dirty="0">
                <a:solidFill>
                  <a:schemeClr val="tx1"/>
                </a:solidFill>
                <a:latin typeface="+mn-lt"/>
                <a:ea typeface="+mn-ea"/>
                <a:cs typeface="+mn-cs"/>
              </a:rPr>
              <a:t>, are inserted by other transactions.)</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19</a:t>
            </a:fld>
            <a:endParaRPr lang="en-US"/>
          </a:p>
        </p:txBody>
      </p:sp>
    </p:spTree>
    <p:extLst>
      <p:ext uri="{BB962C8B-B14F-4D97-AF65-F5344CB8AC3E}">
        <p14:creationId xmlns:p14="http://schemas.microsoft.com/office/powerpoint/2010/main" val="103676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ACID properties to guarantee the data integrity and </a:t>
            </a:r>
            <a:r>
              <a:rPr lang="en-US" b="1" dirty="0"/>
              <a:t>validity</a:t>
            </a:r>
            <a:r>
              <a:rPr lang="en-US" dirty="0"/>
              <a:t> </a:t>
            </a:r>
            <a:r>
              <a:rPr lang="en-US" b="1" dirty="0"/>
              <a:t>when failures occurs. </a:t>
            </a:r>
          </a:p>
          <a:p>
            <a:r>
              <a:rPr lang="en-US" dirty="0"/>
              <a:t>What kind of failures: power outages, network outages, errors resulting from a dived by zero operation.</a:t>
            </a:r>
          </a:p>
          <a:p>
            <a:endParaRPr lang="en-US" dirty="0"/>
          </a:p>
          <a:p>
            <a:r>
              <a:rPr lang="en-US" dirty="0"/>
              <a:t>The ACID property is satisfied by what is called a TRANSACTION –single logical operation of the data. </a:t>
            </a:r>
          </a:p>
        </p:txBody>
      </p:sp>
      <p:sp>
        <p:nvSpPr>
          <p:cNvPr id="4" name="Slide Number Placeholder 3"/>
          <p:cNvSpPr>
            <a:spLocks noGrp="1"/>
          </p:cNvSpPr>
          <p:nvPr>
            <p:ph type="sldNum" sz="quarter" idx="5"/>
          </p:nvPr>
        </p:nvSpPr>
        <p:spPr/>
        <p:txBody>
          <a:bodyPr/>
          <a:lstStyle/>
          <a:p>
            <a:fld id="{C0D5009D-E3A0-4FDA-B832-9417A7657C30}" type="slidenum">
              <a:rPr lang="en-US" smtClean="0"/>
              <a:t>20</a:t>
            </a:fld>
            <a:endParaRPr lang="en-US"/>
          </a:p>
        </p:txBody>
      </p:sp>
    </p:spTree>
    <p:extLst>
      <p:ext uri="{BB962C8B-B14F-4D97-AF65-F5344CB8AC3E}">
        <p14:creationId xmlns:p14="http://schemas.microsoft.com/office/powerpoint/2010/main" val="1477765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Atomicity guarantees that each transaction is treated as a single "unit", which either succeeds completely, or fails completely</a:t>
            </a:r>
          </a:p>
          <a:p>
            <a:r>
              <a:rPr lang="en-US" dirty="0"/>
              <a:t>if any of the statements constituting a transaction fails to complete, the entire transaction fails, and the database is left unchanged.</a:t>
            </a:r>
          </a:p>
          <a:p>
            <a:r>
              <a:rPr lang="en-US" dirty="0"/>
              <a:t>An atomic system must guarantee atomicity in each and every situation, including power failures, errors and crashes. </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21</a:t>
            </a:fld>
            <a:endParaRPr lang="en-US"/>
          </a:p>
        </p:txBody>
      </p:sp>
    </p:spTree>
    <p:extLst>
      <p:ext uri="{BB962C8B-B14F-4D97-AF65-F5344CB8AC3E}">
        <p14:creationId xmlns:p14="http://schemas.microsoft.com/office/powerpoint/2010/main" val="143729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0AA7DE2-743C-4159-9C39-829FE5B2D3BC}"/>
              </a:ext>
            </a:extLst>
          </p:cNvPr>
          <p:cNvSpPr>
            <a:spLocks noGrp="1" noRot="1" noChangeAspect="1" noChangeArrowheads="1" noTextEdit="1"/>
          </p:cNvSpPr>
          <p:nvPr>
            <p:ph type="sldImg"/>
          </p:nvPr>
        </p:nvSpPr>
        <p:spPr>
          <a:xfrm>
            <a:off x="393700" y="692150"/>
            <a:ext cx="6070600" cy="3416300"/>
          </a:xfrm>
          <a:ln/>
        </p:spPr>
      </p:sp>
      <p:sp>
        <p:nvSpPr>
          <p:cNvPr id="50179" name="Notes Placeholder 2">
            <a:extLst>
              <a:ext uri="{FF2B5EF4-FFF2-40B4-BE49-F238E27FC236}">
                <a16:creationId xmlns:a16="http://schemas.microsoft.com/office/drawing/2014/main" id="{3FFF81DB-F46C-4763-A978-DE9488772D3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403227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 rules defined in the database must be valid.</a:t>
            </a:r>
          </a:p>
          <a:p>
            <a:r>
              <a:rPr lang="en-US" dirty="0"/>
              <a:t>NOT NULL, CONSTRAINTS ( CHECK, FK,PRIMARY KEY,UNIQUE)</a:t>
            </a:r>
          </a:p>
          <a:p>
            <a:r>
              <a:rPr lang="en-US" dirty="0"/>
              <a:t>CASCADE rules,</a:t>
            </a:r>
          </a:p>
          <a:p>
            <a:r>
              <a:rPr lang="en-US" dirty="0"/>
              <a:t>TRIGGERS</a:t>
            </a:r>
          </a:p>
          <a:p>
            <a:endParaRPr lang="en-US" dirty="0"/>
          </a:p>
          <a:p>
            <a:r>
              <a:rPr lang="en-US" sz="1200" b="0" i="0" u="none" strike="noStrike" kern="1200" baseline="0" dirty="0">
                <a:solidFill>
                  <a:schemeClr val="tx1"/>
                </a:solidFill>
                <a:latin typeface="+mn-lt"/>
                <a:ea typeface="+mn-ea"/>
                <a:cs typeface="+mn-cs"/>
              </a:rPr>
              <a:t>the transactional transformations</a:t>
            </a:r>
          </a:p>
          <a:p>
            <a:r>
              <a:rPr lang="en-US" sz="1200" b="0" i="0" u="none" strike="noStrike" kern="1200" baseline="0" dirty="0">
                <a:solidFill>
                  <a:schemeClr val="tx1"/>
                </a:solidFill>
                <a:latin typeface="+mn-lt"/>
                <a:ea typeface="+mn-ea"/>
                <a:cs typeface="+mn-cs"/>
              </a:rPr>
              <a:t>on data bring the database from one consistent state to another.</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t>any data written to the database must be valid according to all defined rules, including constraints, cascades, triggers, and any combination thereof.</a:t>
            </a:r>
          </a:p>
          <a:p>
            <a:r>
              <a:rPr lang="en-US" dirty="0"/>
              <a:t> This prevents database corruption by an illegal transaction but does not guarantee that a transaction is correct. </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22</a:t>
            </a:fld>
            <a:endParaRPr lang="en-US"/>
          </a:p>
        </p:txBody>
      </p:sp>
    </p:spTree>
    <p:extLst>
      <p:ext uri="{BB962C8B-B14F-4D97-AF65-F5344CB8AC3E}">
        <p14:creationId xmlns:p14="http://schemas.microsoft.com/office/powerpoint/2010/main" val="1830139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issues there:</a:t>
            </a:r>
          </a:p>
          <a:p>
            <a:r>
              <a:rPr lang="en-US" dirty="0"/>
              <a:t>Two transactions trying to update the data at the same time. An update and a read at the same time.</a:t>
            </a:r>
          </a:p>
          <a:p>
            <a:endParaRPr lang="en-US" dirty="0"/>
          </a:p>
          <a:p>
            <a:r>
              <a:rPr lang="en-US" sz="1200" b="0" i="0" u="none" strike="noStrike" kern="1200" baseline="0" dirty="0">
                <a:solidFill>
                  <a:schemeClr val="tx1"/>
                </a:solidFill>
                <a:latin typeface="+mn-lt"/>
                <a:ea typeface="+mn-ea"/>
                <a:cs typeface="+mn-cs"/>
              </a:rPr>
              <a:t>an active transaction can’t see data modifications in</a:t>
            </a:r>
          </a:p>
          <a:p>
            <a:r>
              <a:rPr lang="en-US" sz="1200" b="0" i="0" u="none" strike="noStrike" kern="1200" baseline="0" dirty="0">
                <a:solidFill>
                  <a:schemeClr val="tx1"/>
                </a:solidFill>
                <a:latin typeface="+mn-lt"/>
                <a:ea typeface="+mn-ea"/>
                <a:cs typeface="+mn-cs"/>
              </a:rPr>
              <a:t>a concurrent and incomplete transaction. This means that some</a:t>
            </a:r>
          </a:p>
          <a:p>
            <a:r>
              <a:rPr lang="en-US" sz="1200" b="0" i="0" u="none" strike="noStrike" kern="1200" baseline="0" dirty="0">
                <a:solidFill>
                  <a:schemeClr val="tx1"/>
                </a:solidFill>
                <a:latin typeface="+mn-lt"/>
                <a:ea typeface="+mn-ea"/>
                <a:cs typeface="+mn-cs"/>
              </a:rPr>
              <a:t>transactions might be rolled back to guarantee isolation.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 will cover different types of ISOLATION levels</a:t>
            </a:r>
            <a:endParaRPr lang="en-US" dirty="0"/>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23</a:t>
            </a:fld>
            <a:endParaRPr lang="en-US"/>
          </a:p>
        </p:txBody>
      </p:sp>
    </p:spTree>
    <p:extLst>
      <p:ext uri="{BB962C8B-B14F-4D97-AF65-F5344CB8AC3E}">
        <p14:creationId xmlns:p14="http://schemas.microsoft.com/office/powerpoint/2010/main" val="2310023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this reason, if a system error occurs while a transaction is active, all statements of that</a:t>
            </a:r>
          </a:p>
          <a:p>
            <a:r>
              <a:rPr lang="en-US" sz="1200" b="0" i="0" u="none" strike="noStrike" kern="1200" baseline="0" dirty="0">
                <a:solidFill>
                  <a:schemeClr val="tx1"/>
                </a:solidFill>
                <a:latin typeface="+mn-lt"/>
                <a:ea typeface="+mn-ea"/>
                <a:cs typeface="+mn-cs"/>
              </a:rPr>
              <a:t>transaction will be undone.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24</a:t>
            </a:fld>
            <a:endParaRPr lang="en-US"/>
          </a:p>
        </p:txBody>
      </p:sp>
    </p:spTree>
    <p:extLst>
      <p:ext uri="{BB962C8B-B14F-4D97-AF65-F5344CB8AC3E}">
        <p14:creationId xmlns:p14="http://schemas.microsoft.com/office/powerpoint/2010/main" val="2913733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Optimistic concurrency works on the assumption that a transaction is</a:t>
            </a:r>
          </a:p>
          <a:p>
            <a:r>
              <a:rPr lang="en-US" sz="1200" b="0" i="0" u="none" strike="noStrike" kern="1200" baseline="0" dirty="0">
                <a:solidFill>
                  <a:schemeClr val="tx1"/>
                </a:solidFill>
                <a:latin typeface="+mn-lt"/>
                <a:ea typeface="+mn-ea"/>
                <a:cs typeface="+mn-cs"/>
              </a:rPr>
              <a:t>unlikely to modify data that another transaction is modifying at the same</a:t>
            </a:r>
          </a:p>
          <a:p>
            <a:r>
              <a:rPr lang="en-US" sz="1200" b="0" i="0" u="none" strike="noStrike" kern="1200" baseline="0" dirty="0">
                <a:solidFill>
                  <a:schemeClr val="tx1"/>
                </a:solidFill>
                <a:latin typeface="+mn-lt"/>
                <a:ea typeface="+mn-ea"/>
                <a:cs typeface="+mn-cs"/>
              </a:rPr>
              <a:t>time.</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Pessimistic concurrency assumes that a conflict between two or more</a:t>
            </a:r>
          </a:p>
          <a:p>
            <a:r>
              <a:rPr lang="en-US" sz="1200" b="0" i="0" u="none" strike="noStrike" kern="1200" baseline="0" dirty="0">
                <a:solidFill>
                  <a:schemeClr val="tx1"/>
                </a:solidFill>
                <a:latin typeface="+mn-lt"/>
                <a:ea typeface="+mn-ea"/>
                <a:cs typeface="+mn-cs"/>
              </a:rPr>
              <a:t>processes can occur at any time and therefore locks resources (row, page,</a:t>
            </a:r>
          </a:p>
          <a:p>
            <a:r>
              <a:rPr lang="en-US" sz="1200" b="0" i="0" u="none" strike="noStrike" kern="1200" baseline="0" dirty="0">
                <a:solidFill>
                  <a:schemeClr val="tx1"/>
                </a:solidFill>
                <a:latin typeface="+mn-lt"/>
                <a:ea typeface="+mn-ea"/>
                <a:cs typeface="+mn-cs"/>
              </a:rPr>
              <a:t>table), as they are required, for the duration of a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25</a:t>
            </a:fld>
            <a:endParaRPr lang="en-US"/>
          </a:p>
        </p:txBody>
      </p:sp>
    </p:spTree>
    <p:extLst>
      <p:ext uri="{BB962C8B-B14F-4D97-AF65-F5344CB8AC3E}">
        <p14:creationId xmlns:p14="http://schemas.microsoft.com/office/powerpoint/2010/main" val="2838175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Transaction log  is necessary in case an error occurs during</a:t>
            </a:r>
          </a:p>
          <a:p>
            <a:endParaRPr lang="en-US" sz="1200" b="0" i="0" u="none" strike="noStrike" kern="1200" baseline="0" dirty="0">
              <a:solidFill>
                <a:schemeClr val="tx1"/>
              </a:solidFill>
              <a:latin typeface="+mn-lt"/>
              <a:ea typeface="+mn-ea"/>
              <a:cs typeface="+mn-cs"/>
            </a:endParaRPr>
          </a:p>
          <a:p>
            <a:r>
              <a:rPr lang="en-US" dirty="0"/>
              <a:t>Track each change made to the database during a transaction </a:t>
            </a:r>
          </a:p>
          <a:p>
            <a:r>
              <a:rPr lang="en-US" dirty="0"/>
              <a:t>Each database has its own transaction log</a:t>
            </a:r>
          </a:p>
          <a:p>
            <a:r>
              <a:rPr lang="en-US" dirty="0"/>
              <a:t>Types of data stored in transaction logs:</a:t>
            </a:r>
          </a:p>
          <a:p>
            <a:pPr lvl="1"/>
            <a:r>
              <a:rPr lang="en-US" dirty="0"/>
              <a:t>Before Images – if an error occurs,  system rolls back all modifications since the start of the transaction. The process is called undo activity .</a:t>
            </a:r>
          </a:p>
          <a:p>
            <a:pPr lvl="1"/>
            <a:r>
              <a:rPr lang="en-US" dirty="0"/>
              <a:t>After Images - used to roll forward all modifications since the start of the transaction. The process is called redo activity </a:t>
            </a:r>
          </a:p>
          <a:p>
            <a:pPr lvl="1"/>
            <a:r>
              <a:rPr lang="en-US" dirty="0"/>
              <a:t>Write Ahead Log -  In case of system failure, transactions not committed needs to be persisted. the task of write-ahead logging is to provide high availability and consistency in case of failure</a:t>
            </a:r>
          </a:p>
          <a:p>
            <a:r>
              <a:rPr lang="en-US" sz="1200" b="0" i="0" u="none" strike="noStrike" kern="1200" baseline="0" dirty="0">
                <a:solidFill>
                  <a:schemeClr val="tx1"/>
                </a:solidFill>
                <a:latin typeface="+mn-lt"/>
                <a:ea typeface="+mn-ea"/>
                <a:cs typeface="+mn-cs"/>
              </a:rPr>
              <a:t> the execution of the transaction.</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26</a:t>
            </a:fld>
            <a:endParaRPr lang="en-US"/>
          </a:p>
        </p:txBody>
      </p:sp>
    </p:spTree>
    <p:extLst>
      <p:ext uri="{BB962C8B-B14F-4D97-AF65-F5344CB8AC3E}">
        <p14:creationId xmlns:p14="http://schemas.microsoft.com/office/powerpoint/2010/main" val="1983124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Concurrency can lead to several negative effects, such as the reading of nonexistent data or loss of modified data. Consider this real-world</a:t>
            </a:r>
          </a:p>
          <a:p>
            <a:r>
              <a:rPr lang="en-US" sz="1200" b="0" i="0" u="none" strike="noStrike" kern="1200" baseline="0" dirty="0">
                <a:solidFill>
                  <a:schemeClr val="tx1"/>
                </a:solidFill>
                <a:latin typeface="+mn-lt"/>
                <a:ea typeface="+mn-ea"/>
                <a:cs typeface="+mn-cs"/>
              </a:rPr>
              <a:t>example illustrating one of these.</a:t>
            </a:r>
          </a:p>
          <a:p>
            <a:r>
              <a:rPr lang="en-US" sz="1200" b="0" i="0" u="none" strike="noStrike" kern="1200" baseline="0" dirty="0">
                <a:solidFill>
                  <a:schemeClr val="tx1"/>
                </a:solidFill>
                <a:latin typeface="+mn-lt"/>
                <a:ea typeface="+mn-ea"/>
                <a:cs typeface="+mn-cs"/>
              </a:rPr>
              <a:t>Dirty reads:  provide an example of address change. </a:t>
            </a:r>
          </a:p>
          <a:p>
            <a:endParaRPr lang="en-US" sz="1200" b="0" i="0" u="none" strike="noStrike" kern="1200" baseline="0" dirty="0">
              <a:solidFill>
                <a:schemeClr val="tx1"/>
              </a:solidFill>
              <a:latin typeface="+mn-lt"/>
              <a:ea typeface="+mn-ea"/>
              <a:cs typeface="+mn-cs"/>
            </a:endParaRPr>
          </a:p>
          <a:p>
            <a:pPr lvl="1"/>
            <a:r>
              <a:rPr lang="en-US" dirty="0"/>
              <a:t>Lock duration (  how long to hold the lock for, depends on isolation levels)</a:t>
            </a:r>
          </a:p>
          <a:p>
            <a:pPr lvl="1"/>
            <a:r>
              <a:rPr lang="en-US" dirty="0"/>
              <a:t>Lock modes ( what type of lock is being set exclusive, shared)</a:t>
            </a:r>
          </a:p>
          <a:p>
            <a:pPr lvl="1"/>
            <a:r>
              <a:rPr lang="en-US" dirty="0"/>
              <a:t>Lock granularity ( on a row, a page, a table, or a </a:t>
            </a:r>
            <a:r>
              <a:rPr lang="en-US" dirty="0" err="1"/>
              <a:t>db</a:t>
            </a:r>
            <a:r>
              <a:rPr lang="en-US" dirty="0"/>
              <a:t>)</a:t>
            </a:r>
          </a:p>
        </p:txBody>
      </p:sp>
      <p:sp>
        <p:nvSpPr>
          <p:cNvPr id="4" name="Slide Number Placeholder 3"/>
          <p:cNvSpPr>
            <a:spLocks noGrp="1"/>
          </p:cNvSpPr>
          <p:nvPr>
            <p:ph type="sldNum" sz="quarter" idx="5"/>
          </p:nvPr>
        </p:nvSpPr>
        <p:spPr/>
        <p:txBody>
          <a:bodyPr/>
          <a:lstStyle/>
          <a:p>
            <a:fld id="{C0D5009D-E3A0-4FDA-B832-9417A7657C30}" type="slidenum">
              <a:rPr lang="en-US" smtClean="0"/>
              <a:t>27</a:t>
            </a:fld>
            <a:endParaRPr lang="en-US"/>
          </a:p>
        </p:txBody>
      </p:sp>
    </p:spTree>
    <p:extLst>
      <p:ext uri="{BB962C8B-B14F-4D97-AF65-F5344CB8AC3E}">
        <p14:creationId xmlns:p14="http://schemas.microsoft.com/office/powerpoint/2010/main" val="1944312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reserves resources for reading only. Other processes cannot modify it. </a:t>
            </a:r>
            <a:r>
              <a:rPr lang="en-US" sz="1200" b="0" i="0" u="none" strike="noStrike" kern="1200" baseline="0" dirty="0">
                <a:solidFill>
                  <a:schemeClr val="tx1"/>
                </a:solidFill>
                <a:latin typeface="+mn-lt"/>
                <a:ea typeface="+mn-ea"/>
                <a:cs typeface="+mn-cs"/>
              </a:rPr>
              <a:t>Several processes can read the resource locked with</a:t>
            </a:r>
          </a:p>
          <a:p>
            <a:r>
              <a:rPr lang="en-US" sz="1200" b="0" i="0" u="none" strike="noStrike" kern="1200" baseline="0" dirty="0">
                <a:solidFill>
                  <a:schemeClr val="tx1"/>
                </a:solidFill>
                <a:latin typeface="+mn-lt"/>
                <a:ea typeface="+mn-ea"/>
                <a:cs typeface="+mn-cs"/>
              </a:rPr>
              <a:t>the shared lock.</a:t>
            </a:r>
          </a:p>
          <a:p>
            <a:endParaRPr lang="en-US" dirty="0"/>
          </a:p>
          <a:p>
            <a:r>
              <a:rPr lang="en-US" dirty="0"/>
              <a:t>Exclusive  -&gt; </a:t>
            </a:r>
            <a:r>
              <a:rPr lang="en-US" sz="1200" b="0" i="0" u="none" strike="noStrike" kern="1200" baseline="0" dirty="0">
                <a:solidFill>
                  <a:schemeClr val="tx1"/>
                </a:solidFill>
                <a:latin typeface="+mn-lt"/>
                <a:ea typeface="+mn-ea"/>
                <a:cs typeface="+mn-cs"/>
              </a:rPr>
              <a:t>It is used for DML statements (INSERT, UPDATE, and DELETE) that modify the resource</a:t>
            </a:r>
            <a:endParaRPr lang="en-US" dirty="0"/>
          </a:p>
          <a:p>
            <a:r>
              <a:rPr lang="en-US" dirty="0"/>
              <a:t>Update. After Shared locks are gone, it is upgraded to exclusive</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28</a:t>
            </a:fld>
            <a:endParaRPr lang="en-US"/>
          </a:p>
        </p:txBody>
      </p:sp>
    </p:spTree>
    <p:extLst>
      <p:ext uri="{BB962C8B-B14F-4D97-AF65-F5344CB8AC3E}">
        <p14:creationId xmlns:p14="http://schemas.microsoft.com/office/powerpoint/2010/main" val="3109775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user that puts a shared lock, can you add another, </a:t>
            </a:r>
          </a:p>
        </p:txBody>
      </p:sp>
      <p:sp>
        <p:nvSpPr>
          <p:cNvPr id="4" name="Slide Number Placeholder 3"/>
          <p:cNvSpPr>
            <a:spLocks noGrp="1"/>
          </p:cNvSpPr>
          <p:nvPr>
            <p:ph type="sldNum" sz="quarter" idx="5"/>
          </p:nvPr>
        </p:nvSpPr>
        <p:spPr/>
        <p:txBody>
          <a:bodyPr/>
          <a:lstStyle/>
          <a:p>
            <a:fld id="{C0D5009D-E3A0-4FDA-B832-9417A7657C30}" type="slidenum">
              <a:rPr lang="en-US" smtClean="0"/>
              <a:t>29</a:t>
            </a:fld>
            <a:endParaRPr lang="en-US"/>
          </a:p>
        </p:txBody>
      </p:sp>
    </p:spTree>
    <p:extLst>
      <p:ext uri="{BB962C8B-B14F-4D97-AF65-F5344CB8AC3E}">
        <p14:creationId xmlns:p14="http://schemas.microsoft.com/office/powerpoint/2010/main" val="4102871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key or range of index keys – for a clustered table, with cluster index </a:t>
            </a:r>
            <a:r>
              <a:rPr lang="en-US" sz="1200" b="0" i="1" u="none" strike="noStrike" kern="1200" baseline="0" dirty="0">
                <a:solidFill>
                  <a:schemeClr val="tx1"/>
                </a:solidFill>
                <a:latin typeface="+mn-lt"/>
                <a:ea typeface="+mn-ea"/>
                <a:cs typeface="+mn-cs"/>
              </a:rPr>
              <a:t>the data pages are stored at the leaf level of the</a:t>
            </a:r>
          </a:p>
          <a:p>
            <a:r>
              <a:rPr lang="en-US" sz="1200" b="0" i="1" u="none" strike="noStrike" kern="1200" baseline="0" dirty="0">
                <a:solidFill>
                  <a:schemeClr val="tx1"/>
                </a:solidFill>
                <a:latin typeface="+mn-lt"/>
                <a:ea typeface="+mn-ea"/>
                <a:cs typeface="+mn-cs"/>
              </a:rPr>
              <a:t>(clustered) index structure and are therefore locked with index key locks</a:t>
            </a:r>
          </a:p>
          <a:p>
            <a:r>
              <a:rPr lang="en-US" sz="1200" b="0" i="1" u="none" strike="noStrike" kern="1200" baseline="0" dirty="0">
                <a:solidFill>
                  <a:schemeClr val="tx1"/>
                </a:solidFill>
                <a:latin typeface="+mn-lt"/>
                <a:ea typeface="+mn-ea"/>
                <a:cs typeface="+mn-cs"/>
              </a:rPr>
              <a:t>instead of row locks.</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Locking is also done on disk units, called </a:t>
            </a:r>
            <a:r>
              <a:rPr lang="en-US" sz="1200" b="0" i="1" u="none" strike="noStrike" kern="1200" baseline="0" dirty="0">
                <a:solidFill>
                  <a:schemeClr val="tx1"/>
                </a:solidFill>
                <a:latin typeface="+mn-lt"/>
                <a:ea typeface="+mn-ea"/>
                <a:cs typeface="+mn-cs"/>
              </a:rPr>
              <a:t>extents</a:t>
            </a:r>
            <a:r>
              <a:rPr lang="en-US" sz="1200" b="0" i="0" u="none" strike="noStrike" kern="1200" baseline="0" dirty="0">
                <a:solidFill>
                  <a:schemeClr val="tx1"/>
                </a:solidFill>
                <a:latin typeface="+mn-lt"/>
                <a:ea typeface="+mn-ea"/>
                <a:cs typeface="+mn-cs"/>
              </a:rPr>
              <a:t>, that are 64K in size</a:t>
            </a:r>
          </a:p>
          <a:p>
            <a:r>
              <a:rPr lang="en-US" sz="1200" b="0" i="0" u="none" strike="noStrike" kern="1200" baseline="0" dirty="0">
                <a:solidFill>
                  <a:schemeClr val="tx1"/>
                </a:solidFill>
                <a:latin typeface="+mn-lt"/>
                <a:ea typeface="+mn-ea"/>
                <a:cs typeface="+mn-cs"/>
              </a:rPr>
              <a:t>(see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30</a:t>
            </a:fld>
            <a:endParaRPr lang="en-US"/>
          </a:p>
        </p:txBody>
      </p:sp>
    </p:spTree>
    <p:extLst>
      <p:ext uri="{BB962C8B-B14F-4D97-AF65-F5344CB8AC3E}">
        <p14:creationId xmlns:p14="http://schemas.microsoft.com/office/powerpoint/2010/main" val="742732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locking scenarios </a:t>
            </a:r>
          </a:p>
        </p:txBody>
      </p:sp>
      <p:sp>
        <p:nvSpPr>
          <p:cNvPr id="4" name="Slide Number Placeholder 3"/>
          <p:cNvSpPr>
            <a:spLocks noGrp="1"/>
          </p:cNvSpPr>
          <p:nvPr>
            <p:ph type="sldNum" sz="quarter" idx="5"/>
          </p:nvPr>
        </p:nvSpPr>
        <p:spPr/>
        <p:txBody>
          <a:bodyPr/>
          <a:lstStyle/>
          <a:p>
            <a:fld id="{C0D5009D-E3A0-4FDA-B832-9417A7657C30}" type="slidenum">
              <a:rPr lang="en-US" smtClean="0"/>
              <a:t>31</a:t>
            </a:fld>
            <a:endParaRPr lang="en-US"/>
          </a:p>
        </p:txBody>
      </p:sp>
    </p:spTree>
    <p:extLst>
      <p:ext uri="{BB962C8B-B14F-4D97-AF65-F5344CB8AC3E}">
        <p14:creationId xmlns:p14="http://schemas.microsoft.com/office/powerpoint/2010/main" val="172791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DD3B28B-9E13-4CAD-8981-DD3F74E40D94}"/>
              </a:ext>
            </a:extLst>
          </p:cNvPr>
          <p:cNvSpPr>
            <a:spLocks noGrp="1" noRot="1" noChangeAspect="1" noChangeArrowheads="1" noTextEdit="1"/>
          </p:cNvSpPr>
          <p:nvPr>
            <p:ph type="sldImg"/>
          </p:nvPr>
        </p:nvSpPr>
        <p:spPr>
          <a:xfrm>
            <a:off x="393700" y="692150"/>
            <a:ext cx="6070600" cy="3416300"/>
          </a:xfrm>
          <a:ln/>
        </p:spPr>
      </p:sp>
      <p:sp>
        <p:nvSpPr>
          <p:cNvPr id="52227" name="Notes Placeholder 2">
            <a:extLst>
              <a:ext uri="{FF2B5EF4-FFF2-40B4-BE49-F238E27FC236}">
                <a16:creationId xmlns:a16="http://schemas.microsoft.com/office/drawing/2014/main" id="{0E6EB443-67B2-4961-AA41-BFE2F4B1C62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010189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32</a:t>
            </a:fld>
            <a:endParaRPr lang="en-US"/>
          </a:p>
        </p:txBody>
      </p:sp>
    </p:spTree>
    <p:extLst>
      <p:ext uri="{BB962C8B-B14F-4D97-AF65-F5344CB8AC3E}">
        <p14:creationId xmlns:p14="http://schemas.microsoft.com/office/powerpoint/2010/main" val="3771677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Using isolation levels, you can specify which of the concurrency problems discussed in the preceding section may occur and which you want to avoid.</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33</a:t>
            </a:fld>
            <a:endParaRPr lang="en-US"/>
          </a:p>
        </p:txBody>
      </p:sp>
    </p:spTree>
    <p:extLst>
      <p:ext uri="{BB962C8B-B14F-4D97-AF65-F5344CB8AC3E}">
        <p14:creationId xmlns:p14="http://schemas.microsoft.com/office/powerpoint/2010/main" val="118525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four concurrency problems described in the preceding section,</a:t>
            </a:r>
          </a:p>
          <a:p>
            <a:r>
              <a:rPr lang="en-US" sz="1200" b="0" i="0" u="none" strike="noStrike" kern="1200" baseline="0" dirty="0">
                <a:solidFill>
                  <a:schemeClr val="tx1"/>
                </a:solidFill>
                <a:latin typeface="+mn-lt"/>
                <a:ea typeface="+mn-ea"/>
                <a:cs typeface="+mn-cs"/>
              </a:rPr>
              <a:t>READ UNCOMMITTED allows dirty reads, nonrepeatable reads, and</a:t>
            </a:r>
          </a:p>
          <a:p>
            <a:r>
              <a:rPr lang="en-US" sz="1200" b="0" i="0" u="none" strike="noStrike" kern="1200" baseline="0" dirty="0">
                <a:solidFill>
                  <a:schemeClr val="tx1"/>
                </a:solidFill>
                <a:latin typeface="+mn-lt"/>
                <a:ea typeface="+mn-ea"/>
                <a:cs typeface="+mn-cs"/>
              </a:rPr>
              <a:t>phantoms.</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34</a:t>
            </a:fld>
            <a:endParaRPr lang="en-US"/>
          </a:p>
        </p:txBody>
      </p:sp>
    </p:spTree>
    <p:extLst>
      <p:ext uri="{BB962C8B-B14F-4D97-AF65-F5344CB8AC3E}">
        <p14:creationId xmlns:p14="http://schemas.microsoft.com/office/powerpoint/2010/main" val="1167915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isolation from read and write</a:t>
            </a:r>
          </a:p>
        </p:txBody>
      </p:sp>
      <p:sp>
        <p:nvSpPr>
          <p:cNvPr id="4" name="Slide Number Placeholder 3"/>
          <p:cNvSpPr>
            <a:spLocks noGrp="1"/>
          </p:cNvSpPr>
          <p:nvPr>
            <p:ph type="sldNum" sz="quarter" idx="5"/>
          </p:nvPr>
        </p:nvSpPr>
        <p:spPr/>
        <p:txBody>
          <a:bodyPr/>
          <a:lstStyle/>
          <a:p>
            <a:fld id="{C0D5009D-E3A0-4FDA-B832-9417A7657C30}" type="slidenum">
              <a:rPr lang="en-US" smtClean="0"/>
              <a:t>35</a:t>
            </a:fld>
            <a:endParaRPr lang="en-US"/>
          </a:p>
        </p:txBody>
      </p:sp>
    </p:spTree>
    <p:extLst>
      <p:ext uri="{BB962C8B-B14F-4D97-AF65-F5344CB8AC3E}">
        <p14:creationId xmlns:p14="http://schemas.microsoft.com/office/powerpoint/2010/main" val="2719144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action prevents the transaction from reading data that is not committed and that can be subsequently rolled back.</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access to the concurrent data is improved, but nonrepeatable reads and phantoms can still happen.</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1" u="none" strike="noStrike" kern="1200" baseline="0" dirty="0">
                <a:solidFill>
                  <a:schemeClr val="tx1"/>
                </a:solidFill>
                <a:latin typeface="+mn-lt"/>
                <a:ea typeface="+mn-ea"/>
                <a:cs typeface="+mn-cs"/>
              </a:rPr>
              <a:t>The READ COMMITTED isolation level is the default isolation level for SQL Server Database Engine</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36</a:t>
            </a:fld>
            <a:endParaRPr lang="en-US"/>
          </a:p>
        </p:txBody>
      </p:sp>
    </p:spTree>
    <p:extLst>
      <p:ext uri="{BB962C8B-B14F-4D97-AF65-F5344CB8AC3E}">
        <p14:creationId xmlns:p14="http://schemas.microsoft.com/office/powerpoint/2010/main" val="1288277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37</a:t>
            </a:fld>
            <a:endParaRPr lang="en-US"/>
          </a:p>
        </p:txBody>
      </p:sp>
    </p:spTree>
    <p:extLst>
      <p:ext uri="{BB962C8B-B14F-4D97-AF65-F5344CB8AC3E}">
        <p14:creationId xmlns:p14="http://schemas.microsoft.com/office/powerpoint/2010/main" val="2565338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38</a:t>
            </a:fld>
            <a:endParaRPr lang="en-US"/>
          </a:p>
        </p:txBody>
      </p:sp>
    </p:spTree>
    <p:extLst>
      <p:ext uri="{BB962C8B-B14F-4D97-AF65-F5344CB8AC3E}">
        <p14:creationId xmlns:p14="http://schemas.microsoft.com/office/powerpoint/2010/main" val="41569137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39</a:t>
            </a:fld>
            <a:endParaRPr lang="en-US"/>
          </a:p>
        </p:txBody>
      </p:sp>
    </p:spTree>
    <p:extLst>
      <p:ext uri="{BB962C8B-B14F-4D97-AF65-F5344CB8AC3E}">
        <p14:creationId xmlns:p14="http://schemas.microsoft.com/office/powerpoint/2010/main" val="1131213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The SERIALIZABLE isolation level is implemented using a key-range</a:t>
            </a:r>
          </a:p>
          <a:p>
            <a:r>
              <a:rPr lang="en-US" sz="1200" b="0" i="1" u="none" strike="noStrike" kern="1200" baseline="0" dirty="0">
                <a:solidFill>
                  <a:schemeClr val="tx1"/>
                </a:solidFill>
                <a:latin typeface="+mn-lt"/>
                <a:ea typeface="+mn-ea"/>
                <a:cs typeface="+mn-cs"/>
              </a:rPr>
              <a:t>locking method. This method locks individual rows and the ranges</a:t>
            </a:r>
          </a:p>
          <a:p>
            <a:r>
              <a:rPr lang="en-US" sz="1200" b="0" i="1" u="none" strike="noStrike" kern="1200" baseline="0" dirty="0">
                <a:solidFill>
                  <a:schemeClr val="tx1"/>
                </a:solidFill>
                <a:latin typeface="+mn-lt"/>
                <a:ea typeface="+mn-ea"/>
                <a:cs typeface="+mn-cs"/>
              </a:rPr>
              <a:t>between them.</a:t>
            </a:r>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40</a:t>
            </a:fld>
            <a:endParaRPr lang="en-US"/>
          </a:p>
        </p:txBody>
      </p:sp>
    </p:spTree>
    <p:extLst>
      <p:ext uri="{BB962C8B-B14F-4D97-AF65-F5344CB8AC3E}">
        <p14:creationId xmlns:p14="http://schemas.microsoft.com/office/powerpoint/2010/main" val="2492860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41</a:t>
            </a:fld>
            <a:endParaRPr lang="en-US"/>
          </a:p>
        </p:txBody>
      </p:sp>
    </p:spTree>
    <p:extLst>
      <p:ext uri="{BB962C8B-B14F-4D97-AF65-F5344CB8AC3E}">
        <p14:creationId xmlns:p14="http://schemas.microsoft.com/office/powerpoint/2010/main" val="4026609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62F9B17-A9F1-429A-9FAA-5EEF92A4096C}"/>
              </a:ext>
            </a:extLst>
          </p:cNvPr>
          <p:cNvSpPr>
            <a:spLocks noGrp="1" noRot="1" noChangeAspect="1" noChangeArrowheads="1" noTextEdit="1"/>
          </p:cNvSpPr>
          <p:nvPr>
            <p:ph type="sldImg"/>
          </p:nvPr>
        </p:nvSpPr>
        <p:spPr>
          <a:xfrm>
            <a:off x="393700" y="692150"/>
            <a:ext cx="6070600" cy="3416300"/>
          </a:xfrm>
          <a:ln/>
        </p:spPr>
      </p:sp>
      <p:sp>
        <p:nvSpPr>
          <p:cNvPr id="54275" name="Notes Placeholder 2">
            <a:extLst>
              <a:ext uri="{FF2B5EF4-FFF2-40B4-BE49-F238E27FC236}">
                <a16:creationId xmlns:a16="http://schemas.microsoft.com/office/drawing/2014/main" id="{4B887CAD-6F99-475E-AE38-0A6283487BB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8013044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42</a:t>
            </a:fld>
            <a:endParaRPr lang="en-US"/>
          </a:p>
        </p:txBody>
      </p:sp>
    </p:spTree>
    <p:extLst>
      <p:ext uri="{BB962C8B-B14F-4D97-AF65-F5344CB8AC3E}">
        <p14:creationId xmlns:p14="http://schemas.microsoft.com/office/powerpoint/2010/main" val="2523067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pessimistic models uses row versioning to isolate the transactions!</a:t>
            </a:r>
          </a:p>
          <a:p>
            <a:endParaRPr lang="en-US" dirty="0"/>
          </a:p>
          <a:p>
            <a:r>
              <a:rPr lang="en-US" dirty="0"/>
              <a:t>When data is modified using row versioning, logical copies of the data are maintained for all data modifications performed in the database</a:t>
            </a:r>
          </a:p>
          <a:p>
            <a:r>
              <a:rPr lang="en-US" dirty="0"/>
              <a:t>DB Engine stores the before image of the previously committed row</a:t>
            </a:r>
          </a:p>
          <a:p>
            <a:pPr marL="0" indent="0">
              <a:buNone/>
            </a:pPr>
            <a:r>
              <a:rPr lang="en-US" dirty="0"/>
              <a:t>in </a:t>
            </a:r>
            <a:r>
              <a:rPr lang="en-US" dirty="0" err="1"/>
              <a:t>tempdb</a:t>
            </a:r>
            <a:r>
              <a:rPr lang="en-US" dirty="0"/>
              <a:t> (SQL Server), TEMP tablespace (Oracle)</a:t>
            </a:r>
          </a:p>
          <a:p>
            <a:r>
              <a:rPr lang="en-US" dirty="0"/>
              <a:t>Each version is market with a version number</a:t>
            </a:r>
          </a:p>
          <a:p>
            <a:r>
              <a:rPr lang="en-US" dirty="0"/>
              <a:t>Row versioning isolates transactions from modifications without requesting </a:t>
            </a:r>
            <a:r>
              <a:rPr lang="en-US" b="1" dirty="0"/>
              <a:t>share locks </a:t>
            </a:r>
            <a:r>
              <a:rPr lang="en-US" dirty="0"/>
              <a:t>on rows that have been read.</a:t>
            </a:r>
          </a:p>
        </p:txBody>
      </p:sp>
      <p:sp>
        <p:nvSpPr>
          <p:cNvPr id="4" name="Slide Number Placeholder 3"/>
          <p:cNvSpPr>
            <a:spLocks noGrp="1"/>
          </p:cNvSpPr>
          <p:nvPr>
            <p:ph type="sldNum" sz="quarter" idx="5"/>
          </p:nvPr>
        </p:nvSpPr>
        <p:spPr/>
        <p:txBody>
          <a:bodyPr/>
          <a:lstStyle/>
          <a:p>
            <a:fld id="{C0D5009D-E3A0-4FDA-B832-9417A7657C30}" type="slidenum">
              <a:rPr lang="en-US" smtClean="0"/>
              <a:t>43</a:t>
            </a:fld>
            <a:endParaRPr lang="en-US"/>
          </a:p>
        </p:txBody>
      </p:sp>
    </p:spTree>
    <p:extLst>
      <p:ext uri="{BB962C8B-B14F-4D97-AF65-F5344CB8AC3E}">
        <p14:creationId xmlns:p14="http://schemas.microsoft.com/office/powerpoint/2010/main" val="813442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most important difference between the two forms of row versioning is hat </a:t>
            </a:r>
            <a:r>
              <a:rPr lang="en-US" sz="1200" b="1" i="0" u="none" strike="noStrike" kern="1200" baseline="0" dirty="0">
                <a:solidFill>
                  <a:schemeClr val="tx1"/>
                </a:solidFill>
                <a:latin typeface="+mn-lt"/>
                <a:ea typeface="+mn-ea"/>
                <a:cs typeface="+mn-cs"/>
              </a:rPr>
              <a:t>SI can result in update conflicts when a process sees the same data for the duration of its transaction and is not blocked.</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RCSI -Reads only data committed before the statement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SI- reads only data committed before the transaction begins</a:t>
            </a:r>
            <a:endParaRPr lang="en-US" b="0" dirty="0"/>
          </a:p>
        </p:txBody>
      </p:sp>
      <p:sp>
        <p:nvSpPr>
          <p:cNvPr id="4" name="Slide Number Placeholder 3"/>
          <p:cNvSpPr>
            <a:spLocks noGrp="1"/>
          </p:cNvSpPr>
          <p:nvPr>
            <p:ph type="sldNum" sz="quarter" idx="5"/>
          </p:nvPr>
        </p:nvSpPr>
        <p:spPr/>
        <p:txBody>
          <a:bodyPr/>
          <a:lstStyle/>
          <a:p>
            <a:fld id="{C0D5009D-E3A0-4FDA-B832-9417A7657C30}" type="slidenum">
              <a:rPr lang="en-US" smtClean="0"/>
              <a:t>44</a:t>
            </a:fld>
            <a:endParaRPr lang="en-US"/>
          </a:p>
        </p:txBody>
      </p:sp>
    </p:spTree>
    <p:extLst>
      <p:ext uri="{BB962C8B-B14F-4D97-AF65-F5344CB8AC3E}">
        <p14:creationId xmlns:p14="http://schemas.microsoft.com/office/powerpoint/2010/main" val="15082081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45</a:t>
            </a:fld>
            <a:endParaRPr lang="en-US"/>
          </a:p>
        </p:txBody>
      </p:sp>
    </p:spTree>
    <p:extLst>
      <p:ext uri="{BB962C8B-B14F-4D97-AF65-F5344CB8AC3E}">
        <p14:creationId xmlns:p14="http://schemas.microsoft.com/office/powerpoint/2010/main" val="3061039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46</a:t>
            </a:fld>
            <a:endParaRPr lang="en-US"/>
          </a:p>
        </p:txBody>
      </p:sp>
    </p:spTree>
    <p:extLst>
      <p:ext uri="{BB962C8B-B14F-4D97-AF65-F5344CB8AC3E}">
        <p14:creationId xmlns:p14="http://schemas.microsoft.com/office/powerpoint/2010/main" val="31801744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Locking means that the transaction marks the data that it accesses so that the DBMS knows not to allow other transactions to modify it until the first transaction succeeds or fails.</a:t>
            </a:r>
          </a:p>
          <a:p>
            <a:r>
              <a:rPr lang="en-US" dirty="0"/>
              <a:t>database provides each reading transaction the prior, unmodified version of data that is being modified by another active transaction. This allows readers to operate without acquiring locks, i.e., writing transactions do not block reading transactions, and </a:t>
            </a:r>
            <a:r>
              <a:rPr lang="en-US" b="1" dirty="0"/>
              <a:t>readers do not block writers.</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47</a:t>
            </a:fld>
            <a:endParaRPr lang="en-US"/>
          </a:p>
        </p:txBody>
      </p:sp>
    </p:spTree>
    <p:extLst>
      <p:ext uri="{BB962C8B-B14F-4D97-AF65-F5344CB8AC3E}">
        <p14:creationId xmlns:p14="http://schemas.microsoft.com/office/powerpoint/2010/main" val="406925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a:p>
            <a:endParaRPr lang="en-US" dirty="0"/>
          </a:p>
          <a:p>
            <a:r>
              <a:rPr lang="en-US" dirty="0"/>
              <a:t>Overall Data in the database is shared between many users and application programs</a:t>
            </a:r>
          </a:p>
          <a:p>
            <a:r>
              <a:rPr lang="en-US" dirty="0"/>
              <a:t>Many users can make modifications to the database at the same time, executed with time overlap</a:t>
            </a:r>
          </a:p>
          <a:p>
            <a:r>
              <a:rPr lang="en-US" dirty="0"/>
              <a:t>Data access at the same time needs to be correct and consistent</a:t>
            </a:r>
          </a:p>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7</a:t>
            </a:fld>
            <a:endParaRPr lang="en-US"/>
          </a:p>
        </p:txBody>
      </p:sp>
    </p:spTree>
    <p:extLst>
      <p:ext uri="{BB962C8B-B14F-4D97-AF65-F5344CB8AC3E}">
        <p14:creationId xmlns:p14="http://schemas.microsoft.com/office/powerpoint/2010/main" val="27286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8</a:t>
            </a:fld>
            <a:endParaRPr lang="en-US"/>
          </a:p>
        </p:txBody>
      </p:sp>
    </p:spTree>
    <p:extLst>
      <p:ext uri="{BB962C8B-B14F-4D97-AF65-F5344CB8AC3E}">
        <p14:creationId xmlns:p14="http://schemas.microsoft.com/office/powerpoint/2010/main" val="1359778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9</a:t>
            </a:fld>
            <a:endParaRPr lang="en-US"/>
          </a:p>
        </p:txBody>
      </p:sp>
    </p:spTree>
    <p:extLst>
      <p:ext uri="{BB962C8B-B14F-4D97-AF65-F5344CB8AC3E}">
        <p14:creationId xmlns:p14="http://schemas.microsoft.com/office/powerpoint/2010/main" val="259934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one customer is </a:t>
            </a:r>
          </a:p>
        </p:txBody>
      </p:sp>
      <p:sp>
        <p:nvSpPr>
          <p:cNvPr id="4" name="Slide Number Placeholder 3"/>
          <p:cNvSpPr>
            <a:spLocks noGrp="1"/>
          </p:cNvSpPr>
          <p:nvPr>
            <p:ph type="sldNum" sz="quarter" idx="5"/>
          </p:nvPr>
        </p:nvSpPr>
        <p:spPr/>
        <p:txBody>
          <a:bodyPr/>
          <a:lstStyle/>
          <a:p>
            <a:fld id="{C0D5009D-E3A0-4FDA-B832-9417A7657C30}" type="slidenum">
              <a:rPr lang="en-US" smtClean="0"/>
              <a:t>10</a:t>
            </a:fld>
            <a:endParaRPr lang="en-US"/>
          </a:p>
        </p:txBody>
      </p:sp>
    </p:spTree>
    <p:extLst>
      <p:ext uri="{BB962C8B-B14F-4D97-AF65-F5344CB8AC3E}">
        <p14:creationId xmlns:p14="http://schemas.microsoft.com/office/powerpoint/2010/main" val="234681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D5009D-E3A0-4FDA-B832-9417A7657C30}" type="slidenum">
              <a:rPr lang="en-US" smtClean="0"/>
              <a:t>11</a:t>
            </a:fld>
            <a:endParaRPr lang="en-US"/>
          </a:p>
        </p:txBody>
      </p:sp>
    </p:spTree>
    <p:extLst>
      <p:ext uri="{BB962C8B-B14F-4D97-AF65-F5344CB8AC3E}">
        <p14:creationId xmlns:p14="http://schemas.microsoft.com/office/powerpoint/2010/main" val="2911742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5916-39CC-44E1-BD58-D38BBB654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FFF70-1BDD-41A2-91EE-6AE018FCC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B3E42-E2EA-47B1-B4C4-7D6BB6C3F10C}"/>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5" name="Footer Placeholder 4">
            <a:extLst>
              <a:ext uri="{FF2B5EF4-FFF2-40B4-BE49-F238E27FC236}">
                <a16:creationId xmlns:a16="http://schemas.microsoft.com/office/drawing/2014/main" id="{5C02599A-FBF0-420F-9777-C405537FA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F2899-FF10-4034-9E0F-ECE6E2676DF3}"/>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720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6F2F-B48A-4134-80C3-32CB11388F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AEE9B-C8D4-4BA1-8EF8-509B122BA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4F4FE-D486-463D-BDB9-F220108AC8A3}"/>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5" name="Footer Placeholder 4">
            <a:extLst>
              <a:ext uri="{FF2B5EF4-FFF2-40B4-BE49-F238E27FC236}">
                <a16:creationId xmlns:a16="http://schemas.microsoft.com/office/drawing/2014/main" id="{3410B35B-EB9D-47C7-AA0E-CEE097E60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46ABC-C161-403A-AD1D-8229A06B0F6D}"/>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4182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0A96F-A873-49B9-99BB-64C2F18B8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5096D-9598-4FC6-8C6C-8E5150A80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CAD9-2130-4E6D-BC61-C2CB2A568077}"/>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5" name="Footer Placeholder 4">
            <a:extLst>
              <a:ext uri="{FF2B5EF4-FFF2-40B4-BE49-F238E27FC236}">
                <a16:creationId xmlns:a16="http://schemas.microsoft.com/office/drawing/2014/main" id="{5A7E3455-7347-402C-83C8-045B545DC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169A2-96AA-406C-9EBC-9B9347C9BA9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160745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0DAB-3329-49B4-86E1-953881706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68A33-82D2-47D4-93E7-9929B2718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F6856-E380-4B9C-8FD0-006C57877323}"/>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5" name="Footer Placeholder 4">
            <a:extLst>
              <a:ext uri="{FF2B5EF4-FFF2-40B4-BE49-F238E27FC236}">
                <a16:creationId xmlns:a16="http://schemas.microsoft.com/office/drawing/2014/main" id="{3C93D4C1-3620-4019-A1DC-3A4CA9AC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2BECC-DDAA-4E4E-8959-812876E5F63C}"/>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93802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0DAE-ABD9-4A3B-90E3-189D93AA7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4A295-4BB4-4B54-AEAF-FCD84F9C5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CD612-9AC3-44D0-8503-24522F824290}"/>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5" name="Footer Placeholder 4">
            <a:extLst>
              <a:ext uri="{FF2B5EF4-FFF2-40B4-BE49-F238E27FC236}">
                <a16:creationId xmlns:a16="http://schemas.microsoft.com/office/drawing/2014/main" id="{8AE1C6D6-3B3A-4E2B-AFA0-7E9AA995D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C0C01-1C11-417E-A2DD-F887B0A989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83315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FD35-40D6-4DF8-A102-D468D11F4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62BDF-8848-4841-9B6D-066B2E480B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FB50E-690C-41A9-8C9F-A8C5225E1E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555CAD-14B4-4C5F-9010-1637F9647865}"/>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6" name="Footer Placeholder 5">
            <a:extLst>
              <a:ext uri="{FF2B5EF4-FFF2-40B4-BE49-F238E27FC236}">
                <a16:creationId xmlns:a16="http://schemas.microsoft.com/office/drawing/2014/main" id="{32B0165F-F092-46F6-9CE6-19BFE2331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41FBC-CE95-4AB4-B5C8-A1EF8D08DD7E}"/>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71453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116-C888-4D01-8ADC-FFCD28BC7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7D2C2-7F6C-4EBA-BDA8-36E7984B4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BD2F1-BD41-4EB7-85D7-BBFBC9757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EA951-1473-4B94-A45E-B19C9130A6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25A71-72D7-4BC3-9016-D0C6EF8EB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97B8B3-C162-49F9-9EFB-D267900DFB90}"/>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8" name="Footer Placeholder 7">
            <a:extLst>
              <a:ext uri="{FF2B5EF4-FFF2-40B4-BE49-F238E27FC236}">
                <a16:creationId xmlns:a16="http://schemas.microsoft.com/office/drawing/2014/main" id="{352B7FA4-50B7-4F9B-A3A7-A8563EF3A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7D728F-C466-4301-98C9-E45E573FE7B6}"/>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7497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036-69DF-458F-B81A-14ECCD18DD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5264D-9B55-49DD-8665-9F92A321E60F}"/>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4" name="Footer Placeholder 3">
            <a:extLst>
              <a:ext uri="{FF2B5EF4-FFF2-40B4-BE49-F238E27FC236}">
                <a16:creationId xmlns:a16="http://schemas.microsoft.com/office/drawing/2014/main" id="{B27A0611-3329-4ADE-81ED-B095BC635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85550-8413-4584-B663-D7D8619D900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0840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43DDE-6214-4F38-BAC6-F1128AC57341}"/>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3" name="Footer Placeholder 2">
            <a:extLst>
              <a:ext uri="{FF2B5EF4-FFF2-40B4-BE49-F238E27FC236}">
                <a16:creationId xmlns:a16="http://schemas.microsoft.com/office/drawing/2014/main" id="{FAFBF22C-ACCA-41BB-A7BD-E30E66A9F7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629F4-A726-4F0C-8560-04C1643F1F1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389965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DE68-FE29-4FF1-8E3C-9E9DF2968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F4B4E-A5F8-46B6-9386-4A0764B51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F4ACD-F5E0-4A47-8496-34BB09DC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36BA1-143A-4467-A828-25C6B9BA95EB}"/>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6" name="Footer Placeholder 5">
            <a:extLst>
              <a:ext uri="{FF2B5EF4-FFF2-40B4-BE49-F238E27FC236}">
                <a16:creationId xmlns:a16="http://schemas.microsoft.com/office/drawing/2014/main" id="{591C9A89-938C-496A-A581-BC2A40A66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95AD3-7851-4952-BD9C-6475450F4568}"/>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24329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D2B4-ECAE-4AE2-AFFE-1188C589F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1599D-6EAC-4938-9022-EE8F1C52F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381EA-26F9-40FB-89BB-98F64FF57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776AD-ADA2-4E59-8348-821E264DBB34}"/>
              </a:ext>
            </a:extLst>
          </p:cNvPr>
          <p:cNvSpPr>
            <a:spLocks noGrp="1"/>
          </p:cNvSpPr>
          <p:nvPr>
            <p:ph type="dt" sz="half" idx="10"/>
          </p:nvPr>
        </p:nvSpPr>
        <p:spPr/>
        <p:txBody>
          <a:bodyPr/>
          <a:lstStyle/>
          <a:p>
            <a:fld id="{4E394911-1793-4591-B670-CC977F25523B}" type="datetimeFigureOut">
              <a:rPr lang="en-US" smtClean="0"/>
              <a:t>3/30/2020</a:t>
            </a:fld>
            <a:endParaRPr lang="en-US"/>
          </a:p>
        </p:txBody>
      </p:sp>
      <p:sp>
        <p:nvSpPr>
          <p:cNvPr id="6" name="Footer Placeholder 5">
            <a:extLst>
              <a:ext uri="{FF2B5EF4-FFF2-40B4-BE49-F238E27FC236}">
                <a16:creationId xmlns:a16="http://schemas.microsoft.com/office/drawing/2014/main" id="{CA1F4B3A-6A67-4402-A3B9-1E2CEFED3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024A3-2199-4BB1-862F-E620F5F7C759}"/>
              </a:ext>
            </a:extLst>
          </p:cNvPr>
          <p:cNvSpPr>
            <a:spLocks noGrp="1"/>
          </p:cNvSpPr>
          <p:nvPr>
            <p:ph type="sldNum" sz="quarter" idx="12"/>
          </p:nvPr>
        </p:nvSpPr>
        <p:spPr/>
        <p:txBody>
          <a:bodyPr/>
          <a:lstStyle/>
          <a:p>
            <a:fld id="{83584C1B-4776-4BD5-A001-90910CE657DE}" type="slidenum">
              <a:rPr lang="en-US" smtClean="0"/>
              <a:t>‹#›</a:t>
            </a:fld>
            <a:endParaRPr lang="en-US"/>
          </a:p>
        </p:txBody>
      </p:sp>
    </p:spTree>
    <p:extLst>
      <p:ext uri="{BB962C8B-B14F-4D97-AF65-F5344CB8AC3E}">
        <p14:creationId xmlns:p14="http://schemas.microsoft.com/office/powerpoint/2010/main" val="72845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44E86-3018-4936-A3C2-B262386C0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24D63-B5E2-4C7B-908A-AFB927DB27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A624F-6C20-4714-AF3E-984244C2E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94911-1793-4591-B670-CC977F25523B}" type="datetimeFigureOut">
              <a:rPr lang="en-US" smtClean="0"/>
              <a:t>3/30/2020</a:t>
            </a:fld>
            <a:endParaRPr lang="en-US"/>
          </a:p>
        </p:txBody>
      </p:sp>
      <p:sp>
        <p:nvSpPr>
          <p:cNvPr id="5" name="Footer Placeholder 4">
            <a:extLst>
              <a:ext uri="{FF2B5EF4-FFF2-40B4-BE49-F238E27FC236}">
                <a16:creationId xmlns:a16="http://schemas.microsoft.com/office/drawing/2014/main" id="{593C40A7-7E6B-4C33-BA35-8D09E37C5F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03269-2FCA-42E5-8BED-5765068BE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84C1B-4776-4BD5-A001-90910CE657DE}" type="slidenum">
              <a:rPr lang="en-US" smtClean="0"/>
              <a:t>‹#›</a:t>
            </a:fld>
            <a:endParaRPr lang="en-US"/>
          </a:p>
        </p:txBody>
      </p:sp>
    </p:spTree>
    <p:extLst>
      <p:ext uri="{BB962C8B-B14F-4D97-AF65-F5344CB8AC3E}">
        <p14:creationId xmlns:p14="http://schemas.microsoft.com/office/powerpoint/2010/main" val="94784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currency_control" TargetMode="External"/><Relationship Id="rId2" Type="http://schemas.openxmlformats.org/officeDocument/2006/relationships/hyperlink" Target="https://en.wikipedia.org/wiki/ACID_(computer_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AA893-129D-4D5D-B996-388C44B8BEF4}"/>
              </a:ext>
            </a:extLst>
          </p:cNvPr>
          <p:cNvSpPr>
            <a:spLocks noGrp="1"/>
          </p:cNvSpPr>
          <p:nvPr>
            <p:ph type="ctrTitle"/>
          </p:nvPr>
        </p:nvSpPr>
        <p:spPr>
          <a:xfrm>
            <a:off x="879620" y="1471351"/>
            <a:ext cx="7108911" cy="4016621"/>
          </a:xfrm>
        </p:spPr>
        <p:txBody>
          <a:bodyPr anchor="ctr">
            <a:normAutofit/>
          </a:bodyPr>
          <a:lstStyle/>
          <a:p>
            <a:pPr algn="l"/>
            <a:r>
              <a:rPr lang="en-US" sz="6600"/>
              <a:t>Concurrency Control</a:t>
            </a:r>
          </a:p>
        </p:txBody>
      </p:sp>
      <p:sp>
        <p:nvSpPr>
          <p:cNvPr id="3" name="Subtitle 2">
            <a:extLst>
              <a:ext uri="{FF2B5EF4-FFF2-40B4-BE49-F238E27FC236}">
                <a16:creationId xmlns:a16="http://schemas.microsoft.com/office/drawing/2014/main" id="{4023AB31-E32C-499A-B3CC-1AA61724EE30}"/>
              </a:ext>
            </a:extLst>
          </p:cNvPr>
          <p:cNvSpPr>
            <a:spLocks noGrp="1"/>
          </p:cNvSpPr>
          <p:nvPr>
            <p:ph type="subTitle" idx="1"/>
          </p:nvPr>
        </p:nvSpPr>
        <p:spPr>
          <a:xfrm>
            <a:off x="8462085" y="1845264"/>
            <a:ext cx="3729913" cy="3268794"/>
          </a:xfrm>
        </p:spPr>
        <p:txBody>
          <a:bodyPr anchor="ctr">
            <a:normAutofit/>
          </a:bodyPr>
          <a:lstStyle/>
          <a:p>
            <a:pPr algn="l"/>
            <a:r>
              <a:rPr lang="en-US" sz="1600" dirty="0"/>
              <a:t>chapter 13: “Concurrency Control” (Petkovic)</a:t>
            </a:r>
          </a:p>
          <a:p>
            <a:pPr algn="l"/>
            <a:r>
              <a:rPr lang="en-US" sz="1400" dirty="0"/>
              <a:t>ACID Property: </a:t>
            </a:r>
            <a:r>
              <a:rPr lang="en-US" sz="1400" dirty="0">
                <a:hlinkClick r:id="rId2"/>
              </a:rPr>
              <a:t>https://en.wikipedia.org/wiki/ACID_(computer_science)</a:t>
            </a:r>
            <a:endParaRPr lang="en-US" sz="1400" dirty="0"/>
          </a:p>
          <a:p>
            <a:pPr lvl="0" algn="l"/>
            <a:r>
              <a:rPr lang="en-US" sz="1400" dirty="0"/>
              <a:t>Concurrency control </a:t>
            </a:r>
            <a:r>
              <a:rPr lang="en-US" sz="1400" dirty="0">
                <a:hlinkClick r:id="rId3"/>
              </a:rPr>
              <a:t>https://en.wikipedia.org/wiki/Concurrency_control</a:t>
            </a:r>
            <a:endParaRPr lang="en-US" sz="1400" dirty="0"/>
          </a:p>
          <a:p>
            <a:pPr algn="l"/>
            <a:endParaRPr lang="en-US" sz="2000" dirty="0"/>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67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a:t>
            </a:r>
          </a:p>
          <a:p>
            <a:r>
              <a:rPr lang="en-US" dirty="0">
                <a:solidFill>
                  <a:schemeClr val="bg1"/>
                </a:solidFill>
              </a:rPr>
              <a:t>an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646331"/>
          </a:xfrm>
          <a:prstGeom prst="rect">
            <a:avLst/>
          </a:prstGeom>
          <a:noFill/>
        </p:spPr>
        <p:txBody>
          <a:bodyPr wrap="square" rtlCol="0">
            <a:spAutoFit/>
          </a:bodyPr>
          <a:lstStyle/>
          <a:p>
            <a:r>
              <a:rPr lang="en-US" dirty="0">
                <a:solidFill>
                  <a:schemeClr val="bg1"/>
                </a:solidFill>
              </a:rPr>
              <a:t>Buying a book</a:t>
            </a:r>
          </a:p>
        </p:txBody>
      </p:sp>
      <p:sp>
        <p:nvSpPr>
          <p:cNvPr id="6" name="Rectangle 5">
            <a:extLst>
              <a:ext uri="{FF2B5EF4-FFF2-40B4-BE49-F238E27FC236}">
                <a16:creationId xmlns:a16="http://schemas.microsoft.com/office/drawing/2014/main" id="{9A5CBE3C-A1BF-47E8-97B3-26E27338CF35}"/>
              </a:ext>
            </a:extLst>
          </p:cNvPr>
          <p:cNvSpPr/>
          <p:nvPr/>
        </p:nvSpPr>
        <p:spPr>
          <a:xfrm>
            <a:off x="7985761" y="4450080"/>
            <a:ext cx="1661160" cy="1813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752BF1-1F07-4387-A1CC-EAF702285600}"/>
              </a:ext>
            </a:extLst>
          </p:cNvPr>
          <p:cNvSpPr/>
          <p:nvPr/>
        </p:nvSpPr>
        <p:spPr>
          <a:xfrm>
            <a:off x="8366760" y="3980158"/>
            <a:ext cx="685801" cy="3262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7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an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646331"/>
          </a:xfrm>
          <a:prstGeom prst="rect">
            <a:avLst/>
          </a:prstGeom>
          <a:noFill/>
        </p:spPr>
        <p:txBody>
          <a:bodyPr wrap="square" rtlCol="0">
            <a:spAutoFit/>
          </a:bodyPr>
          <a:lstStyle/>
          <a:p>
            <a:r>
              <a:rPr lang="en-US" dirty="0">
                <a:solidFill>
                  <a:schemeClr val="bg1"/>
                </a:solidFill>
              </a:rPr>
              <a:t>Buying a book</a:t>
            </a:r>
          </a:p>
        </p:txBody>
      </p:sp>
      <p:sp>
        <p:nvSpPr>
          <p:cNvPr id="6" name="Rectangle 5">
            <a:extLst>
              <a:ext uri="{FF2B5EF4-FFF2-40B4-BE49-F238E27FC236}">
                <a16:creationId xmlns:a16="http://schemas.microsoft.com/office/drawing/2014/main" id="{9A5CBE3C-A1BF-47E8-97B3-26E27338CF35}"/>
              </a:ext>
            </a:extLst>
          </p:cNvPr>
          <p:cNvSpPr/>
          <p:nvPr/>
        </p:nvSpPr>
        <p:spPr>
          <a:xfrm>
            <a:off x="7985761" y="5091112"/>
            <a:ext cx="1661160" cy="1401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752BF1-1F07-4387-A1CC-EAF702285600}"/>
              </a:ext>
            </a:extLst>
          </p:cNvPr>
          <p:cNvSpPr/>
          <p:nvPr/>
        </p:nvSpPr>
        <p:spPr>
          <a:xfrm>
            <a:off x="8686800" y="4616056"/>
            <a:ext cx="685801" cy="3262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22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an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646331"/>
          </a:xfrm>
          <a:prstGeom prst="rect">
            <a:avLst/>
          </a:prstGeom>
          <a:noFill/>
        </p:spPr>
        <p:txBody>
          <a:bodyPr wrap="square" rtlCol="0">
            <a:spAutoFit/>
          </a:bodyPr>
          <a:lstStyle/>
          <a:p>
            <a:r>
              <a:rPr lang="en-US" dirty="0">
                <a:solidFill>
                  <a:schemeClr val="bg1"/>
                </a:solidFill>
              </a:rPr>
              <a:t>Buying a book</a:t>
            </a:r>
          </a:p>
        </p:txBody>
      </p:sp>
      <p:sp>
        <p:nvSpPr>
          <p:cNvPr id="6" name="Rectangle 5">
            <a:extLst>
              <a:ext uri="{FF2B5EF4-FFF2-40B4-BE49-F238E27FC236}">
                <a16:creationId xmlns:a16="http://schemas.microsoft.com/office/drawing/2014/main" id="{9A5CBE3C-A1BF-47E8-97B3-26E27338CF35}"/>
              </a:ext>
            </a:extLst>
          </p:cNvPr>
          <p:cNvSpPr/>
          <p:nvPr/>
        </p:nvSpPr>
        <p:spPr>
          <a:xfrm>
            <a:off x="7871460" y="5578157"/>
            <a:ext cx="1661160" cy="6592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D752BF1-1F07-4387-A1CC-EAF702285600}"/>
              </a:ext>
            </a:extLst>
          </p:cNvPr>
          <p:cNvSpPr/>
          <p:nvPr/>
        </p:nvSpPr>
        <p:spPr>
          <a:xfrm>
            <a:off x="8359139" y="5137308"/>
            <a:ext cx="685801" cy="3262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77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646331"/>
          </a:xfrm>
          <a:prstGeom prst="rect">
            <a:avLst/>
          </a:prstGeom>
          <a:noFill/>
        </p:spPr>
        <p:txBody>
          <a:bodyPr wrap="square" rtlCol="0">
            <a:spAutoFit/>
          </a:bodyPr>
          <a:lstStyle/>
          <a:p>
            <a:r>
              <a:rPr lang="en-US" dirty="0">
                <a:solidFill>
                  <a:schemeClr val="bg1"/>
                </a:solidFill>
              </a:rPr>
              <a:t>Buying a book</a:t>
            </a:r>
          </a:p>
        </p:txBody>
      </p:sp>
      <p:sp>
        <p:nvSpPr>
          <p:cNvPr id="8" name="Rectangle 7">
            <a:extLst>
              <a:ext uri="{FF2B5EF4-FFF2-40B4-BE49-F238E27FC236}">
                <a16:creationId xmlns:a16="http://schemas.microsoft.com/office/drawing/2014/main" id="{6D752BF1-1F07-4387-A1CC-EAF702285600}"/>
              </a:ext>
            </a:extLst>
          </p:cNvPr>
          <p:cNvSpPr/>
          <p:nvPr/>
        </p:nvSpPr>
        <p:spPr>
          <a:xfrm>
            <a:off x="8740139" y="5646387"/>
            <a:ext cx="685801" cy="3262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897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646331"/>
          </a:xfrm>
          <a:prstGeom prst="rect">
            <a:avLst/>
          </a:prstGeom>
          <a:noFill/>
        </p:spPr>
        <p:txBody>
          <a:bodyPr wrap="square" rtlCol="0">
            <a:spAutoFit/>
          </a:bodyPr>
          <a:lstStyle/>
          <a:p>
            <a:r>
              <a:rPr lang="en-US" dirty="0">
                <a:solidFill>
                  <a:schemeClr val="bg1"/>
                </a:solidFill>
              </a:rPr>
              <a:t>Buying a book</a:t>
            </a:r>
          </a:p>
        </p:txBody>
      </p:sp>
    </p:spTree>
    <p:extLst>
      <p:ext uri="{BB962C8B-B14F-4D97-AF65-F5344CB8AC3E}">
        <p14:creationId xmlns:p14="http://schemas.microsoft.com/office/powerpoint/2010/main" val="214545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r>
              <a:rPr lang="en-US" dirty="0"/>
              <a:t>Lost Update Problem</a:t>
            </a:r>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923330"/>
          </a:xfrm>
          <a:prstGeom prst="rect">
            <a:avLst/>
          </a:prstGeom>
          <a:noFill/>
        </p:spPr>
        <p:txBody>
          <a:bodyPr wrap="square" rtlCol="0">
            <a:spAutoFit/>
          </a:bodyPr>
          <a:lstStyle/>
          <a:p>
            <a:r>
              <a:rPr lang="en-US" dirty="0">
                <a:solidFill>
                  <a:schemeClr val="bg1"/>
                </a:solidFill>
              </a:rPr>
              <a:t>Buying a book</a:t>
            </a:r>
          </a:p>
          <a:p>
            <a:endParaRPr lang="en-US" dirty="0">
              <a:solidFill>
                <a:schemeClr val="bg1"/>
              </a:solidFill>
            </a:endParaRPr>
          </a:p>
        </p:txBody>
      </p:sp>
      <p:sp>
        <p:nvSpPr>
          <p:cNvPr id="3" name="TextBox 2">
            <a:extLst>
              <a:ext uri="{FF2B5EF4-FFF2-40B4-BE49-F238E27FC236}">
                <a16:creationId xmlns:a16="http://schemas.microsoft.com/office/drawing/2014/main" id="{E984510B-D7AE-4BED-9B89-7786A731C736}"/>
              </a:ext>
            </a:extLst>
          </p:cNvPr>
          <p:cNvSpPr txBox="1"/>
          <p:nvPr/>
        </p:nvSpPr>
        <p:spPr>
          <a:xfrm>
            <a:off x="9372600" y="2444650"/>
            <a:ext cx="2440857" cy="1569660"/>
          </a:xfrm>
          <a:prstGeom prst="rect">
            <a:avLst/>
          </a:prstGeom>
          <a:noFill/>
        </p:spPr>
        <p:txBody>
          <a:bodyPr wrap="square" rtlCol="0">
            <a:spAutoFit/>
          </a:bodyPr>
          <a:lstStyle/>
          <a:p>
            <a:r>
              <a:rPr lang="en-US" sz="2400" b="1" dirty="0"/>
              <a:t>LOST UPDATE – because the update command from T1 is lost.</a:t>
            </a:r>
          </a:p>
        </p:txBody>
      </p:sp>
      <p:sp>
        <p:nvSpPr>
          <p:cNvPr id="6" name="TextBox 5">
            <a:extLst>
              <a:ext uri="{FF2B5EF4-FFF2-40B4-BE49-F238E27FC236}">
                <a16:creationId xmlns:a16="http://schemas.microsoft.com/office/drawing/2014/main" id="{678340F5-4AD8-4129-957D-A98C9217C6FA}"/>
              </a:ext>
            </a:extLst>
          </p:cNvPr>
          <p:cNvSpPr txBox="1"/>
          <p:nvPr/>
        </p:nvSpPr>
        <p:spPr>
          <a:xfrm>
            <a:off x="9085006" y="4291781"/>
            <a:ext cx="2728451" cy="1477328"/>
          </a:xfrm>
          <a:prstGeom prst="rect">
            <a:avLst/>
          </a:prstGeom>
          <a:noFill/>
        </p:spPr>
        <p:txBody>
          <a:bodyPr wrap="square" rtlCol="0">
            <a:spAutoFit/>
          </a:bodyPr>
          <a:lstStyle/>
          <a:p>
            <a:r>
              <a:rPr lang="en-US" dirty="0">
                <a:solidFill>
                  <a:srgbClr val="FF0000"/>
                </a:solidFill>
              </a:rPr>
              <a:t>The result should be:</a:t>
            </a:r>
          </a:p>
          <a:p>
            <a:r>
              <a:rPr lang="en-US" dirty="0">
                <a:solidFill>
                  <a:srgbClr val="FF0000"/>
                </a:solidFill>
              </a:rPr>
              <a:t>A= 10 -&gt; starting point</a:t>
            </a:r>
          </a:p>
          <a:p>
            <a:r>
              <a:rPr lang="en-US" dirty="0">
                <a:solidFill>
                  <a:srgbClr val="FF0000"/>
                </a:solidFill>
              </a:rPr>
              <a:t>A+ 1 =11 cancelling order</a:t>
            </a:r>
          </a:p>
          <a:p>
            <a:r>
              <a:rPr lang="en-US" dirty="0">
                <a:solidFill>
                  <a:srgbClr val="FF0000"/>
                </a:solidFill>
              </a:rPr>
              <a:t>A-1 = 10 buying a book</a:t>
            </a:r>
          </a:p>
          <a:p>
            <a:r>
              <a:rPr lang="en-US" dirty="0">
                <a:solidFill>
                  <a:srgbClr val="FF0000"/>
                </a:solidFill>
              </a:rPr>
              <a:t>So, Final A = 10</a:t>
            </a:r>
          </a:p>
        </p:txBody>
      </p:sp>
    </p:spTree>
    <p:extLst>
      <p:ext uri="{BB962C8B-B14F-4D97-AF65-F5344CB8AC3E}">
        <p14:creationId xmlns:p14="http://schemas.microsoft.com/office/powerpoint/2010/main" val="153188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2FDB-3648-4EE9-8D1A-91CEE36A3044}"/>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454BB5FE-F2FF-41ED-9121-8234A91E0F94}"/>
              </a:ext>
            </a:extLst>
          </p:cNvPr>
          <p:cNvSpPr>
            <a:spLocks noGrp="1"/>
          </p:cNvSpPr>
          <p:nvPr>
            <p:ph idx="1"/>
          </p:nvPr>
        </p:nvSpPr>
        <p:spPr>
          <a:xfrm>
            <a:off x="838200" y="1628140"/>
            <a:ext cx="10866120" cy="4864735"/>
          </a:xfrm>
        </p:spPr>
        <p:txBody>
          <a:bodyPr/>
          <a:lstStyle/>
          <a:p>
            <a:pPr marL="0" indent="0">
              <a:buNone/>
            </a:pPr>
            <a:r>
              <a:rPr lang="en-US" dirty="0"/>
              <a:t>The Inventory Manager ordered 10 copies of “Modern DB Management” from the book manufacturer to increase the inventory.  After the books arrived at the warehouse, she begin to update the inventory system. Before she clicked “confirm”, she realized she had ordered the wrong book, therefore she rolled back/undo her changes. </a:t>
            </a:r>
          </a:p>
          <a:p>
            <a:pPr marL="0" indent="0">
              <a:buNone/>
            </a:pPr>
            <a:r>
              <a:rPr lang="en-US" dirty="0"/>
              <a:t>At the very same time, an administrator at a private college purchased all available “Modern DB Management” books. How many books did the administrator buy?</a:t>
            </a:r>
          </a:p>
          <a:p>
            <a:pPr marL="0"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5B6C1B3D-E285-45A1-BD52-01076C6FF3D7}"/>
              </a:ext>
            </a:extLst>
          </p:cNvPr>
          <p:cNvGraphicFramePr>
            <a:graphicFrameLocks noGrp="1"/>
          </p:cNvGraphicFramePr>
          <p:nvPr>
            <p:extLst>
              <p:ext uri="{D42A27DB-BD31-4B8C-83A1-F6EECF244321}">
                <p14:modId xmlns:p14="http://schemas.microsoft.com/office/powerpoint/2010/main" val="148548327"/>
              </p:ext>
            </p:extLst>
          </p:nvPr>
        </p:nvGraphicFramePr>
        <p:xfrm>
          <a:off x="1087120" y="5273040"/>
          <a:ext cx="8651241" cy="1219835"/>
        </p:xfrm>
        <a:graphic>
          <a:graphicData uri="http://schemas.openxmlformats.org/drawingml/2006/table">
            <a:tbl>
              <a:tblPr firstRow="1" bandRow="1">
                <a:tableStyleId>{5C22544A-7EE6-4342-B048-85BDC9FD1C3A}</a:tableStyleId>
              </a:tblPr>
              <a:tblGrid>
                <a:gridCol w="2883747">
                  <a:extLst>
                    <a:ext uri="{9D8B030D-6E8A-4147-A177-3AD203B41FA5}">
                      <a16:colId xmlns:a16="http://schemas.microsoft.com/office/drawing/2014/main" val="3185638140"/>
                    </a:ext>
                  </a:extLst>
                </a:gridCol>
                <a:gridCol w="2883747">
                  <a:extLst>
                    <a:ext uri="{9D8B030D-6E8A-4147-A177-3AD203B41FA5}">
                      <a16:colId xmlns:a16="http://schemas.microsoft.com/office/drawing/2014/main" val="259944737"/>
                    </a:ext>
                  </a:extLst>
                </a:gridCol>
                <a:gridCol w="2883747">
                  <a:extLst>
                    <a:ext uri="{9D8B030D-6E8A-4147-A177-3AD203B41FA5}">
                      <a16:colId xmlns:a16="http://schemas.microsoft.com/office/drawing/2014/main" val="3454758912"/>
                    </a:ext>
                  </a:extLst>
                </a:gridCol>
              </a:tblGrid>
              <a:tr h="848995">
                <a:tc>
                  <a:txBody>
                    <a:bodyPr/>
                    <a:lstStyle/>
                    <a:p>
                      <a:r>
                        <a:rPr lang="en-US" dirty="0" err="1"/>
                        <a:t>BookID</a:t>
                      </a:r>
                      <a:endParaRPr lang="en-US" dirty="0"/>
                    </a:p>
                  </a:txBody>
                  <a:tcPr/>
                </a:tc>
                <a:tc>
                  <a:txBody>
                    <a:bodyPr/>
                    <a:lstStyle/>
                    <a:p>
                      <a:r>
                        <a:rPr lang="en-US" dirty="0"/>
                        <a:t>Title</a:t>
                      </a:r>
                    </a:p>
                  </a:txBody>
                  <a:tcPr/>
                </a:tc>
                <a:tc>
                  <a:txBody>
                    <a:bodyPr/>
                    <a:lstStyle/>
                    <a:p>
                      <a:r>
                        <a:rPr lang="en-US" dirty="0" err="1"/>
                        <a:t>AvailableOnStock</a:t>
                      </a:r>
                      <a:endParaRPr lang="en-US" dirty="0"/>
                    </a:p>
                  </a:txBody>
                  <a:tcPr/>
                </a:tc>
                <a:extLst>
                  <a:ext uri="{0D108BD9-81ED-4DB2-BD59-A6C34878D82A}">
                    <a16:rowId xmlns:a16="http://schemas.microsoft.com/office/drawing/2014/main" val="783945380"/>
                  </a:ext>
                </a:extLst>
              </a:tr>
              <a:tr h="370840">
                <a:tc>
                  <a:txBody>
                    <a:bodyPr/>
                    <a:lstStyle/>
                    <a:p>
                      <a:r>
                        <a:rPr lang="en-US" dirty="0"/>
                        <a:t>1000</a:t>
                      </a:r>
                    </a:p>
                  </a:txBody>
                  <a:tcPr/>
                </a:tc>
                <a:tc>
                  <a:txBody>
                    <a:bodyPr/>
                    <a:lstStyle/>
                    <a:p>
                      <a:r>
                        <a:rPr lang="en-US" dirty="0"/>
                        <a:t>Modern DB Management</a:t>
                      </a:r>
                    </a:p>
                  </a:txBody>
                  <a:tcPr/>
                </a:tc>
                <a:tc>
                  <a:txBody>
                    <a:bodyPr/>
                    <a:lstStyle/>
                    <a:p>
                      <a:r>
                        <a:rPr lang="en-US" dirty="0"/>
                        <a:t>10</a:t>
                      </a:r>
                    </a:p>
                  </a:txBody>
                  <a:tcPr/>
                </a:tc>
                <a:extLst>
                  <a:ext uri="{0D108BD9-81ED-4DB2-BD59-A6C34878D82A}">
                    <a16:rowId xmlns:a16="http://schemas.microsoft.com/office/drawing/2014/main" val="3975183208"/>
                  </a:ext>
                </a:extLst>
              </a:tr>
            </a:tbl>
          </a:graphicData>
        </a:graphic>
      </p:graphicFrame>
    </p:spTree>
    <p:extLst>
      <p:ext uri="{BB962C8B-B14F-4D97-AF65-F5344CB8AC3E}">
        <p14:creationId xmlns:p14="http://schemas.microsoft.com/office/powerpoint/2010/main" val="451442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8F0-1C46-4E0B-A89F-76A915D8B7A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A250E0C6-ABEC-469B-8C2E-24835BC31E0B}"/>
              </a:ext>
            </a:extLst>
          </p:cNvPr>
          <p:cNvPicPr>
            <a:picLocks noChangeAspect="1"/>
          </p:cNvPicPr>
          <p:nvPr/>
        </p:nvPicPr>
        <p:blipFill>
          <a:blip r:embed="rId3"/>
          <a:stretch>
            <a:fillRect/>
          </a:stretch>
        </p:blipFill>
        <p:spPr>
          <a:xfrm>
            <a:off x="1828800" y="1950403"/>
            <a:ext cx="6035040" cy="4861560"/>
          </a:xfrm>
          <a:prstGeom prst="rect">
            <a:avLst/>
          </a:prstGeom>
        </p:spPr>
      </p:pic>
      <p:sp>
        <p:nvSpPr>
          <p:cNvPr id="5" name="TextBox 4">
            <a:extLst>
              <a:ext uri="{FF2B5EF4-FFF2-40B4-BE49-F238E27FC236}">
                <a16:creationId xmlns:a16="http://schemas.microsoft.com/office/drawing/2014/main" id="{B5E33441-3613-4215-A660-55FCB3888D78}"/>
              </a:ext>
            </a:extLst>
          </p:cNvPr>
          <p:cNvSpPr txBox="1"/>
          <p:nvPr/>
        </p:nvSpPr>
        <p:spPr>
          <a:xfrm>
            <a:off x="3459480" y="2072640"/>
            <a:ext cx="1173480" cy="646331"/>
          </a:xfrm>
          <a:prstGeom prst="rect">
            <a:avLst/>
          </a:prstGeom>
          <a:noFill/>
        </p:spPr>
        <p:txBody>
          <a:bodyPr wrap="square" rtlCol="0">
            <a:spAutoFit/>
          </a:bodyPr>
          <a:lstStyle/>
          <a:p>
            <a:r>
              <a:rPr lang="en-US" dirty="0">
                <a:solidFill>
                  <a:schemeClr val="bg1"/>
                </a:solidFill>
              </a:rPr>
              <a:t>Inventory Manager</a:t>
            </a:r>
          </a:p>
        </p:txBody>
      </p:sp>
      <p:sp>
        <p:nvSpPr>
          <p:cNvPr id="6" name="TextBox 5">
            <a:extLst>
              <a:ext uri="{FF2B5EF4-FFF2-40B4-BE49-F238E27FC236}">
                <a16:creationId xmlns:a16="http://schemas.microsoft.com/office/drawing/2014/main" id="{5B0F77FE-32BD-4E4A-A011-09AF4659BB78}"/>
              </a:ext>
            </a:extLst>
          </p:cNvPr>
          <p:cNvSpPr txBox="1"/>
          <p:nvPr/>
        </p:nvSpPr>
        <p:spPr>
          <a:xfrm>
            <a:off x="6507481" y="2072640"/>
            <a:ext cx="1524000" cy="646331"/>
          </a:xfrm>
          <a:prstGeom prst="rect">
            <a:avLst/>
          </a:prstGeom>
          <a:noFill/>
        </p:spPr>
        <p:txBody>
          <a:bodyPr wrap="square" rtlCol="0">
            <a:spAutoFit/>
          </a:bodyPr>
          <a:lstStyle/>
          <a:p>
            <a:r>
              <a:rPr lang="en-US" dirty="0">
                <a:solidFill>
                  <a:schemeClr val="bg1"/>
                </a:solidFill>
              </a:rPr>
              <a:t>Purchasing books</a:t>
            </a:r>
          </a:p>
        </p:txBody>
      </p:sp>
      <p:sp>
        <p:nvSpPr>
          <p:cNvPr id="7" name="TextBox 6">
            <a:extLst>
              <a:ext uri="{FF2B5EF4-FFF2-40B4-BE49-F238E27FC236}">
                <a16:creationId xmlns:a16="http://schemas.microsoft.com/office/drawing/2014/main" id="{A4543FF2-502F-4E32-82C9-0B22EB528D7F}"/>
              </a:ext>
            </a:extLst>
          </p:cNvPr>
          <p:cNvSpPr txBox="1"/>
          <p:nvPr/>
        </p:nvSpPr>
        <p:spPr>
          <a:xfrm>
            <a:off x="8397240" y="2072640"/>
            <a:ext cx="1524000" cy="461665"/>
          </a:xfrm>
          <a:prstGeom prst="rect">
            <a:avLst/>
          </a:prstGeom>
          <a:noFill/>
        </p:spPr>
        <p:txBody>
          <a:bodyPr wrap="square" rtlCol="0">
            <a:spAutoFit/>
          </a:bodyPr>
          <a:lstStyle/>
          <a:p>
            <a:r>
              <a:rPr lang="en-US" sz="2400" b="1" dirty="0"/>
              <a:t>A = 10</a:t>
            </a:r>
          </a:p>
        </p:txBody>
      </p:sp>
      <p:sp>
        <p:nvSpPr>
          <p:cNvPr id="9" name="TextBox 8">
            <a:extLst>
              <a:ext uri="{FF2B5EF4-FFF2-40B4-BE49-F238E27FC236}">
                <a16:creationId xmlns:a16="http://schemas.microsoft.com/office/drawing/2014/main" id="{386FAED4-DD12-48A1-BEB4-9CF48C0C0ED2}"/>
              </a:ext>
            </a:extLst>
          </p:cNvPr>
          <p:cNvSpPr txBox="1"/>
          <p:nvPr/>
        </p:nvSpPr>
        <p:spPr>
          <a:xfrm>
            <a:off x="7863840" y="3951238"/>
            <a:ext cx="2331720" cy="461665"/>
          </a:xfrm>
          <a:prstGeom prst="rect">
            <a:avLst/>
          </a:prstGeom>
          <a:noFill/>
        </p:spPr>
        <p:txBody>
          <a:bodyPr wrap="square" rtlCol="0">
            <a:spAutoFit/>
          </a:bodyPr>
          <a:lstStyle/>
          <a:p>
            <a:r>
              <a:rPr lang="en-US" sz="2400" b="1" dirty="0">
                <a:solidFill>
                  <a:schemeClr val="accent6">
                    <a:lumMod val="75000"/>
                  </a:schemeClr>
                </a:solidFill>
              </a:rPr>
              <a:t>A: = ?</a:t>
            </a:r>
          </a:p>
        </p:txBody>
      </p:sp>
      <p:sp>
        <p:nvSpPr>
          <p:cNvPr id="11" name="TextBox 10">
            <a:extLst>
              <a:ext uri="{FF2B5EF4-FFF2-40B4-BE49-F238E27FC236}">
                <a16:creationId xmlns:a16="http://schemas.microsoft.com/office/drawing/2014/main" id="{02DD1C91-A3CE-440D-BD0D-52726E47FE2B}"/>
              </a:ext>
            </a:extLst>
          </p:cNvPr>
          <p:cNvSpPr txBox="1"/>
          <p:nvPr/>
        </p:nvSpPr>
        <p:spPr>
          <a:xfrm>
            <a:off x="8199120" y="4182070"/>
            <a:ext cx="2301240" cy="461665"/>
          </a:xfrm>
          <a:prstGeom prst="rect">
            <a:avLst/>
          </a:prstGeom>
          <a:noFill/>
        </p:spPr>
        <p:txBody>
          <a:bodyPr wrap="square" rtlCol="0">
            <a:spAutoFit/>
          </a:bodyPr>
          <a:lstStyle/>
          <a:p>
            <a:r>
              <a:rPr lang="en-US" sz="2400" b="1" dirty="0">
                <a:solidFill>
                  <a:srgbClr val="FF0000"/>
                </a:solidFill>
              </a:rPr>
              <a:t>A: = ?</a:t>
            </a:r>
          </a:p>
        </p:txBody>
      </p:sp>
    </p:spTree>
    <p:extLst>
      <p:ext uri="{BB962C8B-B14F-4D97-AF65-F5344CB8AC3E}">
        <p14:creationId xmlns:p14="http://schemas.microsoft.com/office/powerpoint/2010/main" val="12544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8F0-1C46-4E0B-A89F-76A915D8B7A9}"/>
              </a:ext>
            </a:extLst>
          </p:cNvPr>
          <p:cNvSpPr>
            <a:spLocks noGrp="1"/>
          </p:cNvSpPr>
          <p:nvPr>
            <p:ph type="title"/>
          </p:nvPr>
        </p:nvSpPr>
        <p:spPr/>
        <p:txBody>
          <a:bodyPr/>
          <a:lstStyle/>
          <a:p>
            <a:r>
              <a:rPr lang="en-US" dirty="0"/>
              <a:t>Dirty read problem</a:t>
            </a:r>
          </a:p>
        </p:txBody>
      </p:sp>
      <p:pic>
        <p:nvPicPr>
          <p:cNvPr id="4" name="Picture 3">
            <a:extLst>
              <a:ext uri="{FF2B5EF4-FFF2-40B4-BE49-F238E27FC236}">
                <a16:creationId xmlns:a16="http://schemas.microsoft.com/office/drawing/2014/main" id="{A250E0C6-ABEC-469B-8C2E-24835BC31E0B}"/>
              </a:ext>
            </a:extLst>
          </p:cNvPr>
          <p:cNvPicPr>
            <a:picLocks noChangeAspect="1"/>
          </p:cNvPicPr>
          <p:nvPr/>
        </p:nvPicPr>
        <p:blipFill>
          <a:blip r:embed="rId3"/>
          <a:stretch>
            <a:fillRect/>
          </a:stretch>
        </p:blipFill>
        <p:spPr>
          <a:xfrm>
            <a:off x="1828800" y="1950403"/>
            <a:ext cx="6035040" cy="4861560"/>
          </a:xfrm>
          <a:prstGeom prst="rect">
            <a:avLst/>
          </a:prstGeom>
        </p:spPr>
      </p:pic>
      <p:sp>
        <p:nvSpPr>
          <p:cNvPr id="5" name="TextBox 4">
            <a:extLst>
              <a:ext uri="{FF2B5EF4-FFF2-40B4-BE49-F238E27FC236}">
                <a16:creationId xmlns:a16="http://schemas.microsoft.com/office/drawing/2014/main" id="{B5E33441-3613-4215-A660-55FCB3888D78}"/>
              </a:ext>
            </a:extLst>
          </p:cNvPr>
          <p:cNvSpPr txBox="1"/>
          <p:nvPr/>
        </p:nvSpPr>
        <p:spPr>
          <a:xfrm>
            <a:off x="3459480" y="2072640"/>
            <a:ext cx="1173480" cy="646331"/>
          </a:xfrm>
          <a:prstGeom prst="rect">
            <a:avLst/>
          </a:prstGeom>
          <a:noFill/>
        </p:spPr>
        <p:txBody>
          <a:bodyPr wrap="square" rtlCol="0">
            <a:spAutoFit/>
          </a:bodyPr>
          <a:lstStyle/>
          <a:p>
            <a:r>
              <a:rPr lang="en-US" dirty="0">
                <a:solidFill>
                  <a:schemeClr val="bg1"/>
                </a:solidFill>
              </a:rPr>
              <a:t>Inventory Manager</a:t>
            </a:r>
          </a:p>
        </p:txBody>
      </p:sp>
      <p:sp>
        <p:nvSpPr>
          <p:cNvPr id="6" name="TextBox 5">
            <a:extLst>
              <a:ext uri="{FF2B5EF4-FFF2-40B4-BE49-F238E27FC236}">
                <a16:creationId xmlns:a16="http://schemas.microsoft.com/office/drawing/2014/main" id="{5B0F77FE-32BD-4E4A-A011-09AF4659BB78}"/>
              </a:ext>
            </a:extLst>
          </p:cNvPr>
          <p:cNvSpPr txBox="1"/>
          <p:nvPr/>
        </p:nvSpPr>
        <p:spPr>
          <a:xfrm>
            <a:off x="6690360" y="2072640"/>
            <a:ext cx="1173480" cy="646331"/>
          </a:xfrm>
          <a:prstGeom prst="rect">
            <a:avLst/>
          </a:prstGeom>
          <a:noFill/>
        </p:spPr>
        <p:txBody>
          <a:bodyPr wrap="square" rtlCol="0">
            <a:spAutoFit/>
          </a:bodyPr>
          <a:lstStyle/>
          <a:p>
            <a:r>
              <a:rPr lang="en-US" dirty="0">
                <a:solidFill>
                  <a:schemeClr val="bg1"/>
                </a:solidFill>
              </a:rPr>
              <a:t>Adding books</a:t>
            </a:r>
          </a:p>
        </p:txBody>
      </p:sp>
      <p:sp>
        <p:nvSpPr>
          <p:cNvPr id="7" name="TextBox 6">
            <a:extLst>
              <a:ext uri="{FF2B5EF4-FFF2-40B4-BE49-F238E27FC236}">
                <a16:creationId xmlns:a16="http://schemas.microsoft.com/office/drawing/2014/main" id="{A4543FF2-502F-4E32-82C9-0B22EB528D7F}"/>
              </a:ext>
            </a:extLst>
          </p:cNvPr>
          <p:cNvSpPr txBox="1"/>
          <p:nvPr/>
        </p:nvSpPr>
        <p:spPr>
          <a:xfrm>
            <a:off x="8397240" y="2072640"/>
            <a:ext cx="1524000" cy="461665"/>
          </a:xfrm>
          <a:prstGeom prst="rect">
            <a:avLst/>
          </a:prstGeom>
          <a:noFill/>
        </p:spPr>
        <p:txBody>
          <a:bodyPr wrap="square" rtlCol="0">
            <a:spAutoFit/>
          </a:bodyPr>
          <a:lstStyle/>
          <a:p>
            <a:r>
              <a:rPr lang="en-US" sz="2400" b="1" dirty="0"/>
              <a:t>A = 10</a:t>
            </a:r>
          </a:p>
        </p:txBody>
      </p:sp>
      <p:sp>
        <p:nvSpPr>
          <p:cNvPr id="9" name="TextBox 8">
            <a:extLst>
              <a:ext uri="{FF2B5EF4-FFF2-40B4-BE49-F238E27FC236}">
                <a16:creationId xmlns:a16="http://schemas.microsoft.com/office/drawing/2014/main" id="{386FAED4-DD12-48A1-BEB4-9CF48C0C0ED2}"/>
              </a:ext>
            </a:extLst>
          </p:cNvPr>
          <p:cNvSpPr txBox="1"/>
          <p:nvPr/>
        </p:nvSpPr>
        <p:spPr>
          <a:xfrm>
            <a:off x="7833360" y="3862031"/>
            <a:ext cx="2331720" cy="461665"/>
          </a:xfrm>
          <a:prstGeom prst="rect">
            <a:avLst/>
          </a:prstGeom>
          <a:noFill/>
        </p:spPr>
        <p:txBody>
          <a:bodyPr wrap="square" rtlCol="0">
            <a:spAutoFit/>
          </a:bodyPr>
          <a:lstStyle/>
          <a:p>
            <a:r>
              <a:rPr lang="en-US" sz="2400" b="1" dirty="0">
                <a:solidFill>
                  <a:schemeClr val="accent6">
                    <a:lumMod val="75000"/>
                  </a:schemeClr>
                </a:solidFill>
              </a:rPr>
              <a:t>A: = 20</a:t>
            </a:r>
          </a:p>
        </p:txBody>
      </p:sp>
      <p:sp>
        <p:nvSpPr>
          <p:cNvPr id="11" name="TextBox 10">
            <a:extLst>
              <a:ext uri="{FF2B5EF4-FFF2-40B4-BE49-F238E27FC236}">
                <a16:creationId xmlns:a16="http://schemas.microsoft.com/office/drawing/2014/main" id="{02DD1C91-A3CE-440D-BD0D-52726E47FE2B}"/>
              </a:ext>
            </a:extLst>
          </p:cNvPr>
          <p:cNvSpPr txBox="1"/>
          <p:nvPr/>
        </p:nvSpPr>
        <p:spPr>
          <a:xfrm>
            <a:off x="8427720" y="4160520"/>
            <a:ext cx="2301240" cy="461665"/>
          </a:xfrm>
          <a:prstGeom prst="rect">
            <a:avLst/>
          </a:prstGeom>
          <a:noFill/>
        </p:spPr>
        <p:txBody>
          <a:bodyPr wrap="square" rtlCol="0">
            <a:spAutoFit/>
          </a:bodyPr>
          <a:lstStyle/>
          <a:p>
            <a:r>
              <a:rPr lang="en-US" sz="2400" b="1" dirty="0">
                <a:solidFill>
                  <a:srgbClr val="FF0000"/>
                </a:solidFill>
              </a:rPr>
              <a:t>A: = 20</a:t>
            </a:r>
          </a:p>
        </p:txBody>
      </p:sp>
      <p:pic>
        <p:nvPicPr>
          <p:cNvPr id="3" name="Picture 2">
            <a:extLst>
              <a:ext uri="{FF2B5EF4-FFF2-40B4-BE49-F238E27FC236}">
                <a16:creationId xmlns:a16="http://schemas.microsoft.com/office/drawing/2014/main" id="{424F54DC-9FB9-4C3C-9E9A-5F60CDF38C81}"/>
              </a:ext>
            </a:extLst>
          </p:cNvPr>
          <p:cNvPicPr>
            <a:picLocks noChangeAspect="1"/>
          </p:cNvPicPr>
          <p:nvPr/>
        </p:nvPicPr>
        <p:blipFill>
          <a:blip r:embed="rId4"/>
          <a:stretch>
            <a:fillRect/>
          </a:stretch>
        </p:blipFill>
        <p:spPr>
          <a:xfrm>
            <a:off x="5348441" y="4570566"/>
            <a:ext cx="2433349" cy="1078066"/>
          </a:xfrm>
          <a:prstGeom prst="rect">
            <a:avLst/>
          </a:prstGeom>
        </p:spPr>
      </p:pic>
      <p:sp>
        <p:nvSpPr>
          <p:cNvPr id="10" name="TextBox 9">
            <a:extLst>
              <a:ext uri="{FF2B5EF4-FFF2-40B4-BE49-F238E27FC236}">
                <a16:creationId xmlns:a16="http://schemas.microsoft.com/office/drawing/2014/main" id="{EB9CEE2F-FDC6-4B87-962C-F91695D88103}"/>
              </a:ext>
            </a:extLst>
          </p:cNvPr>
          <p:cNvSpPr txBox="1"/>
          <p:nvPr/>
        </p:nvSpPr>
        <p:spPr>
          <a:xfrm>
            <a:off x="5950598" y="4622185"/>
            <a:ext cx="707923" cy="369332"/>
          </a:xfrm>
          <a:prstGeom prst="rect">
            <a:avLst/>
          </a:prstGeom>
          <a:noFill/>
        </p:spPr>
        <p:txBody>
          <a:bodyPr wrap="square" rtlCol="0">
            <a:spAutoFit/>
          </a:bodyPr>
          <a:lstStyle/>
          <a:p>
            <a:r>
              <a:rPr lang="en-US" dirty="0"/>
              <a:t>A:=A</a:t>
            </a:r>
          </a:p>
        </p:txBody>
      </p:sp>
      <p:sp>
        <p:nvSpPr>
          <p:cNvPr id="12" name="TextBox 11">
            <a:extLst>
              <a:ext uri="{FF2B5EF4-FFF2-40B4-BE49-F238E27FC236}">
                <a16:creationId xmlns:a16="http://schemas.microsoft.com/office/drawing/2014/main" id="{C1539A32-7D8A-439E-BC8C-66B6B618D9BD}"/>
              </a:ext>
            </a:extLst>
          </p:cNvPr>
          <p:cNvSpPr txBox="1"/>
          <p:nvPr/>
        </p:nvSpPr>
        <p:spPr>
          <a:xfrm>
            <a:off x="5752773" y="5109599"/>
            <a:ext cx="1166088" cy="369332"/>
          </a:xfrm>
          <a:prstGeom prst="rect">
            <a:avLst/>
          </a:prstGeom>
          <a:noFill/>
        </p:spPr>
        <p:txBody>
          <a:bodyPr wrap="none" rtlCol="0">
            <a:spAutoFit/>
          </a:bodyPr>
          <a:lstStyle/>
          <a:p>
            <a:r>
              <a:rPr lang="en-US" dirty="0"/>
              <a:t>Write( -A);</a:t>
            </a:r>
          </a:p>
        </p:txBody>
      </p:sp>
      <p:sp>
        <p:nvSpPr>
          <p:cNvPr id="13" name="TextBox 12">
            <a:extLst>
              <a:ext uri="{FF2B5EF4-FFF2-40B4-BE49-F238E27FC236}">
                <a16:creationId xmlns:a16="http://schemas.microsoft.com/office/drawing/2014/main" id="{147D152F-C905-4E5E-9E6E-B7352E8A932F}"/>
              </a:ext>
            </a:extLst>
          </p:cNvPr>
          <p:cNvSpPr txBox="1"/>
          <p:nvPr/>
        </p:nvSpPr>
        <p:spPr>
          <a:xfrm>
            <a:off x="5950598" y="5884606"/>
            <a:ext cx="990977" cy="369332"/>
          </a:xfrm>
          <a:prstGeom prst="rect">
            <a:avLst/>
          </a:prstGeom>
          <a:noFill/>
        </p:spPr>
        <p:txBody>
          <a:bodyPr wrap="none" rtlCol="0">
            <a:spAutoFit/>
          </a:bodyPr>
          <a:lstStyle/>
          <a:p>
            <a:r>
              <a:rPr lang="en-US" dirty="0"/>
              <a:t>Commit;</a:t>
            </a:r>
          </a:p>
        </p:txBody>
      </p:sp>
      <p:sp>
        <p:nvSpPr>
          <p:cNvPr id="14" name="Rectangle 13">
            <a:extLst>
              <a:ext uri="{FF2B5EF4-FFF2-40B4-BE49-F238E27FC236}">
                <a16:creationId xmlns:a16="http://schemas.microsoft.com/office/drawing/2014/main" id="{9D6673DC-4C45-4DB5-9E4F-32E8D5A4D3DB}"/>
              </a:ext>
            </a:extLst>
          </p:cNvPr>
          <p:cNvSpPr/>
          <p:nvPr/>
        </p:nvSpPr>
        <p:spPr>
          <a:xfrm>
            <a:off x="9413158" y="2791758"/>
            <a:ext cx="2331720" cy="30638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Problem: Customers bought more books than what’s available on stock due to dirty reads</a:t>
            </a:r>
          </a:p>
        </p:txBody>
      </p:sp>
    </p:spTree>
    <p:extLst>
      <p:ext uri="{BB962C8B-B14F-4D97-AF65-F5344CB8AC3E}">
        <p14:creationId xmlns:p14="http://schemas.microsoft.com/office/powerpoint/2010/main" val="305664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26EC-5C13-430F-9A53-464886825951}"/>
              </a:ext>
            </a:extLst>
          </p:cNvPr>
          <p:cNvSpPr>
            <a:spLocks noGrp="1"/>
          </p:cNvSpPr>
          <p:nvPr>
            <p:ph type="title"/>
          </p:nvPr>
        </p:nvSpPr>
        <p:spPr>
          <a:xfrm>
            <a:off x="838200" y="624568"/>
            <a:ext cx="3766457" cy="5412920"/>
          </a:xfrm>
        </p:spPr>
        <p:txBody>
          <a:bodyPr>
            <a:normAutofit/>
          </a:bodyPr>
          <a:lstStyle/>
          <a:p>
            <a:r>
              <a:rPr lang="en-US" sz="4400" b="1" dirty="0"/>
              <a:t>Uncontrolled Concurrency Problems</a:t>
            </a:r>
            <a:endParaRPr lang="en-US" sz="4400" dirty="0"/>
          </a:p>
        </p:txBody>
      </p:sp>
      <p:sp>
        <p:nvSpPr>
          <p:cNvPr id="3" name="Content Placeholder 2">
            <a:extLst>
              <a:ext uri="{FF2B5EF4-FFF2-40B4-BE49-F238E27FC236}">
                <a16:creationId xmlns:a16="http://schemas.microsoft.com/office/drawing/2014/main" id="{4DA53579-4D18-46B7-B858-293CCF05437A}"/>
              </a:ext>
            </a:extLst>
          </p:cNvPr>
          <p:cNvSpPr>
            <a:spLocks noGrp="1"/>
          </p:cNvSpPr>
          <p:nvPr>
            <p:ph idx="1"/>
          </p:nvPr>
        </p:nvSpPr>
        <p:spPr>
          <a:xfrm>
            <a:off x="4604657" y="624568"/>
            <a:ext cx="7008223" cy="6233432"/>
          </a:xfrm>
        </p:spPr>
        <p:txBody>
          <a:bodyPr anchor="ctr">
            <a:normAutofit/>
          </a:bodyPr>
          <a:lstStyle/>
          <a:p>
            <a:pPr lvl="1">
              <a:lnSpc>
                <a:spcPct val="150000"/>
              </a:lnSpc>
            </a:pPr>
            <a:r>
              <a:rPr lang="en-US" sz="4000" dirty="0"/>
              <a:t>The lost update problem</a:t>
            </a:r>
          </a:p>
          <a:p>
            <a:pPr lvl="1">
              <a:lnSpc>
                <a:spcPct val="150000"/>
              </a:lnSpc>
            </a:pPr>
            <a:r>
              <a:rPr lang="en-US" sz="4000" dirty="0"/>
              <a:t>The dirty read problem</a:t>
            </a:r>
          </a:p>
          <a:p>
            <a:pPr lvl="1">
              <a:lnSpc>
                <a:spcPct val="150000"/>
              </a:lnSpc>
            </a:pPr>
            <a:r>
              <a:rPr lang="en-US" sz="4000" dirty="0"/>
              <a:t>The incorrect summary problem</a:t>
            </a:r>
          </a:p>
          <a:p>
            <a:pPr lvl="1">
              <a:lnSpc>
                <a:spcPct val="150000"/>
              </a:lnSpc>
            </a:pPr>
            <a:r>
              <a:rPr lang="en-US" sz="4000" dirty="0"/>
              <a:t>Nonrepeatable reads</a:t>
            </a:r>
          </a:p>
          <a:p>
            <a:pPr lvl="1">
              <a:lnSpc>
                <a:spcPct val="150000"/>
              </a:lnSpc>
            </a:pPr>
            <a:r>
              <a:rPr lang="en-US" sz="4000" dirty="0"/>
              <a:t>Phantoms</a:t>
            </a:r>
          </a:p>
          <a:p>
            <a:pPr marL="457200" lvl="1" indent="0">
              <a:buNone/>
            </a:pPr>
            <a:endParaRPr lang="en-US" sz="4000" dirty="0"/>
          </a:p>
          <a:p>
            <a:pPr lvl="1"/>
            <a:endParaRPr lang="en-US" sz="2400" dirty="0"/>
          </a:p>
          <a:p>
            <a:pPr lvl="1"/>
            <a:endParaRPr lang="en-US" sz="2400" dirty="0"/>
          </a:p>
        </p:txBody>
      </p:sp>
    </p:spTree>
    <p:extLst>
      <p:ext uri="{BB962C8B-B14F-4D97-AF65-F5344CB8AC3E}">
        <p14:creationId xmlns:p14="http://schemas.microsoft.com/office/powerpoint/2010/main" val="204759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7D058-530C-4163-88D5-5C35DB60E0C2}"/>
              </a:ext>
            </a:extLst>
          </p:cNvPr>
          <p:cNvSpPr>
            <a:spLocks noGrp="1"/>
          </p:cNvSpPr>
          <p:nvPr>
            <p:ph type="title"/>
          </p:nvPr>
        </p:nvSpPr>
        <p:spPr>
          <a:xfrm>
            <a:off x="1045028" y="1336329"/>
            <a:ext cx="3892732" cy="4382588"/>
          </a:xfrm>
        </p:spPr>
        <p:txBody>
          <a:bodyPr anchor="ctr">
            <a:normAutofit/>
          </a:bodyPr>
          <a:lstStyle/>
          <a:p>
            <a:r>
              <a:rPr lang="en-US" sz="5400"/>
              <a:t>Agenda</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F0BF7D-84A2-4094-ABD7-1A105EF2B877}"/>
              </a:ext>
            </a:extLst>
          </p:cNvPr>
          <p:cNvSpPr>
            <a:spLocks noGrp="1"/>
          </p:cNvSpPr>
          <p:nvPr>
            <p:ph idx="1"/>
          </p:nvPr>
        </p:nvSpPr>
        <p:spPr>
          <a:xfrm>
            <a:off x="6096001" y="1336329"/>
            <a:ext cx="5260848" cy="4382588"/>
          </a:xfrm>
        </p:spPr>
        <p:txBody>
          <a:bodyPr anchor="ctr">
            <a:normAutofit/>
          </a:bodyPr>
          <a:lstStyle/>
          <a:p>
            <a:r>
              <a:rPr lang="en-US" sz="2000"/>
              <a:t>Transactions</a:t>
            </a:r>
          </a:p>
          <a:p>
            <a:r>
              <a:rPr lang="en-US" sz="2000"/>
              <a:t>Concurrency controls methods</a:t>
            </a:r>
          </a:p>
          <a:p>
            <a:r>
              <a:rPr lang="en-US" sz="2000"/>
              <a:t>ACID properties</a:t>
            </a:r>
          </a:p>
          <a:p>
            <a:r>
              <a:rPr lang="en-US" sz="2000"/>
              <a:t>Isolation levels</a:t>
            </a:r>
          </a:p>
          <a:p>
            <a:r>
              <a:rPr lang="en-US" sz="2000"/>
              <a:t>Locking vs multi-versioning</a:t>
            </a:r>
          </a:p>
          <a:p>
            <a:endParaRPr lang="en-US" sz="2000"/>
          </a:p>
          <a:p>
            <a:endParaRPr lang="en-US" sz="2000"/>
          </a:p>
          <a:p>
            <a:endParaRPr lang="en-US" sz="2000"/>
          </a:p>
        </p:txBody>
      </p:sp>
    </p:spTree>
    <p:extLst>
      <p:ext uri="{BB962C8B-B14F-4D97-AF65-F5344CB8AC3E}">
        <p14:creationId xmlns:p14="http://schemas.microsoft.com/office/powerpoint/2010/main" val="3542246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11A0E-B703-4AF2-A102-7D2F651988DF}"/>
              </a:ext>
            </a:extLst>
          </p:cNvPr>
          <p:cNvSpPr>
            <a:spLocks noGrp="1"/>
          </p:cNvSpPr>
          <p:nvPr>
            <p:ph type="title"/>
          </p:nvPr>
        </p:nvSpPr>
        <p:spPr>
          <a:xfrm>
            <a:off x="1282963" y="1238080"/>
            <a:ext cx="9849751" cy="1349671"/>
          </a:xfrm>
        </p:spPr>
        <p:txBody>
          <a:bodyPr anchor="b">
            <a:normAutofit/>
          </a:bodyPr>
          <a:lstStyle/>
          <a:p>
            <a:r>
              <a:rPr lang="en-US" sz="5400"/>
              <a:t>Properties of Transactions</a:t>
            </a:r>
          </a:p>
        </p:txBody>
      </p:sp>
      <p:sp>
        <p:nvSpPr>
          <p:cNvPr id="3" name="Content Placeholder 2">
            <a:extLst>
              <a:ext uri="{FF2B5EF4-FFF2-40B4-BE49-F238E27FC236}">
                <a16:creationId xmlns:a16="http://schemas.microsoft.com/office/drawing/2014/main" id="{FE72C343-A040-4C2E-8BFE-733400BA23D3}"/>
              </a:ext>
            </a:extLst>
          </p:cNvPr>
          <p:cNvSpPr>
            <a:spLocks noGrp="1"/>
          </p:cNvSpPr>
          <p:nvPr>
            <p:ph idx="1"/>
          </p:nvPr>
        </p:nvSpPr>
        <p:spPr>
          <a:xfrm>
            <a:off x="1289304" y="2902913"/>
            <a:ext cx="9849751" cy="3032168"/>
          </a:xfrm>
        </p:spPr>
        <p:txBody>
          <a:bodyPr anchor="ctr">
            <a:normAutofit/>
          </a:bodyPr>
          <a:lstStyle/>
          <a:p>
            <a:r>
              <a:rPr lang="en-US" sz="2000"/>
              <a:t> set of properties of database transactions intended to guarantee validity even in the even in the event of errors</a:t>
            </a:r>
          </a:p>
          <a:p>
            <a:r>
              <a:rPr lang="en-US" sz="2000"/>
              <a:t>ACID Properties:</a:t>
            </a:r>
          </a:p>
          <a:p>
            <a:pPr lvl="1"/>
            <a:r>
              <a:rPr lang="en-US" sz="2000"/>
              <a:t> Atomicity</a:t>
            </a:r>
          </a:p>
          <a:p>
            <a:pPr lvl="1"/>
            <a:r>
              <a:rPr lang="en-US" sz="2000"/>
              <a:t>Consistency</a:t>
            </a:r>
          </a:p>
          <a:p>
            <a:pPr lvl="1"/>
            <a:r>
              <a:rPr lang="en-US" sz="2000"/>
              <a:t>Isolation</a:t>
            </a:r>
          </a:p>
          <a:p>
            <a:pPr lvl="1"/>
            <a:r>
              <a:rPr lang="en-US" sz="2000"/>
              <a:t>Durability </a:t>
            </a:r>
          </a:p>
        </p:txBody>
      </p:sp>
    </p:spTree>
    <p:extLst>
      <p:ext uri="{BB962C8B-B14F-4D97-AF65-F5344CB8AC3E}">
        <p14:creationId xmlns:p14="http://schemas.microsoft.com/office/powerpoint/2010/main" val="3692587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1FF8C-653E-4F66-B22C-64D6337D2B08}"/>
              </a:ext>
            </a:extLst>
          </p:cNvPr>
          <p:cNvSpPr>
            <a:spLocks noGrp="1"/>
          </p:cNvSpPr>
          <p:nvPr>
            <p:ph type="title"/>
          </p:nvPr>
        </p:nvSpPr>
        <p:spPr>
          <a:xfrm>
            <a:off x="808638" y="386930"/>
            <a:ext cx="9236700" cy="1188950"/>
          </a:xfrm>
        </p:spPr>
        <p:txBody>
          <a:bodyPr anchor="b">
            <a:normAutofit/>
          </a:bodyPr>
          <a:lstStyle/>
          <a:p>
            <a:r>
              <a:rPr lang="en-US" sz="5400" b="1"/>
              <a:t>Atomicity</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F4C06D-B2AD-42DB-B25A-5AB1F1505898}"/>
              </a:ext>
            </a:extLst>
          </p:cNvPr>
          <p:cNvSpPr>
            <a:spLocks noGrp="1"/>
          </p:cNvSpPr>
          <p:nvPr>
            <p:ph idx="1"/>
          </p:nvPr>
        </p:nvSpPr>
        <p:spPr>
          <a:xfrm>
            <a:off x="793660" y="2599509"/>
            <a:ext cx="10143668" cy="3435531"/>
          </a:xfrm>
        </p:spPr>
        <p:txBody>
          <a:bodyPr anchor="ctr">
            <a:normAutofit/>
          </a:bodyPr>
          <a:lstStyle/>
          <a:p>
            <a:r>
              <a:rPr lang="en-US" sz="2400"/>
              <a:t>Each transition is a single "unit", which either succeeds completely, or fails completely</a:t>
            </a:r>
          </a:p>
          <a:p>
            <a:r>
              <a:rPr lang="en-US" sz="2400"/>
              <a:t>An atomic system must guarantee atomicity in each and every situation, including power failures, errors and crashes. </a:t>
            </a:r>
          </a:p>
        </p:txBody>
      </p:sp>
    </p:spTree>
    <p:extLst>
      <p:ext uri="{BB962C8B-B14F-4D97-AF65-F5344CB8AC3E}">
        <p14:creationId xmlns:p14="http://schemas.microsoft.com/office/powerpoint/2010/main" val="103496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10090-CDF0-459C-BED0-E38755CD1CB5}"/>
              </a:ext>
            </a:extLst>
          </p:cNvPr>
          <p:cNvSpPr>
            <a:spLocks noGrp="1"/>
          </p:cNvSpPr>
          <p:nvPr>
            <p:ph type="title"/>
          </p:nvPr>
        </p:nvSpPr>
        <p:spPr>
          <a:xfrm>
            <a:off x="808638" y="386930"/>
            <a:ext cx="9236700" cy="1188950"/>
          </a:xfrm>
        </p:spPr>
        <p:txBody>
          <a:bodyPr anchor="b">
            <a:normAutofit/>
          </a:bodyPr>
          <a:lstStyle/>
          <a:p>
            <a:r>
              <a:rPr lang="en-US" sz="5400" b="1"/>
              <a:t>Consistency</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4D06BC-D886-456F-936B-5C61C3725587}"/>
              </a:ext>
            </a:extLst>
          </p:cNvPr>
          <p:cNvSpPr>
            <a:spLocks noGrp="1"/>
          </p:cNvSpPr>
          <p:nvPr>
            <p:ph idx="1"/>
          </p:nvPr>
        </p:nvSpPr>
        <p:spPr>
          <a:xfrm>
            <a:off x="793660" y="2599509"/>
            <a:ext cx="10143668" cy="3435531"/>
          </a:xfrm>
        </p:spPr>
        <p:txBody>
          <a:bodyPr anchor="ctr">
            <a:normAutofit/>
          </a:bodyPr>
          <a:lstStyle/>
          <a:p>
            <a:r>
              <a:rPr lang="en-US" sz="2400"/>
              <a:t>any data written to the database must be </a:t>
            </a:r>
            <a:r>
              <a:rPr lang="en-US" sz="2400" b="1"/>
              <a:t>valid according to all defined rules</a:t>
            </a:r>
            <a:r>
              <a:rPr lang="en-US" sz="2400"/>
              <a:t>, including constraints, cascades, triggers, and any combination thereof.</a:t>
            </a:r>
          </a:p>
          <a:p>
            <a:r>
              <a:rPr lang="en-US" sz="2400"/>
              <a:t> This prevents database corruption by an illegal transaction but does not guarantee that a transaction is correct. </a:t>
            </a:r>
          </a:p>
        </p:txBody>
      </p:sp>
    </p:spTree>
    <p:extLst>
      <p:ext uri="{BB962C8B-B14F-4D97-AF65-F5344CB8AC3E}">
        <p14:creationId xmlns:p14="http://schemas.microsoft.com/office/powerpoint/2010/main" val="2127879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9B00A-8DF9-4F58-860E-4E2C6FB64310}"/>
              </a:ext>
            </a:extLst>
          </p:cNvPr>
          <p:cNvSpPr>
            <a:spLocks noGrp="1"/>
          </p:cNvSpPr>
          <p:nvPr>
            <p:ph type="title"/>
          </p:nvPr>
        </p:nvSpPr>
        <p:spPr>
          <a:xfrm>
            <a:off x="1043631" y="809898"/>
            <a:ext cx="9942716" cy="1554480"/>
          </a:xfrm>
        </p:spPr>
        <p:txBody>
          <a:bodyPr anchor="ctr">
            <a:normAutofit/>
          </a:bodyPr>
          <a:lstStyle/>
          <a:p>
            <a:r>
              <a:rPr lang="en-US" sz="4800" b="1"/>
              <a:t>Isolation</a:t>
            </a:r>
            <a:endParaRPr lang="en-US" sz="4800"/>
          </a:p>
        </p:txBody>
      </p:sp>
      <p:sp>
        <p:nvSpPr>
          <p:cNvPr id="3" name="Content Placeholder 2">
            <a:extLst>
              <a:ext uri="{FF2B5EF4-FFF2-40B4-BE49-F238E27FC236}">
                <a16:creationId xmlns:a16="http://schemas.microsoft.com/office/drawing/2014/main" id="{8838B964-3D28-41AE-90E8-0993806377C6}"/>
              </a:ext>
            </a:extLst>
          </p:cNvPr>
          <p:cNvSpPr>
            <a:spLocks noGrp="1"/>
          </p:cNvSpPr>
          <p:nvPr>
            <p:ph idx="1"/>
          </p:nvPr>
        </p:nvSpPr>
        <p:spPr>
          <a:xfrm>
            <a:off x="1045028" y="3017522"/>
            <a:ext cx="9941319" cy="3124658"/>
          </a:xfrm>
        </p:spPr>
        <p:txBody>
          <a:bodyPr anchor="ctr">
            <a:normAutofit/>
          </a:bodyPr>
          <a:lstStyle/>
          <a:p>
            <a:r>
              <a:rPr lang="en-US" sz="2400"/>
              <a:t>Transactions are often executed concurrently (e.g., reading and writing to multiple tables at the same time). </a:t>
            </a:r>
          </a:p>
          <a:p>
            <a:pPr marL="0" indent="0">
              <a:buNone/>
            </a:pPr>
            <a:endParaRPr lang="en-US" sz="2400"/>
          </a:p>
          <a:p>
            <a:r>
              <a:rPr lang="en-US" sz="2400"/>
              <a:t>Isolation ensures that  </a:t>
            </a:r>
            <a:r>
              <a:rPr lang="en-US" sz="2400" b="1"/>
              <a:t>no concurrent transactions interfere with existence or state of other transactions</a:t>
            </a:r>
            <a:r>
              <a:rPr lang="en-US" sz="2400"/>
              <a: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701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EA6F9-312F-403C-9950-8322EDFAFD1D}"/>
              </a:ext>
            </a:extLst>
          </p:cNvPr>
          <p:cNvSpPr>
            <a:spLocks noGrp="1"/>
          </p:cNvSpPr>
          <p:nvPr>
            <p:ph type="title"/>
          </p:nvPr>
        </p:nvSpPr>
        <p:spPr>
          <a:xfrm>
            <a:off x="1282963" y="1238080"/>
            <a:ext cx="9849751" cy="1349671"/>
          </a:xfrm>
        </p:spPr>
        <p:txBody>
          <a:bodyPr anchor="b">
            <a:normAutofit/>
          </a:bodyPr>
          <a:lstStyle/>
          <a:p>
            <a:r>
              <a:rPr lang="en-US" sz="5400" b="1"/>
              <a:t>Durability</a:t>
            </a:r>
            <a:endParaRPr lang="en-US" sz="5400"/>
          </a:p>
        </p:txBody>
      </p:sp>
      <p:sp>
        <p:nvSpPr>
          <p:cNvPr id="3" name="Content Placeholder 2">
            <a:extLst>
              <a:ext uri="{FF2B5EF4-FFF2-40B4-BE49-F238E27FC236}">
                <a16:creationId xmlns:a16="http://schemas.microsoft.com/office/drawing/2014/main" id="{713B7743-CE29-4F8B-A57D-CD9FA898E4D8}"/>
              </a:ext>
            </a:extLst>
          </p:cNvPr>
          <p:cNvSpPr>
            <a:spLocks noGrp="1"/>
          </p:cNvSpPr>
          <p:nvPr>
            <p:ph idx="1"/>
          </p:nvPr>
        </p:nvSpPr>
        <p:spPr>
          <a:xfrm>
            <a:off x="1289304" y="2902913"/>
            <a:ext cx="9849751" cy="3032168"/>
          </a:xfrm>
        </p:spPr>
        <p:txBody>
          <a:bodyPr anchor="ctr">
            <a:normAutofit/>
          </a:bodyPr>
          <a:lstStyle/>
          <a:p>
            <a:r>
              <a:rPr lang="en-US" sz="2000"/>
              <a:t>Durability guarantees that once a transaction has been committed, it will remain committed even in the case of a system failure (e.g., power outage or crash). </a:t>
            </a:r>
          </a:p>
          <a:p>
            <a:pPr marL="0" indent="0">
              <a:buNone/>
            </a:pPr>
            <a:endParaRPr lang="en-US" sz="2000"/>
          </a:p>
          <a:p>
            <a:r>
              <a:rPr lang="en-US" sz="2000"/>
              <a:t>This usually means that completed transactions (or their effects) are recorded in non-volatile memory. </a:t>
            </a:r>
          </a:p>
        </p:txBody>
      </p:sp>
    </p:spTree>
    <p:extLst>
      <p:ext uri="{BB962C8B-B14F-4D97-AF65-F5344CB8AC3E}">
        <p14:creationId xmlns:p14="http://schemas.microsoft.com/office/powerpoint/2010/main" val="165824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20799A-61B3-4717-ACD9-1C47D9A5DB6A}"/>
              </a:ext>
            </a:extLst>
          </p:cNvPr>
          <p:cNvSpPr>
            <a:spLocks noGrp="1"/>
          </p:cNvSpPr>
          <p:nvPr>
            <p:ph type="title"/>
          </p:nvPr>
        </p:nvSpPr>
        <p:spPr>
          <a:xfrm>
            <a:off x="6094105" y="802955"/>
            <a:ext cx="4977976" cy="1454051"/>
          </a:xfrm>
        </p:spPr>
        <p:txBody>
          <a:bodyPr>
            <a:normAutofit/>
          </a:bodyPr>
          <a:lstStyle/>
          <a:p>
            <a:r>
              <a:rPr lang="en-US" sz="4400" b="1">
                <a:solidFill>
                  <a:srgbClr val="000000"/>
                </a:solidFill>
              </a:rPr>
              <a:t>Concurrency control mechanisms</a:t>
            </a:r>
            <a:endParaRPr lang="en-US" sz="440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isconnected">
            <a:extLst>
              <a:ext uri="{FF2B5EF4-FFF2-40B4-BE49-F238E27FC236}">
                <a16:creationId xmlns:a16="http://schemas.microsoft.com/office/drawing/2014/main" id="{1546BFCA-8623-4AAC-B605-67CB7E88AB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518E315-602A-4B3A-95BE-73CD88AB012A}"/>
              </a:ext>
            </a:extLst>
          </p:cNvPr>
          <p:cNvSpPr>
            <a:spLocks noGrp="1"/>
          </p:cNvSpPr>
          <p:nvPr>
            <p:ph idx="1"/>
          </p:nvPr>
        </p:nvSpPr>
        <p:spPr>
          <a:xfrm>
            <a:off x="5166360" y="2257006"/>
            <a:ext cx="5901792" cy="3803965"/>
          </a:xfrm>
        </p:spPr>
        <p:txBody>
          <a:bodyPr anchor="ctr">
            <a:normAutofit/>
          </a:bodyPr>
          <a:lstStyle/>
          <a:p>
            <a:r>
              <a:rPr lang="en-US" sz="3600" b="1" dirty="0">
                <a:solidFill>
                  <a:srgbClr val="000000"/>
                </a:solidFill>
              </a:rPr>
              <a:t>Optimistic</a:t>
            </a:r>
            <a:r>
              <a:rPr lang="en-US" dirty="0">
                <a:solidFill>
                  <a:srgbClr val="000000"/>
                </a:solidFill>
              </a:rPr>
              <a:t> – delays block until the end of the operation</a:t>
            </a:r>
          </a:p>
          <a:p>
            <a:r>
              <a:rPr lang="en-US" sz="3200" b="1" dirty="0">
                <a:solidFill>
                  <a:srgbClr val="000000"/>
                </a:solidFill>
              </a:rPr>
              <a:t>Pessimistic </a:t>
            </a:r>
            <a:r>
              <a:rPr lang="en-US" dirty="0">
                <a:solidFill>
                  <a:srgbClr val="000000"/>
                </a:solidFill>
              </a:rPr>
              <a:t>- blocks an operation of a transaction</a:t>
            </a:r>
          </a:p>
          <a:p>
            <a:r>
              <a:rPr lang="en-US" dirty="0">
                <a:solidFill>
                  <a:srgbClr val="000000"/>
                </a:solidFill>
              </a:rPr>
              <a:t>Semi-optimistic - block operations in some situations </a:t>
            </a:r>
          </a:p>
        </p:txBody>
      </p:sp>
    </p:spTree>
    <p:extLst>
      <p:ext uri="{BB962C8B-B14F-4D97-AF65-F5344CB8AC3E}">
        <p14:creationId xmlns:p14="http://schemas.microsoft.com/office/powerpoint/2010/main" val="525431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81728-7912-4C9A-B4F8-FCF3DF8AB746}"/>
              </a:ext>
            </a:extLst>
          </p:cNvPr>
          <p:cNvSpPr>
            <a:spLocks noGrp="1"/>
          </p:cNvSpPr>
          <p:nvPr>
            <p:ph type="title"/>
          </p:nvPr>
        </p:nvSpPr>
        <p:spPr>
          <a:xfrm>
            <a:off x="1043631" y="809898"/>
            <a:ext cx="9942716" cy="1554480"/>
          </a:xfrm>
        </p:spPr>
        <p:txBody>
          <a:bodyPr anchor="ctr">
            <a:normAutofit/>
          </a:bodyPr>
          <a:lstStyle/>
          <a:p>
            <a:r>
              <a:rPr lang="en-US" sz="4800"/>
              <a:t>Transaction Log</a:t>
            </a:r>
          </a:p>
        </p:txBody>
      </p:sp>
      <p:sp>
        <p:nvSpPr>
          <p:cNvPr id="3" name="Content Placeholder 2">
            <a:extLst>
              <a:ext uri="{FF2B5EF4-FFF2-40B4-BE49-F238E27FC236}">
                <a16:creationId xmlns:a16="http://schemas.microsoft.com/office/drawing/2014/main" id="{B2EDF0B4-36EF-4333-95DB-F7BADC8846AA}"/>
              </a:ext>
            </a:extLst>
          </p:cNvPr>
          <p:cNvSpPr>
            <a:spLocks noGrp="1"/>
          </p:cNvSpPr>
          <p:nvPr>
            <p:ph idx="1"/>
          </p:nvPr>
        </p:nvSpPr>
        <p:spPr>
          <a:xfrm>
            <a:off x="1045028" y="3017522"/>
            <a:ext cx="9941319" cy="3124658"/>
          </a:xfrm>
        </p:spPr>
        <p:txBody>
          <a:bodyPr anchor="ctr">
            <a:normAutofit/>
          </a:bodyPr>
          <a:lstStyle/>
          <a:p>
            <a:r>
              <a:rPr lang="en-US" sz="1700"/>
              <a:t>Track each change made to the database during a transaction </a:t>
            </a:r>
          </a:p>
          <a:p>
            <a:r>
              <a:rPr lang="en-US" sz="1700"/>
              <a:t>Each database has its own transaction log</a:t>
            </a:r>
          </a:p>
          <a:p>
            <a:r>
              <a:rPr lang="en-US" sz="1700"/>
              <a:t>Types of data stored in transaction logs:</a:t>
            </a:r>
          </a:p>
          <a:p>
            <a:pPr lvl="1"/>
            <a:r>
              <a:rPr lang="en-US" sz="1700" b="1"/>
              <a:t>Before Images </a:t>
            </a:r>
            <a:r>
              <a:rPr lang="en-US" sz="1700"/>
              <a:t>– if an error occurs,  system rolls back all modifications since the start of the transaction. The process is called undo activity .</a:t>
            </a:r>
          </a:p>
          <a:p>
            <a:pPr lvl="1"/>
            <a:r>
              <a:rPr lang="en-US" sz="1700" b="1"/>
              <a:t>After Images </a:t>
            </a:r>
            <a:r>
              <a:rPr lang="en-US" sz="1700"/>
              <a:t>- used to roll forward all modifications since the start of the transaction. The process is called redo activity </a:t>
            </a:r>
          </a:p>
          <a:p>
            <a:pPr lvl="1"/>
            <a:r>
              <a:rPr lang="en-US" sz="1700" b="1"/>
              <a:t>Write Ahead Log </a:t>
            </a:r>
            <a:r>
              <a:rPr lang="en-US" sz="1700"/>
              <a:t>-  In case of system failure, transactions not committed needs to be persisted. the task of write-ahead logging is to provide high availability and consistency in case of failure</a:t>
            </a:r>
          </a:p>
          <a:p>
            <a:endParaRPr lang="en-US"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730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74DFE-9E80-45AA-AE69-391ABB5FEA4F}"/>
              </a:ext>
            </a:extLst>
          </p:cNvPr>
          <p:cNvSpPr>
            <a:spLocks noGrp="1"/>
          </p:cNvSpPr>
          <p:nvPr>
            <p:ph type="title"/>
          </p:nvPr>
        </p:nvSpPr>
        <p:spPr>
          <a:xfrm>
            <a:off x="5764783" y="349664"/>
            <a:ext cx="5845571" cy="1638377"/>
          </a:xfrm>
        </p:spPr>
        <p:txBody>
          <a:bodyPr anchor="b">
            <a:normAutofit/>
          </a:bodyPr>
          <a:lstStyle/>
          <a:p>
            <a:r>
              <a:rPr lang="en-US" sz="4800"/>
              <a:t>Locking</a:t>
            </a:r>
          </a:p>
        </p:txBody>
      </p:sp>
      <p:sp>
        <p:nvSpPr>
          <p:cNvPr id="21" name="Rectangle 2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ock">
            <a:extLst>
              <a:ext uri="{FF2B5EF4-FFF2-40B4-BE49-F238E27FC236}">
                <a16:creationId xmlns:a16="http://schemas.microsoft.com/office/drawing/2014/main" id="{CC0E0211-39DD-492B-9257-6C059CAD03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065BCD11-D356-41EC-87DC-E7506D7A82E1}"/>
              </a:ext>
            </a:extLst>
          </p:cNvPr>
          <p:cNvSpPr>
            <a:spLocks noGrp="1"/>
          </p:cNvSpPr>
          <p:nvPr>
            <p:ph idx="1"/>
          </p:nvPr>
        </p:nvSpPr>
        <p:spPr>
          <a:xfrm>
            <a:off x="5766262" y="2620641"/>
            <a:ext cx="5837750" cy="3023702"/>
          </a:xfrm>
        </p:spPr>
        <p:txBody>
          <a:bodyPr anchor="ctr">
            <a:normAutofit/>
          </a:bodyPr>
          <a:lstStyle/>
          <a:p>
            <a:r>
              <a:rPr lang="en-US" sz="2000"/>
              <a:t>To prevent problems in the pessimistic concurrency model, every DBMS must have mechanisms that control the access of data by all users at the same time.</a:t>
            </a:r>
          </a:p>
          <a:p>
            <a:r>
              <a:rPr lang="en-US" sz="2000"/>
              <a:t>Locking has several different aspects:</a:t>
            </a:r>
          </a:p>
          <a:p>
            <a:pPr lvl="1"/>
            <a:r>
              <a:rPr lang="en-US" sz="2000"/>
              <a:t>Lock duration</a:t>
            </a:r>
          </a:p>
          <a:p>
            <a:pPr lvl="1"/>
            <a:r>
              <a:rPr lang="en-US" sz="2000"/>
              <a:t>Lock modes</a:t>
            </a:r>
          </a:p>
          <a:p>
            <a:pPr lvl="1"/>
            <a:r>
              <a:rPr lang="en-US" sz="2000"/>
              <a:t>Lock granularity</a:t>
            </a:r>
          </a:p>
        </p:txBody>
      </p:sp>
    </p:spTree>
    <p:extLst>
      <p:ext uri="{BB962C8B-B14F-4D97-AF65-F5344CB8AC3E}">
        <p14:creationId xmlns:p14="http://schemas.microsoft.com/office/powerpoint/2010/main" val="743994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DA90D-EE73-4FF4-9F71-61CFF1D53F80}"/>
              </a:ext>
            </a:extLst>
          </p:cNvPr>
          <p:cNvSpPr>
            <a:spLocks noGrp="1"/>
          </p:cNvSpPr>
          <p:nvPr>
            <p:ph type="title"/>
          </p:nvPr>
        </p:nvSpPr>
        <p:spPr>
          <a:xfrm>
            <a:off x="841248" y="502920"/>
            <a:ext cx="10509504" cy="1975104"/>
          </a:xfrm>
        </p:spPr>
        <p:txBody>
          <a:bodyPr anchor="b">
            <a:normAutofit/>
          </a:bodyPr>
          <a:lstStyle/>
          <a:p>
            <a:r>
              <a:rPr lang="en-US" sz="5400"/>
              <a:t>Lock modes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8837D16-AC77-4AE2-96A2-0B533C4AB233}"/>
              </a:ext>
            </a:extLst>
          </p:cNvPr>
          <p:cNvSpPr>
            <a:spLocks noGrp="1"/>
          </p:cNvSpPr>
          <p:nvPr>
            <p:ph idx="1"/>
          </p:nvPr>
        </p:nvSpPr>
        <p:spPr>
          <a:xfrm>
            <a:off x="841248" y="3328416"/>
            <a:ext cx="10509504" cy="2715768"/>
          </a:xfrm>
        </p:spPr>
        <p:txBody>
          <a:bodyPr>
            <a:normAutofit/>
          </a:bodyPr>
          <a:lstStyle/>
          <a:p>
            <a:r>
              <a:rPr lang="en-US" sz="2200"/>
              <a:t>The following three lock types are used for row- and page-level locking:</a:t>
            </a:r>
          </a:p>
          <a:p>
            <a:pPr lvl="1"/>
            <a:r>
              <a:rPr lang="en-US" sz="2200"/>
              <a:t>Shared  - reserves resources for reading only</a:t>
            </a:r>
          </a:p>
          <a:p>
            <a:pPr lvl="1"/>
            <a:r>
              <a:rPr lang="en-US" sz="2200"/>
              <a:t>Exclusive  - reserves resources for the exclusive use of a single transaction</a:t>
            </a:r>
          </a:p>
          <a:p>
            <a:pPr lvl="1"/>
            <a:r>
              <a:rPr lang="en-US" sz="2200"/>
              <a:t>Update - An update lock can be placed only if no other update or exclusive lock exists. It can be placed on objects that already have shared locks.</a:t>
            </a:r>
          </a:p>
        </p:txBody>
      </p:sp>
    </p:spTree>
    <p:extLst>
      <p:ext uri="{BB962C8B-B14F-4D97-AF65-F5344CB8AC3E}">
        <p14:creationId xmlns:p14="http://schemas.microsoft.com/office/powerpoint/2010/main" val="397689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C116-F2C2-44F6-9D65-0627202D4CAD}"/>
              </a:ext>
            </a:extLst>
          </p:cNvPr>
          <p:cNvSpPr>
            <a:spLocks noGrp="1"/>
          </p:cNvSpPr>
          <p:nvPr>
            <p:ph type="title"/>
          </p:nvPr>
        </p:nvSpPr>
        <p:spPr/>
        <p:txBody>
          <a:bodyPr/>
          <a:lstStyle/>
          <a:p>
            <a:r>
              <a:rPr lang="en-US" dirty="0"/>
              <a:t>Compatibly Matrix for Locks</a:t>
            </a:r>
          </a:p>
        </p:txBody>
      </p:sp>
      <p:pic>
        <p:nvPicPr>
          <p:cNvPr id="4" name="Content Placeholder 3">
            <a:extLst>
              <a:ext uri="{FF2B5EF4-FFF2-40B4-BE49-F238E27FC236}">
                <a16:creationId xmlns:a16="http://schemas.microsoft.com/office/drawing/2014/main" id="{11CDF37C-349F-4762-9D6C-700A880930C1}"/>
              </a:ext>
            </a:extLst>
          </p:cNvPr>
          <p:cNvPicPr>
            <a:picLocks noGrp="1" noChangeAspect="1"/>
          </p:cNvPicPr>
          <p:nvPr>
            <p:ph idx="1"/>
          </p:nvPr>
        </p:nvPicPr>
        <p:blipFill>
          <a:blip r:embed="rId3"/>
          <a:stretch>
            <a:fillRect/>
          </a:stretch>
        </p:blipFill>
        <p:spPr>
          <a:xfrm>
            <a:off x="838200" y="2335850"/>
            <a:ext cx="10515600" cy="3330887"/>
          </a:xfrm>
          <a:prstGeom prst="rect">
            <a:avLst/>
          </a:prstGeom>
        </p:spPr>
      </p:pic>
    </p:spTree>
    <p:extLst>
      <p:ext uri="{BB962C8B-B14F-4D97-AF65-F5344CB8AC3E}">
        <p14:creationId xmlns:p14="http://schemas.microsoft.com/office/powerpoint/2010/main" val="234654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ABDE8-37C2-4918-84F7-BE818D0EBA8E}"/>
              </a:ext>
            </a:extLst>
          </p:cNvPr>
          <p:cNvSpPr>
            <a:spLocks noGrp="1"/>
          </p:cNvSpPr>
          <p:nvPr>
            <p:ph type="title"/>
          </p:nvPr>
        </p:nvSpPr>
        <p:spPr>
          <a:xfrm>
            <a:off x="1523984" y="1054121"/>
            <a:ext cx="9465131" cy="1184111"/>
          </a:xfrm>
        </p:spPr>
        <p:txBody>
          <a:bodyPr>
            <a:normAutofit/>
          </a:bodyPr>
          <a:lstStyle/>
          <a:p>
            <a:r>
              <a:rPr lang="en-US" dirty="0"/>
              <a:t>Transactions</a:t>
            </a:r>
          </a:p>
        </p:txBody>
      </p:sp>
      <p:sp>
        <p:nvSpPr>
          <p:cNvPr id="3" name="Content Placeholder 2">
            <a:extLst>
              <a:ext uri="{FF2B5EF4-FFF2-40B4-BE49-F238E27FC236}">
                <a16:creationId xmlns:a16="http://schemas.microsoft.com/office/drawing/2014/main" id="{4F6F67BA-53A5-4DB6-BB63-17F0D1024965}"/>
              </a:ext>
            </a:extLst>
          </p:cNvPr>
          <p:cNvSpPr>
            <a:spLocks noGrp="1"/>
          </p:cNvSpPr>
          <p:nvPr>
            <p:ph idx="1"/>
          </p:nvPr>
        </p:nvSpPr>
        <p:spPr>
          <a:xfrm>
            <a:off x="1524000" y="2399099"/>
            <a:ext cx="9465564" cy="3400969"/>
          </a:xfrm>
        </p:spPr>
        <p:txBody>
          <a:bodyPr>
            <a:normAutofit/>
          </a:bodyPr>
          <a:lstStyle/>
          <a:p>
            <a:pPr>
              <a:defRPr/>
            </a:pPr>
            <a:r>
              <a:rPr lang="en-US" sz="1700"/>
              <a:t>Transaction = A discrete unit of work that must be completely processed or not processed at all</a:t>
            </a:r>
          </a:p>
          <a:p>
            <a:pPr lvl="1">
              <a:defRPr/>
            </a:pPr>
            <a:r>
              <a:rPr lang="en-US" sz="1700"/>
              <a:t>May involve multiple updates</a:t>
            </a:r>
          </a:p>
          <a:p>
            <a:pPr lvl="1">
              <a:defRPr/>
            </a:pPr>
            <a:r>
              <a:rPr lang="en-US" sz="1700"/>
              <a:t>If any update fails, then all other updates must be cancelled</a:t>
            </a:r>
          </a:p>
          <a:p>
            <a:r>
              <a:rPr lang="en-US" sz="1700"/>
              <a:t>packages together read and write operations so that the database system can guarantee the consistency of data</a:t>
            </a:r>
          </a:p>
          <a:p>
            <a:r>
              <a:rPr lang="en-US" sz="1700"/>
              <a:t>Transaction Types:</a:t>
            </a:r>
          </a:p>
          <a:p>
            <a:pPr lvl="1"/>
            <a:r>
              <a:rPr lang="en-US" sz="1700"/>
              <a:t>Implicit -&gt; Specifies any single INSERT, UPDATE, or DELETE</a:t>
            </a:r>
          </a:p>
          <a:p>
            <a:pPr lvl="1"/>
            <a:r>
              <a:rPr lang="en-US" sz="1700"/>
              <a:t>statement as a transaction unit</a:t>
            </a:r>
          </a:p>
          <a:p>
            <a:pPr lvl="1"/>
            <a:r>
              <a:rPr lang="en-US" sz="1700"/>
              <a:t>Explicit  -&gt;marked using statements</a:t>
            </a:r>
          </a:p>
          <a:p>
            <a:pPr lvl="1"/>
            <a:r>
              <a:rPr lang="en-US" sz="1700"/>
              <a:t>such as BEGIN TRANSACTION, COMMIT, and ROLLBACK</a:t>
            </a:r>
          </a:p>
        </p:txBody>
      </p:sp>
    </p:spTree>
    <p:extLst>
      <p:ext uri="{BB962C8B-B14F-4D97-AF65-F5344CB8AC3E}">
        <p14:creationId xmlns:p14="http://schemas.microsoft.com/office/powerpoint/2010/main" val="2437231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18F25-213B-42AE-ACEC-FC66B4DA159E}"/>
              </a:ext>
            </a:extLst>
          </p:cNvPr>
          <p:cNvSpPr>
            <a:spLocks noGrp="1"/>
          </p:cNvSpPr>
          <p:nvPr>
            <p:ph type="title"/>
          </p:nvPr>
        </p:nvSpPr>
        <p:spPr>
          <a:xfrm>
            <a:off x="808638" y="386930"/>
            <a:ext cx="9236700" cy="1188950"/>
          </a:xfrm>
        </p:spPr>
        <p:txBody>
          <a:bodyPr anchor="b">
            <a:normAutofit/>
          </a:bodyPr>
          <a:lstStyle/>
          <a:p>
            <a:r>
              <a:rPr lang="en-US" sz="5400" b="1"/>
              <a:t>Lock Granularity</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FEBFCC-F385-47E1-8835-2885C763F629}"/>
              </a:ext>
            </a:extLst>
          </p:cNvPr>
          <p:cNvSpPr>
            <a:spLocks noGrp="1"/>
          </p:cNvSpPr>
          <p:nvPr>
            <p:ph idx="1"/>
          </p:nvPr>
        </p:nvSpPr>
        <p:spPr>
          <a:xfrm>
            <a:off x="793660" y="2599509"/>
            <a:ext cx="10143668" cy="3435531"/>
          </a:xfrm>
        </p:spPr>
        <p:txBody>
          <a:bodyPr anchor="ctr">
            <a:normAutofit/>
          </a:bodyPr>
          <a:lstStyle/>
          <a:p>
            <a:r>
              <a:rPr lang="en-US" sz="2400"/>
              <a:t>Row</a:t>
            </a:r>
          </a:p>
          <a:p>
            <a:r>
              <a:rPr lang="en-US" sz="2400"/>
              <a:t>Page</a:t>
            </a:r>
          </a:p>
          <a:p>
            <a:r>
              <a:rPr lang="en-US" sz="2400"/>
              <a:t>Index key or range of index keys</a:t>
            </a:r>
          </a:p>
          <a:p>
            <a:r>
              <a:rPr lang="en-US" sz="2400"/>
              <a:t>Table</a:t>
            </a:r>
          </a:p>
          <a:p>
            <a:r>
              <a:rPr lang="en-US" sz="2400"/>
              <a:t>Extent</a:t>
            </a:r>
          </a:p>
          <a:p>
            <a:r>
              <a:rPr lang="en-US" sz="2400"/>
              <a:t>Database itself</a:t>
            </a:r>
          </a:p>
        </p:txBody>
      </p:sp>
    </p:spTree>
    <p:extLst>
      <p:ext uri="{BB962C8B-B14F-4D97-AF65-F5344CB8AC3E}">
        <p14:creationId xmlns:p14="http://schemas.microsoft.com/office/powerpoint/2010/main" val="1794270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B040-02F1-43B4-8626-A23A887E1CCB}"/>
              </a:ext>
            </a:extLst>
          </p:cNvPr>
          <p:cNvSpPr>
            <a:spLocks noGrp="1"/>
          </p:cNvSpPr>
          <p:nvPr>
            <p:ph type="title"/>
          </p:nvPr>
        </p:nvSpPr>
        <p:spPr>
          <a:xfrm>
            <a:off x="795528" y="386930"/>
            <a:ext cx="10141799" cy="1300554"/>
          </a:xfrm>
        </p:spPr>
        <p:txBody>
          <a:bodyPr anchor="b">
            <a:normAutofit/>
          </a:bodyPr>
          <a:lstStyle/>
          <a:p>
            <a:r>
              <a:rPr lang="en-US" sz="4800"/>
              <a:t>Deadlock</a:t>
            </a:r>
          </a:p>
        </p:txBody>
      </p:sp>
      <p:sp>
        <p:nvSpPr>
          <p:cNvPr id="12" name="Rectangle 1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2232E0-AEB7-4F6E-95A2-5E1C084E9C7C}"/>
              </a:ext>
            </a:extLst>
          </p:cNvPr>
          <p:cNvPicPr>
            <a:picLocks noChangeAspect="1"/>
          </p:cNvPicPr>
          <p:nvPr/>
        </p:nvPicPr>
        <p:blipFill rotWithShape="1">
          <a:blip r:embed="rId3"/>
          <a:srcRect t="3358" r="2" b="12296"/>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AAC8B666-4F02-4837-BF87-0C3D9B805051}"/>
              </a:ext>
            </a:extLst>
          </p:cNvPr>
          <p:cNvSpPr>
            <a:spLocks noGrp="1"/>
          </p:cNvSpPr>
          <p:nvPr>
            <p:ph idx="1"/>
          </p:nvPr>
        </p:nvSpPr>
        <p:spPr>
          <a:xfrm>
            <a:off x="6406429" y="2599509"/>
            <a:ext cx="4530898" cy="3639450"/>
          </a:xfrm>
        </p:spPr>
        <p:txBody>
          <a:bodyPr anchor="ctr">
            <a:normAutofit/>
          </a:bodyPr>
          <a:lstStyle/>
          <a:p>
            <a:r>
              <a:rPr lang="en-US" sz="2000"/>
              <a:t>two transactions block the progress of each other</a:t>
            </a:r>
          </a:p>
          <a:p>
            <a:r>
              <a:rPr lang="en-US" sz="2000"/>
              <a:t>The first transaction has a lock on some database object that the other transaction wants to access, and vice versa.</a:t>
            </a:r>
          </a:p>
        </p:txBody>
      </p:sp>
      <p:sp>
        <p:nvSpPr>
          <p:cNvPr id="16" name="Rectangle 1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798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2" name="Rectangle 1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213E39B-D0BB-4735-AE54-A488D0DFD0A2}"/>
              </a:ext>
            </a:extLst>
          </p:cNvPr>
          <p:cNvPicPr>
            <a:picLocks noGrp="1" noChangeAspect="1"/>
          </p:cNvPicPr>
          <p:nvPr>
            <p:ph idx="1"/>
          </p:nvPr>
        </p:nvPicPr>
        <p:blipFill rotWithShape="1">
          <a:blip r:embed="rId3"/>
          <a:srcRect r="16966"/>
          <a:stretch/>
        </p:blipFill>
        <p:spPr>
          <a:xfrm>
            <a:off x="838200" y="704765"/>
            <a:ext cx="10628376" cy="5440003"/>
          </a:xfrm>
          <a:prstGeom prst="rect">
            <a:avLst/>
          </a:prstGeom>
        </p:spPr>
      </p:pic>
    </p:spTree>
    <p:extLst>
      <p:ext uri="{BB962C8B-B14F-4D97-AF65-F5344CB8AC3E}">
        <p14:creationId xmlns:p14="http://schemas.microsoft.com/office/powerpoint/2010/main" val="4233919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E0C44-ABC2-4C6D-BA7D-C0C9C1137DB2}"/>
              </a:ext>
            </a:extLst>
          </p:cNvPr>
          <p:cNvSpPr>
            <a:spLocks noGrp="1"/>
          </p:cNvSpPr>
          <p:nvPr>
            <p:ph type="title"/>
          </p:nvPr>
        </p:nvSpPr>
        <p:spPr>
          <a:xfrm>
            <a:off x="863029" y="1012004"/>
            <a:ext cx="3416158" cy="4795408"/>
          </a:xfrm>
        </p:spPr>
        <p:txBody>
          <a:bodyPr>
            <a:normAutofit/>
          </a:bodyPr>
          <a:lstStyle/>
          <a:p>
            <a:r>
              <a:rPr lang="en-US">
                <a:solidFill>
                  <a:srgbClr val="FFFFFF"/>
                </a:solidFill>
              </a:rPr>
              <a:t>Isolation Levels</a:t>
            </a:r>
          </a:p>
        </p:txBody>
      </p:sp>
      <p:graphicFrame>
        <p:nvGraphicFramePr>
          <p:cNvPr id="5" name="Content Placeholder 2">
            <a:extLst>
              <a:ext uri="{FF2B5EF4-FFF2-40B4-BE49-F238E27FC236}">
                <a16:creationId xmlns:a16="http://schemas.microsoft.com/office/drawing/2014/main" id="{AD0CE8E0-AEBD-48F7-8241-195F145C5DA8}"/>
              </a:ext>
            </a:extLst>
          </p:cNvPr>
          <p:cNvGraphicFramePr>
            <a:graphicFrameLocks noGrp="1"/>
          </p:cNvGraphicFramePr>
          <p:nvPr>
            <p:ph idx="1"/>
            <p:extLst>
              <p:ext uri="{D42A27DB-BD31-4B8C-83A1-F6EECF244321}">
                <p14:modId xmlns:p14="http://schemas.microsoft.com/office/powerpoint/2010/main" val="31915457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624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71408-1AEC-47F2-BB36-44BB92C6A12C}"/>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kern="1200">
                <a:solidFill>
                  <a:schemeClr val="tx1"/>
                </a:solidFill>
                <a:latin typeface="+mj-lt"/>
                <a:ea typeface="+mj-ea"/>
                <a:cs typeface="+mj-cs"/>
              </a:rPr>
              <a:t>READ UNCOMMITTED</a:t>
            </a:r>
          </a:p>
        </p:txBody>
      </p:sp>
      <p:sp>
        <p:nvSpPr>
          <p:cNvPr id="3" name="Content Placeholder 2">
            <a:extLst>
              <a:ext uri="{FF2B5EF4-FFF2-40B4-BE49-F238E27FC236}">
                <a16:creationId xmlns:a16="http://schemas.microsoft.com/office/drawing/2014/main" id="{F66F7DBD-BBFE-4FC4-AF59-4E7273F8C9D6}"/>
              </a:ext>
            </a:extLst>
          </p:cNvPr>
          <p:cNvSpPr>
            <a:spLocks noGrp="1"/>
          </p:cNvSpPr>
          <p:nvPr>
            <p:ph idx="1"/>
          </p:nvPr>
        </p:nvSpPr>
        <p:spPr>
          <a:xfrm>
            <a:off x="1452656" y="2701427"/>
            <a:ext cx="4483324" cy="2699968"/>
          </a:xfrm>
        </p:spPr>
        <p:txBody>
          <a:bodyPr vert="horz" lIns="91440" tIns="45720" rIns="91440" bIns="45720" rtlCol="0">
            <a:normAutofit/>
          </a:bodyPr>
          <a:lstStyle/>
          <a:p>
            <a:r>
              <a:rPr lang="en-US" sz="2000"/>
              <a:t>does not isolate the read operations from other transactions at all.</a:t>
            </a:r>
          </a:p>
          <a:p>
            <a:r>
              <a:rPr lang="en-US" sz="2000"/>
              <a:t>it acquires no locks and respects none of the existing locks</a:t>
            </a:r>
          </a:p>
          <a:p>
            <a:r>
              <a:rPr lang="en-US" sz="2000"/>
              <a:t>The data is read may be inconsistent. If the latter transaction rolls back later, the former transaction reads data that never really existed.</a:t>
            </a:r>
          </a:p>
        </p:txBody>
      </p:sp>
      <p:sp>
        <p:nvSpPr>
          <p:cNvPr id="4" name="TextBox 3">
            <a:extLst>
              <a:ext uri="{FF2B5EF4-FFF2-40B4-BE49-F238E27FC236}">
                <a16:creationId xmlns:a16="http://schemas.microsoft.com/office/drawing/2014/main" id="{361DE839-5B4A-4F3A-8CF3-684477437B46}"/>
              </a:ext>
            </a:extLst>
          </p:cNvPr>
          <p:cNvSpPr txBox="1"/>
          <p:nvPr/>
        </p:nvSpPr>
        <p:spPr>
          <a:xfrm>
            <a:off x="6256020" y="2701427"/>
            <a:ext cx="4554501" cy="26999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weakest ISOLATION LEVEL</a:t>
            </a:r>
            <a:endParaRPr lang="en-US" sz="2000"/>
          </a:p>
        </p:txBody>
      </p:sp>
    </p:spTree>
    <p:extLst>
      <p:ext uri="{BB962C8B-B14F-4D97-AF65-F5344CB8AC3E}">
        <p14:creationId xmlns:p14="http://schemas.microsoft.com/office/powerpoint/2010/main" val="225004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B033-B920-45D0-B491-BDF4AAA1B264}"/>
              </a:ext>
            </a:extLst>
          </p:cNvPr>
          <p:cNvSpPr>
            <a:spLocks noGrp="1"/>
          </p:cNvSpPr>
          <p:nvPr>
            <p:ph type="title"/>
          </p:nvPr>
        </p:nvSpPr>
        <p:spPr/>
        <p:txBody>
          <a:bodyPr/>
          <a:lstStyle/>
          <a:p>
            <a:r>
              <a:rPr lang="en-US" dirty="0"/>
              <a:t>READ UNCOMMITTED Example</a:t>
            </a:r>
          </a:p>
        </p:txBody>
      </p:sp>
      <p:sp>
        <p:nvSpPr>
          <p:cNvPr id="5" name="Rectangle: Rounded Corners 4">
            <a:extLst>
              <a:ext uri="{FF2B5EF4-FFF2-40B4-BE49-F238E27FC236}">
                <a16:creationId xmlns:a16="http://schemas.microsoft.com/office/drawing/2014/main" id="{675E8EC1-21CA-43C7-9686-3EC8F7373296}"/>
              </a:ext>
            </a:extLst>
          </p:cNvPr>
          <p:cNvSpPr/>
          <p:nvPr/>
        </p:nvSpPr>
        <p:spPr>
          <a:xfrm>
            <a:off x="1554480" y="2377440"/>
            <a:ext cx="3566160" cy="3799523"/>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6" name="TextBox 5">
            <a:extLst>
              <a:ext uri="{FF2B5EF4-FFF2-40B4-BE49-F238E27FC236}">
                <a16:creationId xmlns:a16="http://schemas.microsoft.com/office/drawing/2014/main" id="{EA20E501-4500-4591-A960-29F6750937A7}"/>
              </a:ext>
            </a:extLst>
          </p:cNvPr>
          <p:cNvSpPr txBox="1"/>
          <p:nvPr/>
        </p:nvSpPr>
        <p:spPr>
          <a:xfrm>
            <a:off x="1905000" y="2590800"/>
            <a:ext cx="2674620" cy="369332"/>
          </a:xfrm>
          <a:prstGeom prst="rect">
            <a:avLst/>
          </a:prstGeom>
          <a:noFill/>
        </p:spPr>
        <p:txBody>
          <a:bodyPr wrap="square" rtlCol="0">
            <a:spAutoFit/>
          </a:bodyPr>
          <a:lstStyle/>
          <a:p>
            <a:r>
              <a:rPr lang="en-US" b="1" dirty="0">
                <a:solidFill>
                  <a:schemeClr val="accent1"/>
                </a:solidFill>
              </a:rPr>
              <a:t>BEGIN TRAN A</a:t>
            </a:r>
          </a:p>
        </p:txBody>
      </p:sp>
      <p:sp>
        <p:nvSpPr>
          <p:cNvPr id="7" name="TextBox 6">
            <a:extLst>
              <a:ext uri="{FF2B5EF4-FFF2-40B4-BE49-F238E27FC236}">
                <a16:creationId xmlns:a16="http://schemas.microsoft.com/office/drawing/2014/main" id="{A9717075-5824-45F9-B54A-41AF17C49B87}"/>
              </a:ext>
            </a:extLst>
          </p:cNvPr>
          <p:cNvSpPr txBox="1"/>
          <p:nvPr/>
        </p:nvSpPr>
        <p:spPr>
          <a:xfrm>
            <a:off x="1905000" y="5638800"/>
            <a:ext cx="2674620" cy="369332"/>
          </a:xfrm>
          <a:prstGeom prst="rect">
            <a:avLst/>
          </a:prstGeom>
          <a:noFill/>
        </p:spPr>
        <p:txBody>
          <a:bodyPr wrap="square" rtlCol="0">
            <a:spAutoFit/>
          </a:bodyPr>
          <a:lstStyle/>
          <a:p>
            <a:r>
              <a:rPr lang="en-US" b="1" dirty="0">
                <a:solidFill>
                  <a:schemeClr val="accent1"/>
                </a:solidFill>
              </a:rPr>
              <a:t>END TRAN A</a:t>
            </a:r>
          </a:p>
        </p:txBody>
      </p:sp>
      <p:sp>
        <p:nvSpPr>
          <p:cNvPr id="8" name="TextBox 7">
            <a:extLst>
              <a:ext uri="{FF2B5EF4-FFF2-40B4-BE49-F238E27FC236}">
                <a16:creationId xmlns:a16="http://schemas.microsoft.com/office/drawing/2014/main" id="{91D8E07B-FE11-4774-97DB-A8EF64A49A7D}"/>
              </a:ext>
            </a:extLst>
          </p:cNvPr>
          <p:cNvSpPr txBox="1"/>
          <p:nvPr/>
        </p:nvSpPr>
        <p:spPr>
          <a:xfrm>
            <a:off x="2446020" y="3386852"/>
            <a:ext cx="2674620" cy="369332"/>
          </a:xfrm>
          <a:prstGeom prst="rect">
            <a:avLst/>
          </a:prstGeom>
          <a:noFill/>
        </p:spPr>
        <p:txBody>
          <a:bodyPr wrap="square" rtlCol="0">
            <a:spAutoFit/>
          </a:bodyPr>
          <a:lstStyle/>
          <a:p>
            <a:r>
              <a:rPr lang="en-US" b="1" dirty="0">
                <a:solidFill>
                  <a:schemeClr val="accent1"/>
                </a:solidFill>
              </a:rPr>
              <a:t>Read(A)</a:t>
            </a:r>
          </a:p>
        </p:txBody>
      </p:sp>
      <p:sp>
        <p:nvSpPr>
          <p:cNvPr id="9" name="TextBox 8">
            <a:extLst>
              <a:ext uri="{FF2B5EF4-FFF2-40B4-BE49-F238E27FC236}">
                <a16:creationId xmlns:a16="http://schemas.microsoft.com/office/drawing/2014/main" id="{B7D5B8C0-40E0-49BB-BAB6-56D4D93CD57E}"/>
              </a:ext>
            </a:extLst>
          </p:cNvPr>
          <p:cNvSpPr txBox="1"/>
          <p:nvPr/>
        </p:nvSpPr>
        <p:spPr>
          <a:xfrm>
            <a:off x="2446020" y="3962003"/>
            <a:ext cx="2682240" cy="369332"/>
          </a:xfrm>
          <a:prstGeom prst="rect">
            <a:avLst/>
          </a:prstGeom>
          <a:noFill/>
        </p:spPr>
        <p:txBody>
          <a:bodyPr wrap="square" rtlCol="0">
            <a:spAutoFit/>
          </a:bodyPr>
          <a:lstStyle/>
          <a:p>
            <a:r>
              <a:rPr lang="en-US" b="1" dirty="0">
                <a:solidFill>
                  <a:schemeClr val="accent1"/>
                </a:solidFill>
              </a:rPr>
              <a:t>SET  A = A + 1</a:t>
            </a:r>
          </a:p>
        </p:txBody>
      </p:sp>
      <p:sp>
        <p:nvSpPr>
          <p:cNvPr id="10" name="TextBox 9">
            <a:extLst>
              <a:ext uri="{FF2B5EF4-FFF2-40B4-BE49-F238E27FC236}">
                <a16:creationId xmlns:a16="http://schemas.microsoft.com/office/drawing/2014/main" id="{9D758C91-E4F9-47DD-B125-56F7F7D91BD2}"/>
              </a:ext>
            </a:extLst>
          </p:cNvPr>
          <p:cNvSpPr txBox="1"/>
          <p:nvPr/>
        </p:nvSpPr>
        <p:spPr>
          <a:xfrm>
            <a:off x="2499360" y="4465320"/>
            <a:ext cx="2659380" cy="369332"/>
          </a:xfrm>
          <a:prstGeom prst="rect">
            <a:avLst/>
          </a:prstGeom>
          <a:noFill/>
        </p:spPr>
        <p:txBody>
          <a:bodyPr wrap="square" rtlCol="0">
            <a:spAutoFit/>
          </a:bodyPr>
          <a:lstStyle/>
          <a:p>
            <a:r>
              <a:rPr lang="en-US" b="1" dirty="0">
                <a:solidFill>
                  <a:schemeClr val="accent1"/>
                </a:solidFill>
              </a:rPr>
              <a:t>Write(A)</a:t>
            </a:r>
          </a:p>
        </p:txBody>
      </p:sp>
      <p:sp>
        <p:nvSpPr>
          <p:cNvPr id="12" name="Rectangle: Rounded Corners 11">
            <a:extLst>
              <a:ext uri="{FF2B5EF4-FFF2-40B4-BE49-F238E27FC236}">
                <a16:creationId xmlns:a16="http://schemas.microsoft.com/office/drawing/2014/main" id="{BA5BFB0C-BC56-4326-81A3-C9F44F17A23F}"/>
              </a:ext>
            </a:extLst>
          </p:cNvPr>
          <p:cNvSpPr/>
          <p:nvPr/>
        </p:nvSpPr>
        <p:spPr>
          <a:xfrm>
            <a:off x="6995160" y="2362200"/>
            <a:ext cx="3566160" cy="3799523"/>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040488E-C576-4397-B44F-0A0E2C1F3C7F}"/>
              </a:ext>
            </a:extLst>
          </p:cNvPr>
          <p:cNvSpPr txBox="1"/>
          <p:nvPr/>
        </p:nvSpPr>
        <p:spPr>
          <a:xfrm>
            <a:off x="7345680" y="2575560"/>
            <a:ext cx="2674620" cy="369332"/>
          </a:xfrm>
          <a:prstGeom prst="rect">
            <a:avLst/>
          </a:prstGeom>
          <a:noFill/>
        </p:spPr>
        <p:txBody>
          <a:bodyPr wrap="square" rtlCol="0">
            <a:spAutoFit/>
          </a:bodyPr>
          <a:lstStyle/>
          <a:p>
            <a:r>
              <a:rPr lang="en-US" b="1" dirty="0">
                <a:solidFill>
                  <a:schemeClr val="accent1"/>
                </a:solidFill>
              </a:rPr>
              <a:t>BEGIN TRAN B</a:t>
            </a:r>
          </a:p>
        </p:txBody>
      </p:sp>
      <p:sp>
        <p:nvSpPr>
          <p:cNvPr id="14" name="TextBox 13">
            <a:extLst>
              <a:ext uri="{FF2B5EF4-FFF2-40B4-BE49-F238E27FC236}">
                <a16:creationId xmlns:a16="http://schemas.microsoft.com/office/drawing/2014/main" id="{674FAB25-CA7C-4CF9-8D7E-5614C4B7049A}"/>
              </a:ext>
            </a:extLst>
          </p:cNvPr>
          <p:cNvSpPr txBox="1"/>
          <p:nvPr/>
        </p:nvSpPr>
        <p:spPr>
          <a:xfrm>
            <a:off x="7345680" y="5623560"/>
            <a:ext cx="2674620" cy="369332"/>
          </a:xfrm>
          <a:prstGeom prst="rect">
            <a:avLst/>
          </a:prstGeom>
          <a:noFill/>
        </p:spPr>
        <p:txBody>
          <a:bodyPr wrap="square" rtlCol="0">
            <a:spAutoFit/>
          </a:bodyPr>
          <a:lstStyle/>
          <a:p>
            <a:r>
              <a:rPr lang="en-US" b="1" dirty="0">
                <a:solidFill>
                  <a:schemeClr val="accent1"/>
                </a:solidFill>
              </a:rPr>
              <a:t>BEGIN TRAN</a:t>
            </a:r>
          </a:p>
        </p:txBody>
      </p:sp>
      <p:sp>
        <p:nvSpPr>
          <p:cNvPr id="15" name="TextBox 14">
            <a:extLst>
              <a:ext uri="{FF2B5EF4-FFF2-40B4-BE49-F238E27FC236}">
                <a16:creationId xmlns:a16="http://schemas.microsoft.com/office/drawing/2014/main" id="{430BF764-33BD-4CF2-B1F4-D782F63ED7CA}"/>
              </a:ext>
            </a:extLst>
          </p:cNvPr>
          <p:cNvSpPr txBox="1"/>
          <p:nvPr/>
        </p:nvSpPr>
        <p:spPr>
          <a:xfrm>
            <a:off x="7734300" y="4699278"/>
            <a:ext cx="2674620" cy="369332"/>
          </a:xfrm>
          <a:prstGeom prst="rect">
            <a:avLst/>
          </a:prstGeom>
          <a:noFill/>
        </p:spPr>
        <p:txBody>
          <a:bodyPr wrap="square" rtlCol="0">
            <a:spAutoFit/>
          </a:bodyPr>
          <a:lstStyle/>
          <a:p>
            <a:r>
              <a:rPr lang="en-US" b="1" dirty="0">
                <a:solidFill>
                  <a:schemeClr val="accent1"/>
                </a:solidFill>
              </a:rPr>
              <a:t>Read(A)</a:t>
            </a:r>
          </a:p>
        </p:txBody>
      </p:sp>
      <p:sp>
        <p:nvSpPr>
          <p:cNvPr id="17" name="TextBox 16">
            <a:extLst>
              <a:ext uri="{FF2B5EF4-FFF2-40B4-BE49-F238E27FC236}">
                <a16:creationId xmlns:a16="http://schemas.microsoft.com/office/drawing/2014/main" id="{18085510-0377-409A-8107-CB1470746F8D}"/>
              </a:ext>
            </a:extLst>
          </p:cNvPr>
          <p:cNvSpPr txBox="1"/>
          <p:nvPr/>
        </p:nvSpPr>
        <p:spPr>
          <a:xfrm>
            <a:off x="7728155" y="5088194"/>
            <a:ext cx="2680765" cy="369332"/>
          </a:xfrm>
          <a:prstGeom prst="rect">
            <a:avLst/>
          </a:prstGeom>
          <a:noFill/>
        </p:spPr>
        <p:txBody>
          <a:bodyPr wrap="square" rtlCol="0">
            <a:spAutoFit/>
          </a:bodyPr>
          <a:lstStyle/>
          <a:p>
            <a:r>
              <a:rPr lang="en-US" b="1" dirty="0">
                <a:solidFill>
                  <a:schemeClr val="accent1"/>
                </a:solidFill>
              </a:rPr>
              <a:t>Write(A)</a:t>
            </a:r>
          </a:p>
        </p:txBody>
      </p:sp>
      <p:sp>
        <p:nvSpPr>
          <p:cNvPr id="19" name="TextBox 18">
            <a:extLst>
              <a:ext uri="{FF2B5EF4-FFF2-40B4-BE49-F238E27FC236}">
                <a16:creationId xmlns:a16="http://schemas.microsoft.com/office/drawing/2014/main" id="{82A4DB63-CCBA-4488-9CD4-FDD8DA4DF190}"/>
              </a:ext>
            </a:extLst>
          </p:cNvPr>
          <p:cNvSpPr txBox="1"/>
          <p:nvPr/>
        </p:nvSpPr>
        <p:spPr>
          <a:xfrm>
            <a:off x="1905000" y="2590800"/>
            <a:ext cx="2674620" cy="369332"/>
          </a:xfrm>
          <a:prstGeom prst="rect">
            <a:avLst/>
          </a:prstGeom>
          <a:noFill/>
        </p:spPr>
        <p:txBody>
          <a:bodyPr wrap="square" rtlCol="0">
            <a:spAutoFit/>
          </a:bodyPr>
          <a:lstStyle/>
          <a:p>
            <a:r>
              <a:rPr lang="en-US" b="1" dirty="0">
                <a:solidFill>
                  <a:schemeClr val="accent1"/>
                </a:solidFill>
              </a:rPr>
              <a:t>BEGIN TRAN </a:t>
            </a:r>
          </a:p>
        </p:txBody>
      </p:sp>
      <p:sp>
        <p:nvSpPr>
          <p:cNvPr id="21" name="TextBox 20">
            <a:extLst>
              <a:ext uri="{FF2B5EF4-FFF2-40B4-BE49-F238E27FC236}">
                <a16:creationId xmlns:a16="http://schemas.microsoft.com/office/drawing/2014/main" id="{BCED81E9-004B-4C1B-B218-5EED3FB6A56B}"/>
              </a:ext>
            </a:extLst>
          </p:cNvPr>
          <p:cNvSpPr txBox="1"/>
          <p:nvPr/>
        </p:nvSpPr>
        <p:spPr>
          <a:xfrm>
            <a:off x="2446020" y="3386852"/>
            <a:ext cx="2674620" cy="369332"/>
          </a:xfrm>
          <a:prstGeom prst="rect">
            <a:avLst/>
          </a:prstGeom>
          <a:noFill/>
        </p:spPr>
        <p:txBody>
          <a:bodyPr wrap="square" rtlCol="0">
            <a:spAutoFit/>
          </a:bodyPr>
          <a:lstStyle/>
          <a:p>
            <a:r>
              <a:rPr lang="en-US" b="1" dirty="0">
                <a:solidFill>
                  <a:schemeClr val="accent1"/>
                </a:solidFill>
              </a:rPr>
              <a:t>Read(A)</a:t>
            </a:r>
          </a:p>
        </p:txBody>
      </p:sp>
      <p:sp>
        <p:nvSpPr>
          <p:cNvPr id="22" name="TextBox 21">
            <a:extLst>
              <a:ext uri="{FF2B5EF4-FFF2-40B4-BE49-F238E27FC236}">
                <a16:creationId xmlns:a16="http://schemas.microsoft.com/office/drawing/2014/main" id="{902703AF-3ADE-4B3C-8B54-6EAA245F24E3}"/>
              </a:ext>
            </a:extLst>
          </p:cNvPr>
          <p:cNvSpPr txBox="1"/>
          <p:nvPr/>
        </p:nvSpPr>
        <p:spPr>
          <a:xfrm>
            <a:off x="2446020" y="3962003"/>
            <a:ext cx="2682240" cy="369332"/>
          </a:xfrm>
          <a:prstGeom prst="rect">
            <a:avLst/>
          </a:prstGeom>
          <a:noFill/>
        </p:spPr>
        <p:txBody>
          <a:bodyPr wrap="square" rtlCol="0">
            <a:spAutoFit/>
          </a:bodyPr>
          <a:lstStyle/>
          <a:p>
            <a:r>
              <a:rPr lang="en-US" b="1" dirty="0">
                <a:solidFill>
                  <a:schemeClr val="accent1"/>
                </a:solidFill>
              </a:rPr>
              <a:t>SET  A = A + 1</a:t>
            </a:r>
          </a:p>
        </p:txBody>
      </p:sp>
      <p:sp>
        <p:nvSpPr>
          <p:cNvPr id="30" name="TextBox 29">
            <a:extLst>
              <a:ext uri="{FF2B5EF4-FFF2-40B4-BE49-F238E27FC236}">
                <a16:creationId xmlns:a16="http://schemas.microsoft.com/office/drawing/2014/main" id="{49A3700E-F668-4AC9-8CA0-053B6C8AC447}"/>
              </a:ext>
            </a:extLst>
          </p:cNvPr>
          <p:cNvSpPr txBox="1"/>
          <p:nvPr/>
        </p:nvSpPr>
        <p:spPr>
          <a:xfrm>
            <a:off x="2541270" y="5331380"/>
            <a:ext cx="2636520" cy="369332"/>
          </a:xfrm>
          <a:prstGeom prst="rect">
            <a:avLst/>
          </a:prstGeom>
          <a:noFill/>
        </p:spPr>
        <p:txBody>
          <a:bodyPr wrap="square" rtlCol="0">
            <a:spAutoFit/>
          </a:bodyPr>
          <a:lstStyle/>
          <a:p>
            <a:r>
              <a:rPr lang="en-US" b="1" dirty="0">
                <a:solidFill>
                  <a:schemeClr val="accent1"/>
                </a:solidFill>
              </a:rPr>
              <a:t>ROLLBACK</a:t>
            </a:r>
          </a:p>
        </p:txBody>
      </p:sp>
      <p:sp>
        <p:nvSpPr>
          <p:cNvPr id="31" name="TextBox 30">
            <a:extLst>
              <a:ext uri="{FF2B5EF4-FFF2-40B4-BE49-F238E27FC236}">
                <a16:creationId xmlns:a16="http://schemas.microsoft.com/office/drawing/2014/main" id="{C92E9DC8-E759-484A-9815-17ADD0960C28}"/>
              </a:ext>
            </a:extLst>
          </p:cNvPr>
          <p:cNvSpPr txBox="1"/>
          <p:nvPr/>
        </p:nvSpPr>
        <p:spPr>
          <a:xfrm>
            <a:off x="7734300" y="3386852"/>
            <a:ext cx="2674620" cy="369332"/>
          </a:xfrm>
          <a:prstGeom prst="rect">
            <a:avLst/>
          </a:prstGeom>
          <a:noFill/>
        </p:spPr>
        <p:txBody>
          <a:bodyPr wrap="square" rtlCol="0">
            <a:spAutoFit/>
          </a:bodyPr>
          <a:lstStyle/>
          <a:p>
            <a:r>
              <a:rPr lang="en-US" b="1" dirty="0">
                <a:solidFill>
                  <a:schemeClr val="accent1"/>
                </a:solidFill>
              </a:rPr>
              <a:t>Run operation 1</a:t>
            </a:r>
          </a:p>
        </p:txBody>
      </p:sp>
      <p:sp>
        <p:nvSpPr>
          <p:cNvPr id="32" name="TextBox 31">
            <a:extLst>
              <a:ext uri="{FF2B5EF4-FFF2-40B4-BE49-F238E27FC236}">
                <a16:creationId xmlns:a16="http://schemas.microsoft.com/office/drawing/2014/main" id="{F60F3B86-C70A-4EB2-BFF4-9351D03DA465}"/>
              </a:ext>
            </a:extLst>
          </p:cNvPr>
          <p:cNvSpPr txBox="1"/>
          <p:nvPr/>
        </p:nvSpPr>
        <p:spPr>
          <a:xfrm>
            <a:off x="7734300" y="4013478"/>
            <a:ext cx="2674620" cy="369332"/>
          </a:xfrm>
          <a:prstGeom prst="rect">
            <a:avLst/>
          </a:prstGeom>
          <a:noFill/>
        </p:spPr>
        <p:txBody>
          <a:bodyPr wrap="square" rtlCol="0">
            <a:spAutoFit/>
          </a:bodyPr>
          <a:lstStyle/>
          <a:p>
            <a:r>
              <a:rPr lang="en-US" b="1" dirty="0">
                <a:solidFill>
                  <a:schemeClr val="accent1"/>
                </a:solidFill>
              </a:rPr>
              <a:t>Run operation 2</a:t>
            </a:r>
          </a:p>
        </p:txBody>
      </p:sp>
      <p:sp>
        <p:nvSpPr>
          <p:cNvPr id="33" name="TextBox 32">
            <a:extLst>
              <a:ext uri="{FF2B5EF4-FFF2-40B4-BE49-F238E27FC236}">
                <a16:creationId xmlns:a16="http://schemas.microsoft.com/office/drawing/2014/main" id="{48245692-AB43-4427-8935-9B677CD87926}"/>
              </a:ext>
            </a:extLst>
          </p:cNvPr>
          <p:cNvSpPr txBox="1"/>
          <p:nvPr/>
        </p:nvSpPr>
        <p:spPr>
          <a:xfrm>
            <a:off x="5471160" y="2590800"/>
            <a:ext cx="1333500" cy="461665"/>
          </a:xfrm>
          <a:prstGeom prst="rect">
            <a:avLst/>
          </a:prstGeom>
          <a:noFill/>
        </p:spPr>
        <p:txBody>
          <a:bodyPr wrap="square" rtlCol="0">
            <a:spAutoFit/>
          </a:bodyPr>
          <a:lstStyle/>
          <a:p>
            <a:r>
              <a:rPr lang="en-US" sz="2400" b="1" dirty="0"/>
              <a:t>A =10</a:t>
            </a:r>
          </a:p>
        </p:txBody>
      </p:sp>
      <p:sp>
        <p:nvSpPr>
          <p:cNvPr id="34" name="TextBox 33">
            <a:extLst>
              <a:ext uri="{FF2B5EF4-FFF2-40B4-BE49-F238E27FC236}">
                <a16:creationId xmlns:a16="http://schemas.microsoft.com/office/drawing/2014/main" id="{75911AA6-8982-4A71-A16D-EBAD516D0E64}"/>
              </a:ext>
            </a:extLst>
          </p:cNvPr>
          <p:cNvSpPr txBox="1"/>
          <p:nvPr/>
        </p:nvSpPr>
        <p:spPr>
          <a:xfrm>
            <a:off x="5501640" y="3398520"/>
            <a:ext cx="1261110" cy="461665"/>
          </a:xfrm>
          <a:prstGeom prst="rect">
            <a:avLst/>
          </a:prstGeom>
          <a:noFill/>
        </p:spPr>
        <p:txBody>
          <a:bodyPr wrap="square" rtlCol="0">
            <a:spAutoFit/>
          </a:bodyPr>
          <a:lstStyle/>
          <a:p>
            <a:r>
              <a:rPr lang="en-US" sz="2400" b="1" dirty="0"/>
              <a:t>A =10</a:t>
            </a:r>
          </a:p>
        </p:txBody>
      </p:sp>
      <p:sp>
        <p:nvSpPr>
          <p:cNvPr id="35" name="TextBox 34">
            <a:extLst>
              <a:ext uri="{FF2B5EF4-FFF2-40B4-BE49-F238E27FC236}">
                <a16:creationId xmlns:a16="http://schemas.microsoft.com/office/drawing/2014/main" id="{745B5930-B14A-47D7-9229-88A5E4459FC5}"/>
              </a:ext>
            </a:extLst>
          </p:cNvPr>
          <p:cNvSpPr txBox="1"/>
          <p:nvPr/>
        </p:nvSpPr>
        <p:spPr>
          <a:xfrm>
            <a:off x="5440680" y="4328161"/>
            <a:ext cx="1474470" cy="464840"/>
          </a:xfrm>
          <a:prstGeom prst="rect">
            <a:avLst/>
          </a:prstGeom>
          <a:noFill/>
        </p:spPr>
        <p:txBody>
          <a:bodyPr wrap="square" rtlCol="0">
            <a:spAutoFit/>
          </a:bodyPr>
          <a:lstStyle/>
          <a:p>
            <a:r>
              <a:rPr lang="en-US" sz="2400" b="1" dirty="0"/>
              <a:t>A =11</a:t>
            </a:r>
          </a:p>
        </p:txBody>
      </p:sp>
      <p:sp>
        <p:nvSpPr>
          <p:cNvPr id="36" name="TextBox 35">
            <a:extLst>
              <a:ext uri="{FF2B5EF4-FFF2-40B4-BE49-F238E27FC236}">
                <a16:creationId xmlns:a16="http://schemas.microsoft.com/office/drawing/2014/main" id="{5D8C1C75-5A6A-418C-8F5B-3724FC84BDA7}"/>
              </a:ext>
            </a:extLst>
          </p:cNvPr>
          <p:cNvSpPr txBox="1"/>
          <p:nvPr/>
        </p:nvSpPr>
        <p:spPr>
          <a:xfrm flipH="1">
            <a:off x="10656570" y="4669810"/>
            <a:ext cx="1101090" cy="461665"/>
          </a:xfrm>
          <a:prstGeom prst="rect">
            <a:avLst/>
          </a:prstGeom>
          <a:noFill/>
        </p:spPr>
        <p:txBody>
          <a:bodyPr wrap="square" rtlCol="0">
            <a:spAutoFit/>
          </a:bodyPr>
          <a:lstStyle/>
          <a:p>
            <a:r>
              <a:rPr lang="en-US" sz="2400" b="1" dirty="0">
                <a:solidFill>
                  <a:srgbClr val="C00000"/>
                </a:solidFill>
              </a:rPr>
              <a:t>A =11</a:t>
            </a:r>
          </a:p>
        </p:txBody>
      </p:sp>
      <p:sp>
        <p:nvSpPr>
          <p:cNvPr id="37" name="TextBox 36">
            <a:extLst>
              <a:ext uri="{FF2B5EF4-FFF2-40B4-BE49-F238E27FC236}">
                <a16:creationId xmlns:a16="http://schemas.microsoft.com/office/drawing/2014/main" id="{508E6827-78CC-40B0-914D-09C53986AE3F}"/>
              </a:ext>
            </a:extLst>
          </p:cNvPr>
          <p:cNvSpPr txBox="1"/>
          <p:nvPr/>
        </p:nvSpPr>
        <p:spPr>
          <a:xfrm>
            <a:off x="2042160" y="6187559"/>
            <a:ext cx="9342120" cy="369332"/>
          </a:xfrm>
          <a:prstGeom prst="rect">
            <a:avLst/>
          </a:prstGeom>
          <a:noFill/>
        </p:spPr>
        <p:txBody>
          <a:bodyPr wrap="square" rtlCol="0">
            <a:spAutoFit/>
          </a:bodyPr>
          <a:lstStyle/>
          <a:p>
            <a:r>
              <a:rPr lang="en-US" dirty="0"/>
              <a:t>Read record that hasn’t been committed yet.  No isolation of the two transactions</a:t>
            </a:r>
          </a:p>
        </p:txBody>
      </p:sp>
    </p:spTree>
    <p:extLst>
      <p:ext uri="{BB962C8B-B14F-4D97-AF65-F5344CB8AC3E}">
        <p14:creationId xmlns:p14="http://schemas.microsoft.com/office/powerpoint/2010/main" val="2268792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23660-A854-4F83-AF92-127DC9C37655}"/>
              </a:ext>
            </a:extLst>
          </p:cNvPr>
          <p:cNvSpPr>
            <a:spLocks noGrp="1"/>
          </p:cNvSpPr>
          <p:nvPr>
            <p:ph type="title"/>
          </p:nvPr>
        </p:nvSpPr>
        <p:spPr>
          <a:xfrm>
            <a:off x="1282963" y="1238080"/>
            <a:ext cx="9849751" cy="1349671"/>
          </a:xfrm>
        </p:spPr>
        <p:txBody>
          <a:bodyPr anchor="b">
            <a:normAutofit/>
          </a:bodyPr>
          <a:lstStyle/>
          <a:p>
            <a:r>
              <a:rPr lang="en-US" sz="5400" b="1"/>
              <a:t>READ COMMITTED</a:t>
            </a:r>
            <a:endParaRPr lang="en-US" sz="5400"/>
          </a:p>
        </p:txBody>
      </p:sp>
      <p:sp>
        <p:nvSpPr>
          <p:cNvPr id="3" name="Content Placeholder 2">
            <a:extLst>
              <a:ext uri="{FF2B5EF4-FFF2-40B4-BE49-F238E27FC236}">
                <a16:creationId xmlns:a16="http://schemas.microsoft.com/office/drawing/2014/main" id="{DE2522D8-879D-49BB-92D1-9FFD4C5493B9}"/>
              </a:ext>
            </a:extLst>
          </p:cNvPr>
          <p:cNvSpPr>
            <a:spLocks noGrp="1"/>
          </p:cNvSpPr>
          <p:nvPr>
            <p:ph idx="1"/>
          </p:nvPr>
        </p:nvSpPr>
        <p:spPr>
          <a:xfrm>
            <a:off x="1289304" y="2902913"/>
            <a:ext cx="9849751" cy="3032168"/>
          </a:xfrm>
        </p:spPr>
        <p:txBody>
          <a:bodyPr anchor="ctr">
            <a:normAutofit/>
          </a:bodyPr>
          <a:lstStyle/>
          <a:p>
            <a:r>
              <a:rPr lang="en-US" sz="2000"/>
              <a:t>tests only whether an exclusive </a:t>
            </a:r>
            <a:r>
              <a:rPr lang="en-US" sz="2000" b="1"/>
              <a:t>lock is placed on the row</a:t>
            </a:r>
            <a:r>
              <a:rPr lang="en-US" sz="2000"/>
              <a:t>. If no such lock exists, the transaction fetches the row.</a:t>
            </a:r>
          </a:p>
          <a:p>
            <a:r>
              <a:rPr lang="en-US" sz="2000"/>
              <a:t>This is done using a shared lock. After reading the data values, the data can be changed by some other transaction.</a:t>
            </a:r>
          </a:p>
          <a:p>
            <a:r>
              <a:rPr lang="en-US" sz="2000"/>
              <a:t>prevents the transaction from reading data that is not committed</a:t>
            </a:r>
          </a:p>
          <a:p>
            <a:r>
              <a:rPr lang="en-US" sz="2000"/>
              <a:t>concurrent data is improved, but nonrepeatable reads and phantoms can still happen.</a:t>
            </a:r>
          </a:p>
        </p:txBody>
      </p:sp>
    </p:spTree>
    <p:extLst>
      <p:ext uri="{BB962C8B-B14F-4D97-AF65-F5344CB8AC3E}">
        <p14:creationId xmlns:p14="http://schemas.microsoft.com/office/powerpoint/2010/main" val="1040348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B033-B920-45D0-B491-BDF4AAA1B264}"/>
              </a:ext>
            </a:extLst>
          </p:cNvPr>
          <p:cNvSpPr>
            <a:spLocks noGrp="1"/>
          </p:cNvSpPr>
          <p:nvPr>
            <p:ph type="title"/>
          </p:nvPr>
        </p:nvSpPr>
        <p:spPr/>
        <p:txBody>
          <a:bodyPr/>
          <a:lstStyle/>
          <a:p>
            <a:r>
              <a:rPr lang="en-US" dirty="0"/>
              <a:t>READ COMMITTED Example</a:t>
            </a:r>
          </a:p>
        </p:txBody>
      </p:sp>
      <p:sp>
        <p:nvSpPr>
          <p:cNvPr id="5" name="Rectangle: Rounded Corners 4">
            <a:extLst>
              <a:ext uri="{FF2B5EF4-FFF2-40B4-BE49-F238E27FC236}">
                <a16:creationId xmlns:a16="http://schemas.microsoft.com/office/drawing/2014/main" id="{675E8EC1-21CA-43C7-9686-3EC8F7373296}"/>
              </a:ext>
            </a:extLst>
          </p:cNvPr>
          <p:cNvSpPr/>
          <p:nvPr/>
        </p:nvSpPr>
        <p:spPr>
          <a:xfrm>
            <a:off x="1838326" y="1666397"/>
            <a:ext cx="3566160" cy="3799523"/>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6" name="TextBox 5">
            <a:extLst>
              <a:ext uri="{FF2B5EF4-FFF2-40B4-BE49-F238E27FC236}">
                <a16:creationId xmlns:a16="http://schemas.microsoft.com/office/drawing/2014/main" id="{EA20E501-4500-4591-A960-29F6750937A7}"/>
              </a:ext>
            </a:extLst>
          </p:cNvPr>
          <p:cNvSpPr txBox="1"/>
          <p:nvPr/>
        </p:nvSpPr>
        <p:spPr>
          <a:xfrm>
            <a:off x="2188846" y="1879757"/>
            <a:ext cx="2674620" cy="369332"/>
          </a:xfrm>
          <a:prstGeom prst="rect">
            <a:avLst/>
          </a:prstGeom>
          <a:noFill/>
        </p:spPr>
        <p:txBody>
          <a:bodyPr wrap="square" rtlCol="0">
            <a:spAutoFit/>
          </a:bodyPr>
          <a:lstStyle/>
          <a:p>
            <a:r>
              <a:rPr lang="en-US" b="1" dirty="0">
                <a:solidFill>
                  <a:schemeClr val="accent1"/>
                </a:solidFill>
              </a:rPr>
              <a:t>BEGIN TRAN A</a:t>
            </a:r>
          </a:p>
        </p:txBody>
      </p:sp>
      <p:sp>
        <p:nvSpPr>
          <p:cNvPr id="7" name="TextBox 6">
            <a:extLst>
              <a:ext uri="{FF2B5EF4-FFF2-40B4-BE49-F238E27FC236}">
                <a16:creationId xmlns:a16="http://schemas.microsoft.com/office/drawing/2014/main" id="{A9717075-5824-45F9-B54A-41AF17C49B87}"/>
              </a:ext>
            </a:extLst>
          </p:cNvPr>
          <p:cNvSpPr txBox="1"/>
          <p:nvPr/>
        </p:nvSpPr>
        <p:spPr>
          <a:xfrm>
            <a:off x="2188846" y="4927757"/>
            <a:ext cx="2674620" cy="369332"/>
          </a:xfrm>
          <a:prstGeom prst="rect">
            <a:avLst/>
          </a:prstGeom>
          <a:noFill/>
        </p:spPr>
        <p:txBody>
          <a:bodyPr wrap="square" rtlCol="0">
            <a:spAutoFit/>
          </a:bodyPr>
          <a:lstStyle/>
          <a:p>
            <a:r>
              <a:rPr lang="en-US" b="1" dirty="0">
                <a:solidFill>
                  <a:schemeClr val="accent1"/>
                </a:solidFill>
              </a:rPr>
              <a:t>END TRAN A</a:t>
            </a:r>
          </a:p>
        </p:txBody>
      </p:sp>
      <p:sp>
        <p:nvSpPr>
          <p:cNvPr id="8" name="TextBox 7">
            <a:extLst>
              <a:ext uri="{FF2B5EF4-FFF2-40B4-BE49-F238E27FC236}">
                <a16:creationId xmlns:a16="http://schemas.microsoft.com/office/drawing/2014/main" id="{91D8E07B-FE11-4774-97DB-A8EF64A49A7D}"/>
              </a:ext>
            </a:extLst>
          </p:cNvPr>
          <p:cNvSpPr txBox="1"/>
          <p:nvPr/>
        </p:nvSpPr>
        <p:spPr>
          <a:xfrm>
            <a:off x="2729866" y="2675809"/>
            <a:ext cx="2674620" cy="369332"/>
          </a:xfrm>
          <a:prstGeom prst="rect">
            <a:avLst/>
          </a:prstGeom>
          <a:noFill/>
        </p:spPr>
        <p:txBody>
          <a:bodyPr wrap="square" rtlCol="0">
            <a:spAutoFit/>
          </a:bodyPr>
          <a:lstStyle/>
          <a:p>
            <a:r>
              <a:rPr lang="en-US" b="1" dirty="0">
                <a:solidFill>
                  <a:schemeClr val="accent1"/>
                </a:solidFill>
              </a:rPr>
              <a:t>Read(A)</a:t>
            </a:r>
          </a:p>
        </p:txBody>
      </p:sp>
      <p:sp>
        <p:nvSpPr>
          <p:cNvPr id="9" name="TextBox 8">
            <a:extLst>
              <a:ext uri="{FF2B5EF4-FFF2-40B4-BE49-F238E27FC236}">
                <a16:creationId xmlns:a16="http://schemas.microsoft.com/office/drawing/2014/main" id="{B7D5B8C0-40E0-49BB-BAB6-56D4D93CD57E}"/>
              </a:ext>
            </a:extLst>
          </p:cNvPr>
          <p:cNvSpPr txBox="1"/>
          <p:nvPr/>
        </p:nvSpPr>
        <p:spPr>
          <a:xfrm>
            <a:off x="2729866" y="3250960"/>
            <a:ext cx="2682240" cy="369332"/>
          </a:xfrm>
          <a:prstGeom prst="rect">
            <a:avLst/>
          </a:prstGeom>
          <a:noFill/>
        </p:spPr>
        <p:txBody>
          <a:bodyPr wrap="square" rtlCol="0">
            <a:spAutoFit/>
          </a:bodyPr>
          <a:lstStyle/>
          <a:p>
            <a:r>
              <a:rPr lang="en-US" b="1" dirty="0">
                <a:solidFill>
                  <a:schemeClr val="accent1"/>
                </a:solidFill>
              </a:rPr>
              <a:t>SET  A = A + 1</a:t>
            </a:r>
          </a:p>
        </p:txBody>
      </p:sp>
      <p:sp>
        <p:nvSpPr>
          <p:cNvPr id="10" name="TextBox 9">
            <a:extLst>
              <a:ext uri="{FF2B5EF4-FFF2-40B4-BE49-F238E27FC236}">
                <a16:creationId xmlns:a16="http://schemas.microsoft.com/office/drawing/2014/main" id="{9D758C91-E4F9-47DD-B125-56F7F7D91BD2}"/>
              </a:ext>
            </a:extLst>
          </p:cNvPr>
          <p:cNvSpPr txBox="1"/>
          <p:nvPr/>
        </p:nvSpPr>
        <p:spPr>
          <a:xfrm>
            <a:off x="2783206" y="3754277"/>
            <a:ext cx="2659380" cy="369332"/>
          </a:xfrm>
          <a:prstGeom prst="rect">
            <a:avLst/>
          </a:prstGeom>
          <a:noFill/>
        </p:spPr>
        <p:txBody>
          <a:bodyPr wrap="square" rtlCol="0">
            <a:spAutoFit/>
          </a:bodyPr>
          <a:lstStyle/>
          <a:p>
            <a:r>
              <a:rPr lang="en-US" b="1" dirty="0">
                <a:solidFill>
                  <a:schemeClr val="accent1"/>
                </a:solidFill>
              </a:rPr>
              <a:t>Write(A)</a:t>
            </a:r>
          </a:p>
        </p:txBody>
      </p:sp>
      <p:sp>
        <p:nvSpPr>
          <p:cNvPr id="12" name="Rectangle: Rounded Corners 11">
            <a:extLst>
              <a:ext uri="{FF2B5EF4-FFF2-40B4-BE49-F238E27FC236}">
                <a16:creationId xmlns:a16="http://schemas.microsoft.com/office/drawing/2014/main" id="{BA5BFB0C-BC56-4326-81A3-C9F44F17A23F}"/>
              </a:ext>
            </a:extLst>
          </p:cNvPr>
          <p:cNvSpPr/>
          <p:nvPr/>
        </p:nvSpPr>
        <p:spPr>
          <a:xfrm>
            <a:off x="7071360" y="1686043"/>
            <a:ext cx="3566160" cy="4806832"/>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040488E-C576-4397-B44F-0A0E2C1F3C7F}"/>
              </a:ext>
            </a:extLst>
          </p:cNvPr>
          <p:cNvSpPr txBox="1"/>
          <p:nvPr/>
        </p:nvSpPr>
        <p:spPr>
          <a:xfrm>
            <a:off x="7421880" y="1899403"/>
            <a:ext cx="2674620" cy="369332"/>
          </a:xfrm>
          <a:prstGeom prst="rect">
            <a:avLst/>
          </a:prstGeom>
          <a:noFill/>
        </p:spPr>
        <p:txBody>
          <a:bodyPr wrap="square" rtlCol="0">
            <a:spAutoFit/>
          </a:bodyPr>
          <a:lstStyle/>
          <a:p>
            <a:r>
              <a:rPr lang="en-US" b="1" dirty="0">
                <a:solidFill>
                  <a:schemeClr val="accent1"/>
                </a:solidFill>
              </a:rPr>
              <a:t>BEGIN TRAN B</a:t>
            </a:r>
          </a:p>
        </p:txBody>
      </p:sp>
      <p:sp>
        <p:nvSpPr>
          <p:cNvPr id="14" name="TextBox 13">
            <a:extLst>
              <a:ext uri="{FF2B5EF4-FFF2-40B4-BE49-F238E27FC236}">
                <a16:creationId xmlns:a16="http://schemas.microsoft.com/office/drawing/2014/main" id="{674FAB25-CA7C-4CF9-8D7E-5614C4B7049A}"/>
              </a:ext>
            </a:extLst>
          </p:cNvPr>
          <p:cNvSpPr txBox="1"/>
          <p:nvPr/>
        </p:nvSpPr>
        <p:spPr>
          <a:xfrm>
            <a:off x="7517130" y="5972332"/>
            <a:ext cx="2674620" cy="369332"/>
          </a:xfrm>
          <a:prstGeom prst="rect">
            <a:avLst/>
          </a:prstGeom>
          <a:noFill/>
        </p:spPr>
        <p:txBody>
          <a:bodyPr wrap="square" rtlCol="0">
            <a:spAutoFit/>
          </a:bodyPr>
          <a:lstStyle/>
          <a:p>
            <a:r>
              <a:rPr lang="en-US" b="1" dirty="0">
                <a:solidFill>
                  <a:schemeClr val="accent1"/>
                </a:solidFill>
              </a:rPr>
              <a:t>BEGIN TRAN</a:t>
            </a:r>
          </a:p>
        </p:txBody>
      </p:sp>
      <p:sp>
        <p:nvSpPr>
          <p:cNvPr id="17" name="TextBox 16">
            <a:extLst>
              <a:ext uri="{FF2B5EF4-FFF2-40B4-BE49-F238E27FC236}">
                <a16:creationId xmlns:a16="http://schemas.microsoft.com/office/drawing/2014/main" id="{18085510-0377-409A-8107-CB1470746F8D}"/>
              </a:ext>
            </a:extLst>
          </p:cNvPr>
          <p:cNvSpPr txBox="1"/>
          <p:nvPr/>
        </p:nvSpPr>
        <p:spPr>
          <a:xfrm>
            <a:off x="7783830" y="5603000"/>
            <a:ext cx="2674620" cy="369332"/>
          </a:xfrm>
          <a:prstGeom prst="rect">
            <a:avLst/>
          </a:prstGeom>
          <a:noFill/>
        </p:spPr>
        <p:txBody>
          <a:bodyPr wrap="square" rtlCol="0">
            <a:spAutoFit/>
          </a:bodyPr>
          <a:lstStyle/>
          <a:p>
            <a:r>
              <a:rPr lang="en-US" b="1" dirty="0">
                <a:solidFill>
                  <a:schemeClr val="accent1"/>
                </a:solidFill>
              </a:rPr>
              <a:t>Write(A)</a:t>
            </a:r>
          </a:p>
        </p:txBody>
      </p:sp>
      <p:sp>
        <p:nvSpPr>
          <p:cNvPr id="19" name="TextBox 18">
            <a:extLst>
              <a:ext uri="{FF2B5EF4-FFF2-40B4-BE49-F238E27FC236}">
                <a16:creationId xmlns:a16="http://schemas.microsoft.com/office/drawing/2014/main" id="{82A4DB63-CCBA-4488-9CD4-FDD8DA4DF190}"/>
              </a:ext>
            </a:extLst>
          </p:cNvPr>
          <p:cNvSpPr txBox="1"/>
          <p:nvPr/>
        </p:nvSpPr>
        <p:spPr>
          <a:xfrm>
            <a:off x="2188846" y="1879757"/>
            <a:ext cx="2674620" cy="369332"/>
          </a:xfrm>
          <a:prstGeom prst="rect">
            <a:avLst/>
          </a:prstGeom>
          <a:noFill/>
        </p:spPr>
        <p:txBody>
          <a:bodyPr wrap="square" rtlCol="0">
            <a:spAutoFit/>
          </a:bodyPr>
          <a:lstStyle/>
          <a:p>
            <a:r>
              <a:rPr lang="en-US" b="1" dirty="0">
                <a:solidFill>
                  <a:schemeClr val="accent1"/>
                </a:solidFill>
              </a:rPr>
              <a:t>BEGIN TRAN </a:t>
            </a:r>
          </a:p>
        </p:txBody>
      </p:sp>
      <p:sp>
        <p:nvSpPr>
          <p:cNvPr id="21" name="TextBox 20">
            <a:extLst>
              <a:ext uri="{FF2B5EF4-FFF2-40B4-BE49-F238E27FC236}">
                <a16:creationId xmlns:a16="http://schemas.microsoft.com/office/drawing/2014/main" id="{BCED81E9-004B-4C1B-B218-5EED3FB6A56B}"/>
              </a:ext>
            </a:extLst>
          </p:cNvPr>
          <p:cNvSpPr txBox="1"/>
          <p:nvPr/>
        </p:nvSpPr>
        <p:spPr>
          <a:xfrm>
            <a:off x="2729866" y="2675809"/>
            <a:ext cx="2674620" cy="369332"/>
          </a:xfrm>
          <a:prstGeom prst="rect">
            <a:avLst/>
          </a:prstGeom>
          <a:noFill/>
        </p:spPr>
        <p:txBody>
          <a:bodyPr wrap="square" rtlCol="0">
            <a:spAutoFit/>
          </a:bodyPr>
          <a:lstStyle/>
          <a:p>
            <a:r>
              <a:rPr lang="en-US" b="1" dirty="0">
                <a:solidFill>
                  <a:schemeClr val="accent1"/>
                </a:solidFill>
              </a:rPr>
              <a:t>Read(A)</a:t>
            </a:r>
          </a:p>
        </p:txBody>
      </p:sp>
      <p:sp>
        <p:nvSpPr>
          <p:cNvPr id="22" name="TextBox 21">
            <a:extLst>
              <a:ext uri="{FF2B5EF4-FFF2-40B4-BE49-F238E27FC236}">
                <a16:creationId xmlns:a16="http://schemas.microsoft.com/office/drawing/2014/main" id="{902703AF-3ADE-4B3C-8B54-6EAA245F24E3}"/>
              </a:ext>
            </a:extLst>
          </p:cNvPr>
          <p:cNvSpPr txBox="1"/>
          <p:nvPr/>
        </p:nvSpPr>
        <p:spPr>
          <a:xfrm>
            <a:off x="2729866" y="3250960"/>
            <a:ext cx="2682240" cy="369332"/>
          </a:xfrm>
          <a:prstGeom prst="rect">
            <a:avLst/>
          </a:prstGeom>
          <a:noFill/>
        </p:spPr>
        <p:txBody>
          <a:bodyPr wrap="square" rtlCol="0">
            <a:spAutoFit/>
          </a:bodyPr>
          <a:lstStyle/>
          <a:p>
            <a:r>
              <a:rPr lang="en-US" b="1" dirty="0">
                <a:solidFill>
                  <a:schemeClr val="accent1"/>
                </a:solidFill>
              </a:rPr>
              <a:t>SET  A = A + 1</a:t>
            </a:r>
          </a:p>
        </p:txBody>
      </p:sp>
      <p:sp>
        <p:nvSpPr>
          <p:cNvPr id="30" name="TextBox 29">
            <a:extLst>
              <a:ext uri="{FF2B5EF4-FFF2-40B4-BE49-F238E27FC236}">
                <a16:creationId xmlns:a16="http://schemas.microsoft.com/office/drawing/2014/main" id="{49A3700E-F668-4AC9-8CA0-053B6C8AC447}"/>
              </a:ext>
            </a:extLst>
          </p:cNvPr>
          <p:cNvSpPr txBox="1"/>
          <p:nvPr/>
        </p:nvSpPr>
        <p:spPr>
          <a:xfrm>
            <a:off x="2825116" y="4620337"/>
            <a:ext cx="2636520" cy="369332"/>
          </a:xfrm>
          <a:prstGeom prst="rect">
            <a:avLst/>
          </a:prstGeom>
          <a:noFill/>
        </p:spPr>
        <p:txBody>
          <a:bodyPr wrap="square" rtlCol="0">
            <a:spAutoFit/>
          </a:bodyPr>
          <a:lstStyle/>
          <a:p>
            <a:r>
              <a:rPr lang="en-US" b="1" dirty="0">
                <a:solidFill>
                  <a:schemeClr val="accent1"/>
                </a:solidFill>
              </a:rPr>
              <a:t>ROLLBACK</a:t>
            </a:r>
          </a:p>
        </p:txBody>
      </p:sp>
      <p:sp>
        <p:nvSpPr>
          <p:cNvPr id="31" name="TextBox 30">
            <a:extLst>
              <a:ext uri="{FF2B5EF4-FFF2-40B4-BE49-F238E27FC236}">
                <a16:creationId xmlns:a16="http://schemas.microsoft.com/office/drawing/2014/main" id="{C92E9DC8-E759-484A-9815-17ADD0960C28}"/>
              </a:ext>
            </a:extLst>
          </p:cNvPr>
          <p:cNvSpPr txBox="1"/>
          <p:nvPr/>
        </p:nvSpPr>
        <p:spPr>
          <a:xfrm>
            <a:off x="7810500" y="2710695"/>
            <a:ext cx="2674620" cy="369332"/>
          </a:xfrm>
          <a:prstGeom prst="rect">
            <a:avLst/>
          </a:prstGeom>
          <a:noFill/>
        </p:spPr>
        <p:txBody>
          <a:bodyPr wrap="square" rtlCol="0">
            <a:spAutoFit/>
          </a:bodyPr>
          <a:lstStyle/>
          <a:p>
            <a:r>
              <a:rPr lang="en-US" b="1" dirty="0">
                <a:solidFill>
                  <a:schemeClr val="accent1"/>
                </a:solidFill>
              </a:rPr>
              <a:t>Read (A)</a:t>
            </a:r>
          </a:p>
        </p:txBody>
      </p:sp>
      <p:sp>
        <p:nvSpPr>
          <p:cNvPr id="32" name="TextBox 31">
            <a:extLst>
              <a:ext uri="{FF2B5EF4-FFF2-40B4-BE49-F238E27FC236}">
                <a16:creationId xmlns:a16="http://schemas.microsoft.com/office/drawing/2014/main" id="{F60F3B86-C70A-4EB2-BFF4-9351D03DA465}"/>
              </a:ext>
            </a:extLst>
          </p:cNvPr>
          <p:cNvSpPr txBox="1"/>
          <p:nvPr/>
        </p:nvSpPr>
        <p:spPr>
          <a:xfrm>
            <a:off x="7810500" y="3337321"/>
            <a:ext cx="2674620" cy="369332"/>
          </a:xfrm>
          <a:prstGeom prst="rect">
            <a:avLst/>
          </a:prstGeom>
          <a:noFill/>
        </p:spPr>
        <p:txBody>
          <a:bodyPr wrap="square" rtlCol="0">
            <a:spAutoFit/>
          </a:bodyPr>
          <a:lstStyle/>
          <a:p>
            <a:r>
              <a:rPr lang="en-US" b="1" dirty="0">
                <a:solidFill>
                  <a:schemeClr val="accent1"/>
                </a:solidFill>
              </a:rPr>
              <a:t>Run operation 2</a:t>
            </a:r>
          </a:p>
        </p:txBody>
      </p:sp>
      <p:sp>
        <p:nvSpPr>
          <p:cNvPr id="33" name="TextBox 32">
            <a:extLst>
              <a:ext uri="{FF2B5EF4-FFF2-40B4-BE49-F238E27FC236}">
                <a16:creationId xmlns:a16="http://schemas.microsoft.com/office/drawing/2014/main" id="{48245692-AB43-4427-8935-9B677CD87926}"/>
              </a:ext>
            </a:extLst>
          </p:cNvPr>
          <p:cNvSpPr txBox="1"/>
          <p:nvPr/>
        </p:nvSpPr>
        <p:spPr>
          <a:xfrm>
            <a:off x="5471160" y="1807070"/>
            <a:ext cx="1333500" cy="461665"/>
          </a:xfrm>
          <a:prstGeom prst="rect">
            <a:avLst/>
          </a:prstGeom>
          <a:noFill/>
        </p:spPr>
        <p:txBody>
          <a:bodyPr wrap="square" rtlCol="0">
            <a:spAutoFit/>
          </a:bodyPr>
          <a:lstStyle/>
          <a:p>
            <a:r>
              <a:rPr lang="en-US" sz="2400" b="1" dirty="0"/>
              <a:t>A =10</a:t>
            </a:r>
          </a:p>
        </p:txBody>
      </p:sp>
      <p:sp>
        <p:nvSpPr>
          <p:cNvPr id="34" name="TextBox 33">
            <a:extLst>
              <a:ext uri="{FF2B5EF4-FFF2-40B4-BE49-F238E27FC236}">
                <a16:creationId xmlns:a16="http://schemas.microsoft.com/office/drawing/2014/main" id="{75911AA6-8982-4A71-A16D-EBAD516D0E64}"/>
              </a:ext>
            </a:extLst>
          </p:cNvPr>
          <p:cNvSpPr txBox="1"/>
          <p:nvPr/>
        </p:nvSpPr>
        <p:spPr>
          <a:xfrm>
            <a:off x="5501640" y="2614790"/>
            <a:ext cx="1261110" cy="461665"/>
          </a:xfrm>
          <a:prstGeom prst="rect">
            <a:avLst/>
          </a:prstGeom>
          <a:noFill/>
        </p:spPr>
        <p:txBody>
          <a:bodyPr wrap="square" rtlCol="0">
            <a:spAutoFit/>
          </a:bodyPr>
          <a:lstStyle/>
          <a:p>
            <a:r>
              <a:rPr lang="en-US" sz="2400" b="1" dirty="0"/>
              <a:t>A =10</a:t>
            </a:r>
          </a:p>
        </p:txBody>
      </p:sp>
      <p:sp>
        <p:nvSpPr>
          <p:cNvPr id="35" name="TextBox 34">
            <a:extLst>
              <a:ext uri="{FF2B5EF4-FFF2-40B4-BE49-F238E27FC236}">
                <a16:creationId xmlns:a16="http://schemas.microsoft.com/office/drawing/2014/main" id="{745B5930-B14A-47D7-9229-88A5E4459FC5}"/>
              </a:ext>
            </a:extLst>
          </p:cNvPr>
          <p:cNvSpPr txBox="1"/>
          <p:nvPr/>
        </p:nvSpPr>
        <p:spPr>
          <a:xfrm>
            <a:off x="5410200" y="3566159"/>
            <a:ext cx="1504950" cy="461665"/>
          </a:xfrm>
          <a:prstGeom prst="rect">
            <a:avLst/>
          </a:prstGeom>
          <a:noFill/>
        </p:spPr>
        <p:txBody>
          <a:bodyPr wrap="square" rtlCol="0">
            <a:spAutoFit/>
          </a:bodyPr>
          <a:lstStyle/>
          <a:p>
            <a:r>
              <a:rPr lang="en-US" sz="2400" b="1" dirty="0"/>
              <a:t>A =11</a:t>
            </a:r>
          </a:p>
        </p:txBody>
      </p:sp>
      <p:sp>
        <p:nvSpPr>
          <p:cNvPr id="36" name="TextBox 35">
            <a:extLst>
              <a:ext uri="{FF2B5EF4-FFF2-40B4-BE49-F238E27FC236}">
                <a16:creationId xmlns:a16="http://schemas.microsoft.com/office/drawing/2014/main" id="{5D8C1C75-5A6A-418C-8F5B-3724FC84BDA7}"/>
              </a:ext>
            </a:extLst>
          </p:cNvPr>
          <p:cNvSpPr txBox="1"/>
          <p:nvPr/>
        </p:nvSpPr>
        <p:spPr>
          <a:xfrm flipH="1">
            <a:off x="10246994" y="4424817"/>
            <a:ext cx="1746885" cy="461665"/>
          </a:xfrm>
          <a:prstGeom prst="rect">
            <a:avLst/>
          </a:prstGeom>
          <a:noFill/>
        </p:spPr>
        <p:txBody>
          <a:bodyPr wrap="square" rtlCol="0">
            <a:spAutoFit/>
          </a:bodyPr>
          <a:lstStyle/>
          <a:p>
            <a:r>
              <a:rPr lang="en-US" sz="2400" b="1" dirty="0">
                <a:solidFill>
                  <a:srgbClr val="C00000"/>
                </a:solidFill>
              </a:rPr>
              <a:t>Wait X exist </a:t>
            </a:r>
          </a:p>
        </p:txBody>
      </p:sp>
      <p:sp>
        <p:nvSpPr>
          <p:cNvPr id="3" name="Rectangle 2">
            <a:extLst>
              <a:ext uri="{FF2B5EF4-FFF2-40B4-BE49-F238E27FC236}">
                <a16:creationId xmlns:a16="http://schemas.microsoft.com/office/drawing/2014/main" id="{4BB066E7-3B0B-411A-BB51-C059864C359C}"/>
              </a:ext>
            </a:extLst>
          </p:cNvPr>
          <p:cNvSpPr/>
          <p:nvPr/>
        </p:nvSpPr>
        <p:spPr>
          <a:xfrm>
            <a:off x="7899082" y="4213661"/>
            <a:ext cx="1910715" cy="12381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7699352-0154-4F11-A940-3AA368387528}"/>
              </a:ext>
            </a:extLst>
          </p:cNvPr>
          <p:cNvSpPr txBox="1"/>
          <p:nvPr/>
        </p:nvSpPr>
        <p:spPr>
          <a:xfrm>
            <a:off x="7899082" y="4285494"/>
            <a:ext cx="2651760" cy="369332"/>
          </a:xfrm>
          <a:prstGeom prst="rect">
            <a:avLst/>
          </a:prstGeom>
          <a:noFill/>
        </p:spPr>
        <p:txBody>
          <a:bodyPr wrap="square" rtlCol="0">
            <a:spAutoFit/>
          </a:bodyPr>
          <a:lstStyle/>
          <a:p>
            <a:r>
              <a:rPr lang="en-US" b="1" dirty="0">
                <a:solidFill>
                  <a:schemeClr val="accent1"/>
                </a:solidFill>
              </a:rPr>
              <a:t>Read(A)</a:t>
            </a:r>
          </a:p>
        </p:txBody>
      </p:sp>
      <p:sp>
        <p:nvSpPr>
          <p:cNvPr id="4" name="Right Brace 3">
            <a:extLst>
              <a:ext uri="{FF2B5EF4-FFF2-40B4-BE49-F238E27FC236}">
                <a16:creationId xmlns:a16="http://schemas.microsoft.com/office/drawing/2014/main" id="{B39BAAF8-51CA-4422-A6E8-0780EE5486F6}"/>
              </a:ext>
            </a:extLst>
          </p:cNvPr>
          <p:cNvSpPr/>
          <p:nvPr/>
        </p:nvSpPr>
        <p:spPr>
          <a:xfrm>
            <a:off x="9866945" y="4352486"/>
            <a:ext cx="292418" cy="11252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C58E2143-324E-4E8D-A4CD-E3172B023F31}"/>
              </a:ext>
            </a:extLst>
          </p:cNvPr>
          <p:cNvSpPr txBox="1"/>
          <p:nvPr/>
        </p:nvSpPr>
        <p:spPr>
          <a:xfrm>
            <a:off x="10793730" y="5085902"/>
            <a:ext cx="1504950" cy="461665"/>
          </a:xfrm>
          <a:prstGeom prst="rect">
            <a:avLst/>
          </a:prstGeom>
          <a:noFill/>
        </p:spPr>
        <p:txBody>
          <a:bodyPr wrap="square" rtlCol="0">
            <a:spAutoFit/>
          </a:bodyPr>
          <a:lstStyle/>
          <a:p>
            <a:r>
              <a:rPr lang="en-US" sz="2400" b="1" dirty="0"/>
              <a:t>A =10</a:t>
            </a:r>
          </a:p>
        </p:txBody>
      </p:sp>
      <p:sp>
        <p:nvSpPr>
          <p:cNvPr id="38" name="TextBox 37">
            <a:extLst>
              <a:ext uri="{FF2B5EF4-FFF2-40B4-BE49-F238E27FC236}">
                <a16:creationId xmlns:a16="http://schemas.microsoft.com/office/drawing/2014/main" id="{DAFF4BB8-612D-404B-8DBD-E8F32C412772}"/>
              </a:ext>
            </a:extLst>
          </p:cNvPr>
          <p:cNvSpPr txBox="1"/>
          <p:nvPr/>
        </p:nvSpPr>
        <p:spPr>
          <a:xfrm flipH="1">
            <a:off x="922019" y="2675809"/>
            <a:ext cx="1514476" cy="584775"/>
          </a:xfrm>
          <a:prstGeom prst="rect">
            <a:avLst/>
          </a:prstGeom>
          <a:noFill/>
        </p:spPr>
        <p:txBody>
          <a:bodyPr wrap="square" rtlCol="0">
            <a:spAutoFit/>
          </a:bodyPr>
          <a:lstStyle/>
          <a:p>
            <a:r>
              <a:rPr lang="en-US" sz="1600" b="1" dirty="0">
                <a:solidFill>
                  <a:schemeClr val="accent6">
                    <a:lumMod val="50000"/>
                  </a:schemeClr>
                </a:solidFill>
              </a:rPr>
              <a:t>Place S</a:t>
            </a:r>
          </a:p>
          <a:p>
            <a:r>
              <a:rPr lang="en-US" sz="1600" b="1" dirty="0">
                <a:solidFill>
                  <a:schemeClr val="accent6">
                    <a:lumMod val="50000"/>
                  </a:schemeClr>
                </a:solidFill>
              </a:rPr>
              <a:t>Release S</a:t>
            </a:r>
          </a:p>
        </p:txBody>
      </p:sp>
      <p:sp>
        <p:nvSpPr>
          <p:cNvPr id="39" name="TextBox 38">
            <a:extLst>
              <a:ext uri="{FF2B5EF4-FFF2-40B4-BE49-F238E27FC236}">
                <a16:creationId xmlns:a16="http://schemas.microsoft.com/office/drawing/2014/main" id="{B8D681CF-B0D7-4BD4-9025-C60238C07D64}"/>
              </a:ext>
            </a:extLst>
          </p:cNvPr>
          <p:cNvSpPr txBox="1"/>
          <p:nvPr/>
        </p:nvSpPr>
        <p:spPr>
          <a:xfrm flipH="1">
            <a:off x="593407" y="3639938"/>
            <a:ext cx="1746885" cy="461665"/>
          </a:xfrm>
          <a:prstGeom prst="rect">
            <a:avLst/>
          </a:prstGeom>
          <a:noFill/>
        </p:spPr>
        <p:txBody>
          <a:bodyPr wrap="square" rtlCol="0">
            <a:spAutoFit/>
          </a:bodyPr>
          <a:lstStyle/>
          <a:p>
            <a:r>
              <a:rPr lang="en-US" sz="2400" b="1" dirty="0">
                <a:solidFill>
                  <a:schemeClr val="accent6">
                    <a:lumMod val="50000"/>
                  </a:schemeClr>
                </a:solidFill>
              </a:rPr>
              <a:t>Place X</a:t>
            </a:r>
          </a:p>
        </p:txBody>
      </p:sp>
      <p:sp>
        <p:nvSpPr>
          <p:cNvPr id="16" name="Arrow: Up-Down 15">
            <a:extLst>
              <a:ext uri="{FF2B5EF4-FFF2-40B4-BE49-F238E27FC236}">
                <a16:creationId xmlns:a16="http://schemas.microsoft.com/office/drawing/2014/main" id="{D111B57B-783F-45FB-B899-7E5464800B52}"/>
              </a:ext>
            </a:extLst>
          </p:cNvPr>
          <p:cNvSpPr/>
          <p:nvPr/>
        </p:nvSpPr>
        <p:spPr>
          <a:xfrm>
            <a:off x="-49530" y="1367897"/>
            <a:ext cx="815339" cy="5319853"/>
          </a:xfrm>
          <a:prstGeom prst="upDownArrow">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time</a:t>
            </a:r>
          </a:p>
        </p:txBody>
      </p:sp>
      <p:sp>
        <p:nvSpPr>
          <p:cNvPr id="40" name="TextBox 39">
            <a:extLst>
              <a:ext uri="{FF2B5EF4-FFF2-40B4-BE49-F238E27FC236}">
                <a16:creationId xmlns:a16="http://schemas.microsoft.com/office/drawing/2014/main" id="{F7C51D51-9A66-479D-A832-04F02CD96F0E}"/>
              </a:ext>
            </a:extLst>
          </p:cNvPr>
          <p:cNvSpPr txBox="1"/>
          <p:nvPr/>
        </p:nvSpPr>
        <p:spPr>
          <a:xfrm>
            <a:off x="10685144" y="2675809"/>
            <a:ext cx="1261110" cy="461665"/>
          </a:xfrm>
          <a:prstGeom prst="rect">
            <a:avLst/>
          </a:prstGeom>
          <a:noFill/>
        </p:spPr>
        <p:txBody>
          <a:bodyPr wrap="square" rtlCol="0">
            <a:spAutoFit/>
          </a:bodyPr>
          <a:lstStyle/>
          <a:p>
            <a:r>
              <a:rPr lang="en-US" sz="2400" b="1" dirty="0"/>
              <a:t>A =10</a:t>
            </a:r>
          </a:p>
        </p:txBody>
      </p:sp>
    </p:spTree>
    <p:extLst>
      <p:ext uri="{BB962C8B-B14F-4D97-AF65-F5344CB8AC3E}">
        <p14:creationId xmlns:p14="http://schemas.microsoft.com/office/powerpoint/2010/main" val="2705730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C8B4D-E30A-4F0D-822E-A5B2B4C2865D}"/>
              </a:ext>
            </a:extLst>
          </p:cNvPr>
          <p:cNvSpPr>
            <a:spLocks noGrp="1"/>
          </p:cNvSpPr>
          <p:nvPr>
            <p:ph type="title"/>
          </p:nvPr>
        </p:nvSpPr>
        <p:spPr>
          <a:xfrm>
            <a:off x="1043631" y="809898"/>
            <a:ext cx="9942716" cy="1554480"/>
          </a:xfrm>
        </p:spPr>
        <p:txBody>
          <a:bodyPr anchor="ctr">
            <a:normAutofit/>
          </a:bodyPr>
          <a:lstStyle/>
          <a:p>
            <a:r>
              <a:rPr lang="en-US" sz="4800" b="1"/>
              <a:t>REPEATABLE READ</a:t>
            </a:r>
            <a:endParaRPr lang="en-US" sz="4800"/>
          </a:p>
        </p:txBody>
      </p:sp>
      <p:sp>
        <p:nvSpPr>
          <p:cNvPr id="3" name="Content Placeholder 2">
            <a:extLst>
              <a:ext uri="{FF2B5EF4-FFF2-40B4-BE49-F238E27FC236}">
                <a16:creationId xmlns:a16="http://schemas.microsoft.com/office/drawing/2014/main" id="{8C600A10-1343-4345-8540-46855D519937}"/>
              </a:ext>
            </a:extLst>
          </p:cNvPr>
          <p:cNvSpPr>
            <a:spLocks noGrp="1"/>
          </p:cNvSpPr>
          <p:nvPr>
            <p:ph idx="1"/>
          </p:nvPr>
        </p:nvSpPr>
        <p:spPr>
          <a:xfrm>
            <a:off x="1045028" y="3017522"/>
            <a:ext cx="9941319" cy="3124658"/>
          </a:xfrm>
        </p:spPr>
        <p:txBody>
          <a:bodyPr anchor="ctr">
            <a:normAutofit/>
          </a:bodyPr>
          <a:lstStyle/>
          <a:p>
            <a:r>
              <a:rPr lang="en-US" sz="2400"/>
              <a:t>places </a:t>
            </a:r>
            <a:r>
              <a:rPr lang="en-US" sz="2400" b="1"/>
              <a:t>shared locks on all data that is read </a:t>
            </a:r>
            <a:r>
              <a:rPr lang="en-US" sz="2400"/>
              <a:t>and holds these locks until the transaction is committed or rolled back.</a:t>
            </a:r>
          </a:p>
          <a:p>
            <a:r>
              <a:rPr lang="en-US" sz="2400"/>
              <a:t>The disadvantage of this isolation level is that </a:t>
            </a:r>
            <a:r>
              <a:rPr lang="en-US" sz="2400" b="1"/>
              <a:t>concurrency is further reduced</a:t>
            </a:r>
            <a:r>
              <a:rPr lang="en-US" sz="2400"/>
              <a:t>, because the time interval during which other transactions cannot update the same data is significantly longer than in the case of READ COMMITTED.</a:t>
            </a:r>
          </a:p>
          <a:p>
            <a:r>
              <a:rPr lang="en-US" sz="2400"/>
              <a:t>does not prevent another transaction from inserting new rows, which are included in subsequent reads, </a:t>
            </a:r>
            <a:r>
              <a:rPr lang="en-US" sz="2400" b="1"/>
              <a:t>so phantoms can appear.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28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B033-B920-45D0-B491-BDF4AAA1B264}"/>
              </a:ext>
            </a:extLst>
          </p:cNvPr>
          <p:cNvSpPr>
            <a:spLocks noGrp="1"/>
          </p:cNvSpPr>
          <p:nvPr>
            <p:ph type="title"/>
          </p:nvPr>
        </p:nvSpPr>
        <p:spPr/>
        <p:txBody>
          <a:bodyPr/>
          <a:lstStyle/>
          <a:p>
            <a:r>
              <a:rPr lang="en-US" b="1" dirty="0"/>
              <a:t>REPEATABLE READ</a:t>
            </a:r>
            <a:r>
              <a:rPr lang="en-US" dirty="0"/>
              <a:t> Example</a:t>
            </a:r>
          </a:p>
        </p:txBody>
      </p:sp>
      <p:sp>
        <p:nvSpPr>
          <p:cNvPr id="5" name="Rectangle: Rounded Corners 4">
            <a:extLst>
              <a:ext uri="{FF2B5EF4-FFF2-40B4-BE49-F238E27FC236}">
                <a16:creationId xmlns:a16="http://schemas.microsoft.com/office/drawing/2014/main" id="{675E8EC1-21CA-43C7-9686-3EC8F7373296}"/>
              </a:ext>
            </a:extLst>
          </p:cNvPr>
          <p:cNvSpPr/>
          <p:nvPr/>
        </p:nvSpPr>
        <p:spPr>
          <a:xfrm>
            <a:off x="1838326" y="1666397"/>
            <a:ext cx="3566160" cy="2988429"/>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6" name="TextBox 5">
            <a:extLst>
              <a:ext uri="{FF2B5EF4-FFF2-40B4-BE49-F238E27FC236}">
                <a16:creationId xmlns:a16="http://schemas.microsoft.com/office/drawing/2014/main" id="{EA20E501-4500-4591-A960-29F6750937A7}"/>
              </a:ext>
            </a:extLst>
          </p:cNvPr>
          <p:cNvSpPr txBox="1"/>
          <p:nvPr/>
        </p:nvSpPr>
        <p:spPr>
          <a:xfrm>
            <a:off x="2188846" y="1879757"/>
            <a:ext cx="2674620" cy="369332"/>
          </a:xfrm>
          <a:prstGeom prst="rect">
            <a:avLst/>
          </a:prstGeom>
          <a:noFill/>
        </p:spPr>
        <p:txBody>
          <a:bodyPr wrap="square" rtlCol="0">
            <a:spAutoFit/>
          </a:bodyPr>
          <a:lstStyle/>
          <a:p>
            <a:r>
              <a:rPr lang="en-US" b="1" dirty="0">
                <a:solidFill>
                  <a:schemeClr val="accent1"/>
                </a:solidFill>
              </a:rPr>
              <a:t>BEGIN TRAN A</a:t>
            </a:r>
          </a:p>
        </p:txBody>
      </p:sp>
      <p:sp>
        <p:nvSpPr>
          <p:cNvPr id="7" name="TextBox 6">
            <a:extLst>
              <a:ext uri="{FF2B5EF4-FFF2-40B4-BE49-F238E27FC236}">
                <a16:creationId xmlns:a16="http://schemas.microsoft.com/office/drawing/2014/main" id="{A9717075-5824-45F9-B54A-41AF17C49B87}"/>
              </a:ext>
            </a:extLst>
          </p:cNvPr>
          <p:cNvSpPr txBox="1"/>
          <p:nvPr/>
        </p:nvSpPr>
        <p:spPr>
          <a:xfrm>
            <a:off x="2266950" y="4337682"/>
            <a:ext cx="2674620" cy="369332"/>
          </a:xfrm>
          <a:prstGeom prst="rect">
            <a:avLst/>
          </a:prstGeom>
          <a:noFill/>
        </p:spPr>
        <p:txBody>
          <a:bodyPr wrap="square" rtlCol="0">
            <a:spAutoFit/>
          </a:bodyPr>
          <a:lstStyle/>
          <a:p>
            <a:r>
              <a:rPr lang="en-US" b="1" dirty="0">
                <a:solidFill>
                  <a:schemeClr val="accent1"/>
                </a:solidFill>
              </a:rPr>
              <a:t>END TRAN A</a:t>
            </a:r>
          </a:p>
        </p:txBody>
      </p:sp>
      <p:sp>
        <p:nvSpPr>
          <p:cNvPr id="8" name="TextBox 7">
            <a:extLst>
              <a:ext uri="{FF2B5EF4-FFF2-40B4-BE49-F238E27FC236}">
                <a16:creationId xmlns:a16="http://schemas.microsoft.com/office/drawing/2014/main" id="{91D8E07B-FE11-4774-97DB-A8EF64A49A7D}"/>
              </a:ext>
            </a:extLst>
          </p:cNvPr>
          <p:cNvSpPr txBox="1"/>
          <p:nvPr/>
        </p:nvSpPr>
        <p:spPr>
          <a:xfrm>
            <a:off x="2729866" y="2675809"/>
            <a:ext cx="2674620" cy="369332"/>
          </a:xfrm>
          <a:prstGeom prst="rect">
            <a:avLst/>
          </a:prstGeom>
          <a:noFill/>
        </p:spPr>
        <p:txBody>
          <a:bodyPr wrap="square" rtlCol="0">
            <a:spAutoFit/>
          </a:bodyPr>
          <a:lstStyle/>
          <a:p>
            <a:r>
              <a:rPr lang="en-US" b="1" dirty="0">
                <a:solidFill>
                  <a:schemeClr val="accent1"/>
                </a:solidFill>
              </a:rPr>
              <a:t>Read(A)</a:t>
            </a:r>
          </a:p>
        </p:txBody>
      </p:sp>
      <p:sp>
        <p:nvSpPr>
          <p:cNvPr id="12" name="Rectangle: Rounded Corners 11">
            <a:extLst>
              <a:ext uri="{FF2B5EF4-FFF2-40B4-BE49-F238E27FC236}">
                <a16:creationId xmlns:a16="http://schemas.microsoft.com/office/drawing/2014/main" id="{BA5BFB0C-BC56-4326-81A3-C9F44F17A23F}"/>
              </a:ext>
            </a:extLst>
          </p:cNvPr>
          <p:cNvSpPr/>
          <p:nvPr/>
        </p:nvSpPr>
        <p:spPr>
          <a:xfrm>
            <a:off x="7071360" y="1686043"/>
            <a:ext cx="3566160" cy="4161925"/>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040488E-C576-4397-B44F-0A0E2C1F3C7F}"/>
              </a:ext>
            </a:extLst>
          </p:cNvPr>
          <p:cNvSpPr txBox="1"/>
          <p:nvPr/>
        </p:nvSpPr>
        <p:spPr>
          <a:xfrm>
            <a:off x="7421880" y="1899403"/>
            <a:ext cx="2674620" cy="369332"/>
          </a:xfrm>
          <a:prstGeom prst="rect">
            <a:avLst/>
          </a:prstGeom>
          <a:noFill/>
        </p:spPr>
        <p:txBody>
          <a:bodyPr wrap="square" rtlCol="0">
            <a:spAutoFit/>
          </a:bodyPr>
          <a:lstStyle/>
          <a:p>
            <a:r>
              <a:rPr lang="en-US" b="1" dirty="0">
                <a:solidFill>
                  <a:schemeClr val="accent1"/>
                </a:solidFill>
              </a:rPr>
              <a:t>BEGIN TRAN B</a:t>
            </a:r>
          </a:p>
        </p:txBody>
      </p:sp>
      <p:sp>
        <p:nvSpPr>
          <p:cNvPr id="14" name="TextBox 13">
            <a:extLst>
              <a:ext uri="{FF2B5EF4-FFF2-40B4-BE49-F238E27FC236}">
                <a16:creationId xmlns:a16="http://schemas.microsoft.com/office/drawing/2014/main" id="{674FAB25-CA7C-4CF9-8D7E-5614C4B7049A}"/>
              </a:ext>
            </a:extLst>
          </p:cNvPr>
          <p:cNvSpPr txBox="1"/>
          <p:nvPr/>
        </p:nvSpPr>
        <p:spPr>
          <a:xfrm>
            <a:off x="7599046" y="5028453"/>
            <a:ext cx="2674620" cy="369332"/>
          </a:xfrm>
          <a:prstGeom prst="rect">
            <a:avLst/>
          </a:prstGeom>
          <a:noFill/>
        </p:spPr>
        <p:txBody>
          <a:bodyPr wrap="square" rtlCol="0">
            <a:spAutoFit/>
          </a:bodyPr>
          <a:lstStyle/>
          <a:p>
            <a:r>
              <a:rPr lang="en-US" b="1" dirty="0">
                <a:solidFill>
                  <a:schemeClr val="accent1"/>
                </a:solidFill>
              </a:rPr>
              <a:t>BEGIN TRAN</a:t>
            </a:r>
          </a:p>
        </p:txBody>
      </p:sp>
      <p:sp>
        <p:nvSpPr>
          <p:cNvPr id="19" name="TextBox 18">
            <a:extLst>
              <a:ext uri="{FF2B5EF4-FFF2-40B4-BE49-F238E27FC236}">
                <a16:creationId xmlns:a16="http://schemas.microsoft.com/office/drawing/2014/main" id="{82A4DB63-CCBA-4488-9CD4-FDD8DA4DF190}"/>
              </a:ext>
            </a:extLst>
          </p:cNvPr>
          <p:cNvSpPr txBox="1"/>
          <p:nvPr/>
        </p:nvSpPr>
        <p:spPr>
          <a:xfrm>
            <a:off x="2188846" y="1879757"/>
            <a:ext cx="2674620" cy="369332"/>
          </a:xfrm>
          <a:prstGeom prst="rect">
            <a:avLst/>
          </a:prstGeom>
          <a:noFill/>
        </p:spPr>
        <p:txBody>
          <a:bodyPr wrap="square" rtlCol="0">
            <a:spAutoFit/>
          </a:bodyPr>
          <a:lstStyle/>
          <a:p>
            <a:r>
              <a:rPr lang="en-US" b="1" dirty="0">
                <a:solidFill>
                  <a:schemeClr val="accent1"/>
                </a:solidFill>
              </a:rPr>
              <a:t>BEGIN TRAN </a:t>
            </a:r>
          </a:p>
        </p:txBody>
      </p:sp>
      <p:sp>
        <p:nvSpPr>
          <p:cNvPr id="21" name="TextBox 20">
            <a:extLst>
              <a:ext uri="{FF2B5EF4-FFF2-40B4-BE49-F238E27FC236}">
                <a16:creationId xmlns:a16="http://schemas.microsoft.com/office/drawing/2014/main" id="{BCED81E9-004B-4C1B-B218-5EED3FB6A56B}"/>
              </a:ext>
            </a:extLst>
          </p:cNvPr>
          <p:cNvSpPr txBox="1"/>
          <p:nvPr/>
        </p:nvSpPr>
        <p:spPr>
          <a:xfrm>
            <a:off x="2729866" y="2675809"/>
            <a:ext cx="2674620" cy="369332"/>
          </a:xfrm>
          <a:prstGeom prst="rect">
            <a:avLst/>
          </a:prstGeom>
          <a:noFill/>
        </p:spPr>
        <p:txBody>
          <a:bodyPr wrap="square" rtlCol="0">
            <a:spAutoFit/>
          </a:bodyPr>
          <a:lstStyle/>
          <a:p>
            <a:r>
              <a:rPr lang="en-US" b="1" dirty="0">
                <a:solidFill>
                  <a:schemeClr val="accent1"/>
                </a:solidFill>
              </a:rPr>
              <a:t>Read(A)</a:t>
            </a:r>
          </a:p>
        </p:txBody>
      </p:sp>
      <p:sp>
        <p:nvSpPr>
          <p:cNvPr id="30" name="TextBox 29">
            <a:extLst>
              <a:ext uri="{FF2B5EF4-FFF2-40B4-BE49-F238E27FC236}">
                <a16:creationId xmlns:a16="http://schemas.microsoft.com/office/drawing/2014/main" id="{49A3700E-F668-4AC9-8CA0-053B6C8AC447}"/>
              </a:ext>
            </a:extLst>
          </p:cNvPr>
          <p:cNvSpPr txBox="1"/>
          <p:nvPr/>
        </p:nvSpPr>
        <p:spPr>
          <a:xfrm>
            <a:off x="2903220" y="4030262"/>
            <a:ext cx="2636520" cy="369332"/>
          </a:xfrm>
          <a:prstGeom prst="rect">
            <a:avLst/>
          </a:prstGeom>
          <a:noFill/>
        </p:spPr>
        <p:txBody>
          <a:bodyPr wrap="square" rtlCol="0">
            <a:spAutoFit/>
          </a:bodyPr>
          <a:lstStyle/>
          <a:p>
            <a:r>
              <a:rPr lang="en-US" b="1" dirty="0">
                <a:solidFill>
                  <a:schemeClr val="accent1"/>
                </a:solidFill>
              </a:rPr>
              <a:t>ROLLBACK</a:t>
            </a:r>
          </a:p>
        </p:txBody>
      </p:sp>
      <p:sp>
        <p:nvSpPr>
          <p:cNvPr id="31" name="TextBox 30">
            <a:extLst>
              <a:ext uri="{FF2B5EF4-FFF2-40B4-BE49-F238E27FC236}">
                <a16:creationId xmlns:a16="http://schemas.microsoft.com/office/drawing/2014/main" id="{C92E9DC8-E759-484A-9815-17ADD0960C28}"/>
              </a:ext>
            </a:extLst>
          </p:cNvPr>
          <p:cNvSpPr txBox="1"/>
          <p:nvPr/>
        </p:nvSpPr>
        <p:spPr>
          <a:xfrm>
            <a:off x="7810500" y="2710695"/>
            <a:ext cx="2674620" cy="369332"/>
          </a:xfrm>
          <a:prstGeom prst="rect">
            <a:avLst/>
          </a:prstGeom>
          <a:noFill/>
        </p:spPr>
        <p:txBody>
          <a:bodyPr wrap="square" rtlCol="0">
            <a:spAutoFit/>
          </a:bodyPr>
          <a:lstStyle/>
          <a:p>
            <a:r>
              <a:rPr lang="en-US" b="1" dirty="0">
                <a:solidFill>
                  <a:schemeClr val="accent1"/>
                </a:solidFill>
              </a:rPr>
              <a:t>Read (A)</a:t>
            </a:r>
          </a:p>
        </p:txBody>
      </p:sp>
      <p:sp>
        <p:nvSpPr>
          <p:cNvPr id="33" name="TextBox 32">
            <a:extLst>
              <a:ext uri="{FF2B5EF4-FFF2-40B4-BE49-F238E27FC236}">
                <a16:creationId xmlns:a16="http://schemas.microsoft.com/office/drawing/2014/main" id="{48245692-AB43-4427-8935-9B677CD87926}"/>
              </a:ext>
            </a:extLst>
          </p:cNvPr>
          <p:cNvSpPr txBox="1"/>
          <p:nvPr/>
        </p:nvSpPr>
        <p:spPr>
          <a:xfrm>
            <a:off x="5469256" y="2433696"/>
            <a:ext cx="1333500" cy="461665"/>
          </a:xfrm>
          <a:prstGeom prst="rect">
            <a:avLst/>
          </a:prstGeom>
          <a:noFill/>
        </p:spPr>
        <p:txBody>
          <a:bodyPr wrap="square" rtlCol="0">
            <a:spAutoFit/>
          </a:bodyPr>
          <a:lstStyle/>
          <a:p>
            <a:r>
              <a:rPr lang="en-US" sz="2400" b="1" dirty="0"/>
              <a:t>A =10</a:t>
            </a:r>
          </a:p>
        </p:txBody>
      </p:sp>
      <p:sp>
        <p:nvSpPr>
          <p:cNvPr id="34" name="TextBox 33">
            <a:extLst>
              <a:ext uri="{FF2B5EF4-FFF2-40B4-BE49-F238E27FC236}">
                <a16:creationId xmlns:a16="http://schemas.microsoft.com/office/drawing/2014/main" id="{75911AA6-8982-4A71-A16D-EBAD516D0E64}"/>
              </a:ext>
            </a:extLst>
          </p:cNvPr>
          <p:cNvSpPr txBox="1"/>
          <p:nvPr/>
        </p:nvSpPr>
        <p:spPr>
          <a:xfrm>
            <a:off x="5404486" y="3544197"/>
            <a:ext cx="1261110" cy="461665"/>
          </a:xfrm>
          <a:prstGeom prst="rect">
            <a:avLst/>
          </a:prstGeom>
          <a:noFill/>
        </p:spPr>
        <p:txBody>
          <a:bodyPr wrap="square" rtlCol="0">
            <a:spAutoFit/>
          </a:bodyPr>
          <a:lstStyle/>
          <a:p>
            <a:r>
              <a:rPr lang="en-US" sz="2400" b="1" dirty="0"/>
              <a:t>A =10</a:t>
            </a:r>
          </a:p>
        </p:txBody>
      </p:sp>
      <p:sp>
        <p:nvSpPr>
          <p:cNvPr id="36" name="TextBox 35">
            <a:extLst>
              <a:ext uri="{FF2B5EF4-FFF2-40B4-BE49-F238E27FC236}">
                <a16:creationId xmlns:a16="http://schemas.microsoft.com/office/drawing/2014/main" id="{5D8C1C75-5A6A-418C-8F5B-3724FC84BDA7}"/>
              </a:ext>
            </a:extLst>
          </p:cNvPr>
          <p:cNvSpPr txBox="1"/>
          <p:nvPr/>
        </p:nvSpPr>
        <p:spPr>
          <a:xfrm flipH="1">
            <a:off x="10126977" y="3179063"/>
            <a:ext cx="1746885" cy="830997"/>
          </a:xfrm>
          <a:prstGeom prst="rect">
            <a:avLst/>
          </a:prstGeom>
          <a:noFill/>
        </p:spPr>
        <p:txBody>
          <a:bodyPr wrap="square" rtlCol="0">
            <a:spAutoFit/>
          </a:bodyPr>
          <a:lstStyle/>
          <a:p>
            <a:r>
              <a:rPr lang="en-US" sz="2400" b="1" dirty="0">
                <a:solidFill>
                  <a:srgbClr val="C00000"/>
                </a:solidFill>
              </a:rPr>
              <a:t>Wait, Place U lock</a:t>
            </a:r>
          </a:p>
        </p:txBody>
      </p:sp>
      <p:sp>
        <p:nvSpPr>
          <p:cNvPr id="3" name="Rectangle 2">
            <a:extLst>
              <a:ext uri="{FF2B5EF4-FFF2-40B4-BE49-F238E27FC236}">
                <a16:creationId xmlns:a16="http://schemas.microsoft.com/office/drawing/2014/main" id="{4BB066E7-3B0B-411A-BB51-C059864C359C}"/>
              </a:ext>
            </a:extLst>
          </p:cNvPr>
          <p:cNvSpPr/>
          <p:nvPr/>
        </p:nvSpPr>
        <p:spPr>
          <a:xfrm>
            <a:off x="7899082" y="3165336"/>
            <a:ext cx="1910715" cy="15818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7699352-0154-4F11-A940-3AA368387528}"/>
              </a:ext>
            </a:extLst>
          </p:cNvPr>
          <p:cNvSpPr txBox="1"/>
          <p:nvPr/>
        </p:nvSpPr>
        <p:spPr>
          <a:xfrm>
            <a:off x="7899082" y="3237208"/>
            <a:ext cx="2651760" cy="369332"/>
          </a:xfrm>
          <a:prstGeom prst="rect">
            <a:avLst/>
          </a:prstGeom>
          <a:noFill/>
        </p:spPr>
        <p:txBody>
          <a:bodyPr wrap="square" rtlCol="0">
            <a:spAutoFit/>
          </a:bodyPr>
          <a:lstStyle/>
          <a:p>
            <a:r>
              <a:rPr lang="en-US" b="1" dirty="0">
                <a:solidFill>
                  <a:schemeClr val="accent1"/>
                </a:solidFill>
              </a:rPr>
              <a:t>Update A =11</a:t>
            </a:r>
          </a:p>
        </p:txBody>
      </p:sp>
      <p:sp>
        <p:nvSpPr>
          <p:cNvPr id="4" name="Right Brace 3">
            <a:extLst>
              <a:ext uri="{FF2B5EF4-FFF2-40B4-BE49-F238E27FC236}">
                <a16:creationId xmlns:a16="http://schemas.microsoft.com/office/drawing/2014/main" id="{B39BAAF8-51CA-4422-A6E8-0780EE5486F6}"/>
              </a:ext>
            </a:extLst>
          </p:cNvPr>
          <p:cNvSpPr/>
          <p:nvPr/>
        </p:nvSpPr>
        <p:spPr>
          <a:xfrm>
            <a:off x="9960766" y="3220812"/>
            <a:ext cx="292418" cy="11252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DAFF4BB8-612D-404B-8DBD-E8F32C412772}"/>
              </a:ext>
            </a:extLst>
          </p:cNvPr>
          <p:cNvSpPr txBox="1"/>
          <p:nvPr/>
        </p:nvSpPr>
        <p:spPr>
          <a:xfrm flipH="1">
            <a:off x="537208" y="2703670"/>
            <a:ext cx="1514476" cy="461665"/>
          </a:xfrm>
          <a:prstGeom prst="rect">
            <a:avLst/>
          </a:prstGeom>
          <a:noFill/>
        </p:spPr>
        <p:txBody>
          <a:bodyPr wrap="square" rtlCol="0">
            <a:spAutoFit/>
          </a:bodyPr>
          <a:lstStyle/>
          <a:p>
            <a:r>
              <a:rPr lang="en-US" sz="2400" b="1" dirty="0">
                <a:solidFill>
                  <a:schemeClr val="accent6">
                    <a:lumMod val="50000"/>
                  </a:schemeClr>
                </a:solidFill>
              </a:rPr>
              <a:t>Place S</a:t>
            </a:r>
          </a:p>
        </p:txBody>
      </p:sp>
      <p:sp>
        <p:nvSpPr>
          <p:cNvPr id="39" name="TextBox 38">
            <a:extLst>
              <a:ext uri="{FF2B5EF4-FFF2-40B4-BE49-F238E27FC236}">
                <a16:creationId xmlns:a16="http://schemas.microsoft.com/office/drawing/2014/main" id="{B8D681CF-B0D7-4BD4-9025-C60238C07D64}"/>
              </a:ext>
            </a:extLst>
          </p:cNvPr>
          <p:cNvSpPr txBox="1"/>
          <p:nvPr/>
        </p:nvSpPr>
        <p:spPr>
          <a:xfrm flipH="1">
            <a:off x="596264" y="4285494"/>
            <a:ext cx="1701165" cy="461665"/>
          </a:xfrm>
          <a:prstGeom prst="rect">
            <a:avLst/>
          </a:prstGeom>
          <a:noFill/>
        </p:spPr>
        <p:txBody>
          <a:bodyPr wrap="square" rtlCol="0">
            <a:spAutoFit/>
          </a:bodyPr>
          <a:lstStyle/>
          <a:p>
            <a:r>
              <a:rPr lang="en-US" sz="2400" b="1" dirty="0">
                <a:solidFill>
                  <a:schemeClr val="accent6">
                    <a:lumMod val="50000"/>
                  </a:schemeClr>
                </a:solidFill>
              </a:rPr>
              <a:t>Release S</a:t>
            </a:r>
          </a:p>
        </p:txBody>
      </p:sp>
      <p:sp>
        <p:nvSpPr>
          <p:cNvPr id="16" name="Arrow: Up-Down 15">
            <a:extLst>
              <a:ext uri="{FF2B5EF4-FFF2-40B4-BE49-F238E27FC236}">
                <a16:creationId xmlns:a16="http://schemas.microsoft.com/office/drawing/2014/main" id="{D111B57B-783F-45FB-B899-7E5464800B52}"/>
              </a:ext>
            </a:extLst>
          </p:cNvPr>
          <p:cNvSpPr/>
          <p:nvPr/>
        </p:nvSpPr>
        <p:spPr>
          <a:xfrm>
            <a:off x="-34290" y="1344241"/>
            <a:ext cx="815339" cy="5319853"/>
          </a:xfrm>
          <a:prstGeom prst="upDownArrow">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time</a:t>
            </a:r>
          </a:p>
        </p:txBody>
      </p:sp>
      <p:sp>
        <p:nvSpPr>
          <p:cNvPr id="40" name="TextBox 39">
            <a:extLst>
              <a:ext uri="{FF2B5EF4-FFF2-40B4-BE49-F238E27FC236}">
                <a16:creationId xmlns:a16="http://schemas.microsoft.com/office/drawing/2014/main" id="{F7C51D51-9A66-479D-A832-04F02CD96F0E}"/>
              </a:ext>
            </a:extLst>
          </p:cNvPr>
          <p:cNvSpPr txBox="1"/>
          <p:nvPr/>
        </p:nvSpPr>
        <p:spPr>
          <a:xfrm>
            <a:off x="10685144" y="2675809"/>
            <a:ext cx="1261110" cy="461665"/>
          </a:xfrm>
          <a:prstGeom prst="rect">
            <a:avLst/>
          </a:prstGeom>
          <a:noFill/>
        </p:spPr>
        <p:txBody>
          <a:bodyPr wrap="square" rtlCol="0">
            <a:spAutoFit/>
          </a:bodyPr>
          <a:lstStyle/>
          <a:p>
            <a:r>
              <a:rPr lang="en-US" sz="2400" b="1" dirty="0"/>
              <a:t>A =10</a:t>
            </a:r>
          </a:p>
        </p:txBody>
      </p:sp>
      <p:sp>
        <p:nvSpPr>
          <p:cNvPr id="37" name="TextBox 36">
            <a:extLst>
              <a:ext uri="{FF2B5EF4-FFF2-40B4-BE49-F238E27FC236}">
                <a16:creationId xmlns:a16="http://schemas.microsoft.com/office/drawing/2014/main" id="{B7EAAEE3-49EE-4F21-BF0E-8FB9BA68C731}"/>
              </a:ext>
            </a:extLst>
          </p:cNvPr>
          <p:cNvSpPr txBox="1"/>
          <p:nvPr/>
        </p:nvSpPr>
        <p:spPr>
          <a:xfrm>
            <a:off x="2729866" y="3634836"/>
            <a:ext cx="2674620" cy="369332"/>
          </a:xfrm>
          <a:prstGeom prst="rect">
            <a:avLst/>
          </a:prstGeom>
          <a:noFill/>
        </p:spPr>
        <p:txBody>
          <a:bodyPr wrap="square" rtlCol="0">
            <a:spAutoFit/>
          </a:bodyPr>
          <a:lstStyle/>
          <a:p>
            <a:r>
              <a:rPr lang="en-US" b="1" dirty="0">
                <a:solidFill>
                  <a:schemeClr val="accent1"/>
                </a:solidFill>
              </a:rPr>
              <a:t>Read(A)</a:t>
            </a:r>
          </a:p>
        </p:txBody>
      </p:sp>
      <p:sp>
        <p:nvSpPr>
          <p:cNvPr id="11" name="TextBox 10">
            <a:extLst>
              <a:ext uri="{FF2B5EF4-FFF2-40B4-BE49-F238E27FC236}">
                <a16:creationId xmlns:a16="http://schemas.microsoft.com/office/drawing/2014/main" id="{C6F60416-A061-4D78-B1EF-F62ED6DB947A}"/>
              </a:ext>
            </a:extLst>
          </p:cNvPr>
          <p:cNvSpPr txBox="1"/>
          <p:nvPr/>
        </p:nvSpPr>
        <p:spPr>
          <a:xfrm>
            <a:off x="1034413" y="5201637"/>
            <a:ext cx="4434843" cy="646331"/>
          </a:xfrm>
          <a:prstGeom prst="rect">
            <a:avLst/>
          </a:prstGeom>
          <a:noFill/>
        </p:spPr>
        <p:txBody>
          <a:bodyPr wrap="square" rtlCol="0">
            <a:spAutoFit/>
          </a:bodyPr>
          <a:lstStyle/>
          <a:p>
            <a:r>
              <a:rPr lang="en-US" dirty="0"/>
              <a:t>holds these locks until the transaction is committed or rolled back</a:t>
            </a:r>
          </a:p>
        </p:txBody>
      </p:sp>
      <p:sp>
        <p:nvSpPr>
          <p:cNvPr id="41" name="TextBox 40">
            <a:extLst>
              <a:ext uri="{FF2B5EF4-FFF2-40B4-BE49-F238E27FC236}">
                <a16:creationId xmlns:a16="http://schemas.microsoft.com/office/drawing/2014/main" id="{5A9793BB-6AB6-4342-AFE5-4A9EA19F8FA3}"/>
              </a:ext>
            </a:extLst>
          </p:cNvPr>
          <p:cNvSpPr txBox="1"/>
          <p:nvPr/>
        </p:nvSpPr>
        <p:spPr>
          <a:xfrm flipH="1">
            <a:off x="10108881" y="4860557"/>
            <a:ext cx="1746885" cy="830997"/>
          </a:xfrm>
          <a:prstGeom prst="rect">
            <a:avLst/>
          </a:prstGeom>
          <a:noFill/>
        </p:spPr>
        <p:txBody>
          <a:bodyPr wrap="square" rtlCol="0">
            <a:spAutoFit/>
          </a:bodyPr>
          <a:lstStyle/>
          <a:p>
            <a:r>
              <a:rPr lang="en-US" sz="2400" b="1" dirty="0">
                <a:solidFill>
                  <a:srgbClr val="C00000"/>
                </a:solidFill>
              </a:rPr>
              <a:t>Convert U to X</a:t>
            </a:r>
          </a:p>
        </p:txBody>
      </p:sp>
      <p:sp>
        <p:nvSpPr>
          <p:cNvPr id="15" name="TextBox 14">
            <a:extLst>
              <a:ext uri="{FF2B5EF4-FFF2-40B4-BE49-F238E27FC236}">
                <a16:creationId xmlns:a16="http://schemas.microsoft.com/office/drawing/2014/main" id="{4BFFAEF7-D1B0-444F-9132-5E73A3AAD2C5}"/>
              </a:ext>
            </a:extLst>
          </p:cNvPr>
          <p:cNvSpPr txBox="1"/>
          <p:nvPr/>
        </p:nvSpPr>
        <p:spPr>
          <a:xfrm>
            <a:off x="2039292" y="4458392"/>
            <a:ext cx="8930650" cy="369332"/>
          </a:xfrm>
          <a:prstGeom prst="rect">
            <a:avLst/>
          </a:prstGeom>
          <a:noFill/>
        </p:spPr>
        <p:txBody>
          <a:bodyPr wrap="none" rtlCol="0">
            <a:spAutoFit/>
          </a:bodyPr>
          <a:lstStyle/>
          <a:p>
            <a:r>
              <a:rPr lang="en-US" dirty="0"/>
              <a:t>-----------------------------------------------------------------------------------------------------------------------------</a:t>
            </a:r>
          </a:p>
        </p:txBody>
      </p:sp>
      <p:sp>
        <p:nvSpPr>
          <p:cNvPr id="42" name="TextBox 41">
            <a:extLst>
              <a:ext uri="{FF2B5EF4-FFF2-40B4-BE49-F238E27FC236}">
                <a16:creationId xmlns:a16="http://schemas.microsoft.com/office/drawing/2014/main" id="{F140C328-A495-4F70-90FE-278A97AB8ADA}"/>
              </a:ext>
            </a:extLst>
          </p:cNvPr>
          <p:cNvSpPr txBox="1"/>
          <p:nvPr/>
        </p:nvSpPr>
        <p:spPr>
          <a:xfrm>
            <a:off x="4419596" y="5966762"/>
            <a:ext cx="4434843" cy="646331"/>
          </a:xfrm>
          <a:prstGeom prst="rect">
            <a:avLst/>
          </a:prstGeom>
          <a:noFill/>
        </p:spPr>
        <p:txBody>
          <a:bodyPr wrap="square" rtlCol="0">
            <a:spAutoFit/>
          </a:bodyPr>
          <a:lstStyle/>
          <a:p>
            <a:r>
              <a:rPr lang="en-US" dirty="0"/>
              <a:t>It prevents the row from being updated, but doesn’t prevent new records to be inserted</a:t>
            </a:r>
          </a:p>
        </p:txBody>
      </p:sp>
    </p:spTree>
    <p:extLst>
      <p:ext uri="{BB962C8B-B14F-4D97-AF65-F5344CB8AC3E}">
        <p14:creationId xmlns:p14="http://schemas.microsoft.com/office/powerpoint/2010/main" val="201421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F7E6F22E-2B8A-4A57-B060-41B0568A4428}" type="slidenum">
              <a:rPr lang="en-US" altLang="en-US" smtClean="0">
                <a:solidFill>
                  <a:srgbClr val="000000"/>
                </a:solidFill>
                <a:latin typeface="Arial" panose="020B0604020202020204" pitchFamily="34" charset="0"/>
              </a:rPr>
              <a:pPr eaLnBrk="1" hangingPunct="1">
                <a:defRPr/>
              </a:pPr>
              <a:t>4</a:t>
            </a:fld>
            <a:endParaRPr lang="en-US" altLang="en-US">
              <a:solidFill>
                <a:srgbClr val="000000"/>
              </a:solidFill>
              <a:latin typeface="Arial" panose="020B0604020202020204" pitchFamily="34" charset="0"/>
            </a:endParaRPr>
          </a:p>
        </p:txBody>
      </p:sp>
      <p:sp>
        <p:nvSpPr>
          <p:cNvPr id="49155" name="Text Box 2">
            <a:extLst>
              <a:ext uri="{FF2B5EF4-FFF2-40B4-BE49-F238E27FC236}">
                <a16:creationId xmlns:a16="http://schemas.microsoft.com/office/drawing/2014/main" id="{2460C337-DFDE-40C9-BE76-275496C57FCD}"/>
              </a:ext>
            </a:extLst>
          </p:cNvPr>
          <p:cNvSpPr txBox="1">
            <a:spLocks noChangeArrowheads="1"/>
          </p:cNvSpPr>
          <p:nvPr/>
        </p:nvSpPr>
        <p:spPr bwMode="auto">
          <a:xfrm>
            <a:off x="2514601" y="193676"/>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2400" dirty="0">
                <a:latin typeface="Times New Roman" panose="02020603050405020304" pitchFamily="18" charset="0"/>
              </a:rPr>
              <a:t>Figure 7-10 An SQL Transaction sequence (in pseudocode)</a:t>
            </a:r>
          </a:p>
        </p:txBody>
      </p:sp>
      <p:pic>
        <p:nvPicPr>
          <p:cNvPr id="49156" name="Picture 4" descr="Noname.gif">
            <a:extLst>
              <a:ext uri="{FF2B5EF4-FFF2-40B4-BE49-F238E27FC236}">
                <a16:creationId xmlns:a16="http://schemas.microsoft.com/office/drawing/2014/main" id="{27F2BB8B-4F97-4685-BCA3-DDF3D353D0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695326"/>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1811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3A99F-56B1-4BBE-BEB3-5F320693786D}"/>
              </a:ext>
            </a:extLst>
          </p:cNvPr>
          <p:cNvSpPr>
            <a:spLocks noGrp="1"/>
          </p:cNvSpPr>
          <p:nvPr>
            <p:ph type="title"/>
          </p:nvPr>
        </p:nvSpPr>
        <p:spPr>
          <a:xfrm>
            <a:off x="1043631" y="809898"/>
            <a:ext cx="9942716" cy="1554480"/>
          </a:xfrm>
        </p:spPr>
        <p:txBody>
          <a:bodyPr anchor="ctr">
            <a:normAutofit/>
          </a:bodyPr>
          <a:lstStyle/>
          <a:p>
            <a:r>
              <a:rPr lang="en-US" sz="4800" b="1"/>
              <a:t>SERIALIZABLE</a:t>
            </a:r>
            <a:endParaRPr lang="en-US" sz="4800"/>
          </a:p>
        </p:txBody>
      </p:sp>
      <p:sp>
        <p:nvSpPr>
          <p:cNvPr id="3" name="Content Placeholder 2">
            <a:extLst>
              <a:ext uri="{FF2B5EF4-FFF2-40B4-BE49-F238E27FC236}">
                <a16:creationId xmlns:a16="http://schemas.microsoft.com/office/drawing/2014/main" id="{FC09DF50-B142-4B3E-BBC1-90D35F93ABAA}"/>
              </a:ext>
            </a:extLst>
          </p:cNvPr>
          <p:cNvSpPr>
            <a:spLocks noGrp="1"/>
          </p:cNvSpPr>
          <p:nvPr>
            <p:ph idx="1"/>
          </p:nvPr>
        </p:nvSpPr>
        <p:spPr>
          <a:xfrm>
            <a:off x="1045028" y="3017522"/>
            <a:ext cx="9941319" cy="3124658"/>
          </a:xfrm>
        </p:spPr>
        <p:txBody>
          <a:bodyPr anchor="ctr">
            <a:normAutofit/>
          </a:bodyPr>
          <a:lstStyle/>
          <a:p>
            <a:r>
              <a:rPr lang="en-US" sz="2400"/>
              <a:t>acquires a </a:t>
            </a:r>
            <a:r>
              <a:rPr lang="en-US" sz="2400" b="1"/>
              <a:t>range lock on all data that is read </a:t>
            </a:r>
            <a:r>
              <a:rPr lang="en-US" sz="2400"/>
              <a:t>by the corresponding transaction</a:t>
            </a:r>
          </a:p>
          <a:p>
            <a:r>
              <a:rPr lang="en-US" sz="2400"/>
              <a:t>also </a:t>
            </a:r>
            <a:r>
              <a:rPr lang="en-US" sz="2400" b="1"/>
              <a:t>prevents the insertion of new rows </a:t>
            </a:r>
            <a:r>
              <a:rPr lang="en-US" sz="2400"/>
              <a:t>by another transaction until the former transaction is committed or rolled back</a:t>
            </a:r>
          </a:p>
          <a:p>
            <a:r>
              <a:rPr lang="en-US" sz="2400"/>
              <a:t>SERIALIZABLE is the strongest isolation level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823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B033-B920-45D0-B491-BDF4AAA1B264}"/>
              </a:ext>
            </a:extLst>
          </p:cNvPr>
          <p:cNvSpPr>
            <a:spLocks noGrp="1"/>
          </p:cNvSpPr>
          <p:nvPr>
            <p:ph type="title"/>
          </p:nvPr>
        </p:nvSpPr>
        <p:spPr/>
        <p:txBody>
          <a:bodyPr/>
          <a:lstStyle/>
          <a:p>
            <a:r>
              <a:rPr lang="en-US" b="1" dirty="0"/>
              <a:t>SERIALIZABLE </a:t>
            </a:r>
            <a:r>
              <a:rPr lang="en-US" dirty="0"/>
              <a:t>Example</a:t>
            </a:r>
          </a:p>
        </p:txBody>
      </p:sp>
      <p:sp>
        <p:nvSpPr>
          <p:cNvPr id="5" name="Rectangle: Rounded Corners 4">
            <a:extLst>
              <a:ext uri="{FF2B5EF4-FFF2-40B4-BE49-F238E27FC236}">
                <a16:creationId xmlns:a16="http://schemas.microsoft.com/office/drawing/2014/main" id="{675E8EC1-21CA-43C7-9686-3EC8F7373296}"/>
              </a:ext>
            </a:extLst>
          </p:cNvPr>
          <p:cNvSpPr/>
          <p:nvPr/>
        </p:nvSpPr>
        <p:spPr>
          <a:xfrm>
            <a:off x="1838326" y="1666397"/>
            <a:ext cx="3566160" cy="2988429"/>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6" name="TextBox 5">
            <a:extLst>
              <a:ext uri="{FF2B5EF4-FFF2-40B4-BE49-F238E27FC236}">
                <a16:creationId xmlns:a16="http://schemas.microsoft.com/office/drawing/2014/main" id="{EA20E501-4500-4591-A960-29F6750937A7}"/>
              </a:ext>
            </a:extLst>
          </p:cNvPr>
          <p:cNvSpPr txBox="1"/>
          <p:nvPr/>
        </p:nvSpPr>
        <p:spPr>
          <a:xfrm>
            <a:off x="2188846" y="1879757"/>
            <a:ext cx="2674620" cy="369332"/>
          </a:xfrm>
          <a:prstGeom prst="rect">
            <a:avLst/>
          </a:prstGeom>
          <a:noFill/>
        </p:spPr>
        <p:txBody>
          <a:bodyPr wrap="square" rtlCol="0">
            <a:spAutoFit/>
          </a:bodyPr>
          <a:lstStyle/>
          <a:p>
            <a:r>
              <a:rPr lang="en-US" b="1" dirty="0">
                <a:solidFill>
                  <a:schemeClr val="accent1"/>
                </a:solidFill>
              </a:rPr>
              <a:t>BEGIN TRAN A</a:t>
            </a:r>
          </a:p>
        </p:txBody>
      </p:sp>
      <p:sp>
        <p:nvSpPr>
          <p:cNvPr id="7" name="TextBox 6">
            <a:extLst>
              <a:ext uri="{FF2B5EF4-FFF2-40B4-BE49-F238E27FC236}">
                <a16:creationId xmlns:a16="http://schemas.microsoft.com/office/drawing/2014/main" id="{A9717075-5824-45F9-B54A-41AF17C49B87}"/>
              </a:ext>
            </a:extLst>
          </p:cNvPr>
          <p:cNvSpPr txBox="1"/>
          <p:nvPr/>
        </p:nvSpPr>
        <p:spPr>
          <a:xfrm>
            <a:off x="2266950" y="4337682"/>
            <a:ext cx="2674620" cy="369332"/>
          </a:xfrm>
          <a:prstGeom prst="rect">
            <a:avLst/>
          </a:prstGeom>
          <a:noFill/>
        </p:spPr>
        <p:txBody>
          <a:bodyPr wrap="square" rtlCol="0">
            <a:spAutoFit/>
          </a:bodyPr>
          <a:lstStyle/>
          <a:p>
            <a:r>
              <a:rPr lang="en-US" b="1" dirty="0">
                <a:solidFill>
                  <a:schemeClr val="accent1"/>
                </a:solidFill>
              </a:rPr>
              <a:t>END TRAN A</a:t>
            </a:r>
          </a:p>
        </p:txBody>
      </p:sp>
      <p:sp>
        <p:nvSpPr>
          <p:cNvPr id="8" name="TextBox 7">
            <a:extLst>
              <a:ext uri="{FF2B5EF4-FFF2-40B4-BE49-F238E27FC236}">
                <a16:creationId xmlns:a16="http://schemas.microsoft.com/office/drawing/2014/main" id="{91D8E07B-FE11-4774-97DB-A8EF64A49A7D}"/>
              </a:ext>
            </a:extLst>
          </p:cNvPr>
          <p:cNvSpPr txBox="1"/>
          <p:nvPr/>
        </p:nvSpPr>
        <p:spPr>
          <a:xfrm>
            <a:off x="2729866" y="2675809"/>
            <a:ext cx="2674620" cy="369332"/>
          </a:xfrm>
          <a:prstGeom prst="rect">
            <a:avLst/>
          </a:prstGeom>
          <a:noFill/>
        </p:spPr>
        <p:txBody>
          <a:bodyPr wrap="square" rtlCol="0">
            <a:spAutoFit/>
          </a:bodyPr>
          <a:lstStyle/>
          <a:p>
            <a:r>
              <a:rPr lang="en-US" b="1" dirty="0">
                <a:solidFill>
                  <a:schemeClr val="accent1"/>
                </a:solidFill>
              </a:rPr>
              <a:t>Read(A)</a:t>
            </a:r>
          </a:p>
        </p:txBody>
      </p:sp>
      <p:sp>
        <p:nvSpPr>
          <p:cNvPr id="12" name="Rectangle: Rounded Corners 11">
            <a:extLst>
              <a:ext uri="{FF2B5EF4-FFF2-40B4-BE49-F238E27FC236}">
                <a16:creationId xmlns:a16="http://schemas.microsoft.com/office/drawing/2014/main" id="{BA5BFB0C-BC56-4326-81A3-C9F44F17A23F}"/>
              </a:ext>
            </a:extLst>
          </p:cNvPr>
          <p:cNvSpPr/>
          <p:nvPr/>
        </p:nvSpPr>
        <p:spPr>
          <a:xfrm>
            <a:off x="7071360" y="1686043"/>
            <a:ext cx="3566160" cy="4161925"/>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040488E-C576-4397-B44F-0A0E2C1F3C7F}"/>
              </a:ext>
            </a:extLst>
          </p:cNvPr>
          <p:cNvSpPr txBox="1"/>
          <p:nvPr/>
        </p:nvSpPr>
        <p:spPr>
          <a:xfrm>
            <a:off x="7421880" y="1899403"/>
            <a:ext cx="2674620" cy="369332"/>
          </a:xfrm>
          <a:prstGeom prst="rect">
            <a:avLst/>
          </a:prstGeom>
          <a:noFill/>
        </p:spPr>
        <p:txBody>
          <a:bodyPr wrap="square" rtlCol="0">
            <a:spAutoFit/>
          </a:bodyPr>
          <a:lstStyle/>
          <a:p>
            <a:r>
              <a:rPr lang="en-US" b="1" dirty="0">
                <a:solidFill>
                  <a:schemeClr val="accent1"/>
                </a:solidFill>
              </a:rPr>
              <a:t>BEGIN TRAN B</a:t>
            </a:r>
          </a:p>
        </p:txBody>
      </p:sp>
      <p:sp>
        <p:nvSpPr>
          <p:cNvPr id="14" name="TextBox 13">
            <a:extLst>
              <a:ext uri="{FF2B5EF4-FFF2-40B4-BE49-F238E27FC236}">
                <a16:creationId xmlns:a16="http://schemas.microsoft.com/office/drawing/2014/main" id="{674FAB25-CA7C-4CF9-8D7E-5614C4B7049A}"/>
              </a:ext>
            </a:extLst>
          </p:cNvPr>
          <p:cNvSpPr txBox="1"/>
          <p:nvPr/>
        </p:nvSpPr>
        <p:spPr>
          <a:xfrm>
            <a:off x="7599046" y="5028453"/>
            <a:ext cx="2674620" cy="369332"/>
          </a:xfrm>
          <a:prstGeom prst="rect">
            <a:avLst/>
          </a:prstGeom>
          <a:noFill/>
        </p:spPr>
        <p:txBody>
          <a:bodyPr wrap="square" rtlCol="0">
            <a:spAutoFit/>
          </a:bodyPr>
          <a:lstStyle/>
          <a:p>
            <a:r>
              <a:rPr lang="en-US" b="1" dirty="0">
                <a:solidFill>
                  <a:schemeClr val="accent1"/>
                </a:solidFill>
              </a:rPr>
              <a:t>BEGIN TRAN</a:t>
            </a:r>
          </a:p>
        </p:txBody>
      </p:sp>
      <p:sp>
        <p:nvSpPr>
          <p:cNvPr id="19" name="TextBox 18">
            <a:extLst>
              <a:ext uri="{FF2B5EF4-FFF2-40B4-BE49-F238E27FC236}">
                <a16:creationId xmlns:a16="http://schemas.microsoft.com/office/drawing/2014/main" id="{82A4DB63-CCBA-4488-9CD4-FDD8DA4DF190}"/>
              </a:ext>
            </a:extLst>
          </p:cNvPr>
          <p:cNvSpPr txBox="1"/>
          <p:nvPr/>
        </p:nvSpPr>
        <p:spPr>
          <a:xfrm>
            <a:off x="2188846" y="1879757"/>
            <a:ext cx="2674620" cy="369332"/>
          </a:xfrm>
          <a:prstGeom prst="rect">
            <a:avLst/>
          </a:prstGeom>
          <a:noFill/>
        </p:spPr>
        <p:txBody>
          <a:bodyPr wrap="square" rtlCol="0">
            <a:spAutoFit/>
          </a:bodyPr>
          <a:lstStyle/>
          <a:p>
            <a:r>
              <a:rPr lang="en-US" b="1" dirty="0">
                <a:solidFill>
                  <a:schemeClr val="accent1"/>
                </a:solidFill>
              </a:rPr>
              <a:t>BEGIN TRAN </a:t>
            </a:r>
          </a:p>
        </p:txBody>
      </p:sp>
      <p:sp>
        <p:nvSpPr>
          <p:cNvPr id="21" name="TextBox 20">
            <a:extLst>
              <a:ext uri="{FF2B5EF4-FFF2-40B4-BE49-F238E27FC236}">
                <a16:creationId xmlns:a16="http://schemas.microsoft.com/office/drawing/2014/main" id="{BCED81E9-004B-4C1B-B218-5EED3FB6A56B}"/>
              </a:ext>
            </a:extLst>
          </p:cNvPr>
          <p:cNvSpPr txBox="1"/>
          <p:nvPr/>
        </p:nvSpPr>
        <p:spPr>
          <a:xfrm>
            <a:off x="2729866" y="2675809"/>
            <a:ext cx="2674620" cy="369332"/>
          </a:xfrm>
          <a:prstGeom prst="rect">
            <a:avLst/>
          </a:prstGeom>
          <a:noFill/>
        </p:spPr>
        <p:txBody>
          <a:bodyPr wrap="square" rtlCol="0">
            <a:spAutoFit/>
          </a:bodyPr>
          <a:lstStyle/>
          <a:p>
            <a:r>
              <a:rPr lang="en-US" b="1" dirty="0">
                <a:solidFill>
                  <a:schemeClr val="accent1"/>
                </a:solidFill>
              </a:rPr>
              <a:t>Read(A)</a:t>
            </a:r>
          </a:p>
        </p:txBody>
      </p:sp>
      <p:sp>
        <p:nvSpPr>
          <p:cNvPr id="30" name="TextBox 29">
            <a:extLst>
              <a:ext uri="{FF2B5EF4-FFF2-40B4-BE49-F238E27FC236}">
                <a16:creationId xmlns:a16="http://schemas.microsoft.com/office/drawing/2014/main" id="{49A3700E-F668-4AC9-8CA0-053B6C8AC447}"/>
              </a:ext>
            </a:extLst>
          </p:cNvPr>
          <p:cNvSpPr txBox="1"/>
          <p:nvPr/>
        </p:nvSpPr>
        <p:spPr>
          <a:xfrm>
            <a:off x="2903220" y="4030262"/>
            <a:ext cx="2636520" cy="369332"/>
          </a:xfrm>
          <a:prstGeom prst="rect">
            <a:avLst/>
          </a:prstGeom>
          <a:noFill/>
        </p:spPr>
        <p:txBody>
          <a:bodyPr wrap="square" rtlCol="0">
            <a:spAutoFit/>
          </a:bodyPr>
          <a:lstStyle/>
          <a:p>
            <a:r>
              <a:rPr lang="en-US" b="1" dirty="0">
                <a:solidFill>
                  <a:schemeClr val="accent1"/>
                </a:solidFill>
              </a:rPr>
              <a:t>ROLLBACK</a:t>
            </a:r>
          </a:p>
        </p:txBody>
      </p:sp>
      <p:sp>
        <p:nvSpPr>
          <p:cNvPr id="31" name="TextBox 30">
            <a:extLst>
              <a:ext uri="{FF2B5EF4-FFF2-40B4-BE49-F238E27FC236}">
                <a16:creationId xmlns:a16="http://schemas.microsoft.com/office/drawing/2014/main" id="{C92E9DC8-E759-484A-9815-17ADD0960C28}"/>
              </a:ext>
            </a:extLst>
          </p:cNvPr>
          <p:cNvSpPr txBox="1"/>
          <p:nvPr/>
        </p:nvSpPr>
        <p:spPr>
          <a:xfrm>
            <a:off x="7810500" y="2710695"/>
            <a:ext cx="2674620" cy="369332"/>
          </a:xfrm>
          <a:prstGeom prst="rect">
            <a:avLst/>
          </a:prstGeom>
          <a:noFill/>
        </p:spPr>
        <p:txBody>
          <a:bodyPr wrap="square" rtlCol="0">
            <a:spAutoFit/>
          </a:bodyPr>
          <a:lstStyle/>
          <a:p>
            <a:r>
              <a:rPr lang="en-US" b="1" dirty="0">
                <a:solidFill>
                  <a:schemeClr val="accent1"/>
                </a:solidFill>
              </a:rPr>
              <a:t>Read (A)</a:t>
            </a:r>
          </a:p>
        </p:txBody>
      </p:sp>
      <p:sp>
        <p:nvSpPr>
          <p:cNvPr id="33" name="TextBox 32">
            <a:extLst>
              <a:ext uri="{FF2B5EF4-FFF2-40B4-BE49-F238E27FC236}">
                <a16:creationId xmlns:a16="http://schemas.microsoft.com/office/drawing/2014/main" id="{48245692-AB43-4427-8935-9B677CD87926}"/>
              </a:ext>
            </a:extLst>
          </p:cNvPr>
          <p:cNvSpPr txBox="1"/>
          <p:nvPr/>
        </p:nvSpPr>
        <p:spPr>
          <a:xfrm>
            <a:off x="5469256" y="2433696"/>
            <a:ext cx="1333500" cy="461665"/>
          </a:xfrm>
          <a:prstGeom prst="rect">
            <a:avLst/>
          </a:prstGeom>
          <a:noFill/>
        </p:spPr>
        <p:txBody>
          <a:bodyPr wrap="square" rtlCol="0">
            <a:spAutoFit/>
          </a:bodyPr>
          <a:lstStyle/>
          <a:p>
            <a:r>
              <a:rPr lang="en-US" sz="2400" b="1" dirty="0"/>
              <a:t>A =10</a:t>
            </a:r>
          </a:p>
        </p:txBody>
      </p:sp>
      <p:sp>
        <p:nvSpPr>
          <p:cNvPr id="34" name="TextBox 33">
            <a:extLst>
              <a:ext uri="{FF2B5EF4-FFF2-40B4-BE49-F238E27FC236}">
                <a16:creationId xmlns:a16="http://schemas.microsoft.com/office/drawing/2014/main" id="{75911AA6-8982-4A71-A16D-EBAD516D0E64}"/>
              </a:ext>
            </a:extLst>
          </p:cNvPr>
          <p:cNvSpPr txBox="1"/>
          <p:nvPr/>
        </p:nvSpPr>
        <p:spPr>
          <a:xfrm>
            <a:off x="5404486" y="3544197"/>
            <a:ext cx="1261110" cy="461665"/>
          </a:xfrm>
          <a:prstGeom prst="rect">
            <a:avLst/>
          </a:prstGeom>
          <a:noFill/>
        </p:spPr>
        <p:txBody>
          <a:bodyPr wrap="square" rtlCol="0">
            <a:spAutoFit/>
          </a:bodyPr>
          <a:lstStyle/>
          <a:p>
            <a:r>
              <a:rPr lang="en-US" sz="2400" b="1" dirty="0"/>
              <a:t>A =10</a:t>
            </a:r>
          </a:p>
        </p:txBody>
      </p:sp>
      <p:sp>
        <p:nvSpPr>
          <p:cNvPr id="36" name="TextBox 35">
            <a:extLst>
              <a:ext uri="{FF2B5EF4-FFF2-40B4-BE49-F238E27FC236}">
                <a16:creationId xmlns:a16="http://schemas.microsoft.com/office/drawing/2014/main" id="{5D8C1C75-5A6A-418C-8F5B-3724FC84BDA7}"/>
              </a:ext>
            </a:extLst>
          </p:cNvPr>
          <p:cNvSpPr txBox="1"/>
          <p:nvPr/>
        </p:nvSpPr>
        <p:spPr>
          <a:xfrm flipH="1">
            <a:off x="10126977" y="3179063"/>
            <a:ext cx="1746885" cy="830997"/>
          </a:xfrm>
          <a:prstGeom prst="rect">
            <a:avLst/>
          </a:prstGeom>
          <a:noFill/>
        </p:spPr>
        <p:txBody>
          <a:bodyPr wrap="square" rtlCol="0">
            <a:spAutoFit/>
          </a:bodyPr>
          <a:lstStyle/>
          <a:p>
            <a:r>
              <a:rPr lang="en-US" sz="2400" b="1" dirty="0">
                <a:solidFill>
                  <a:srgbClr val="C00000"/>
                </a:solidFill>
              </a:rPr>
              <a:t>Wait, Place U lock</a:t>
            </a:r>
          </a:p>
        </p:txBody>
      </p:sp>
      <p:sp>
        <p:nvSpPr>
          <p:cNvPr id="3" name="Rectangle 2">
            <a:extLst>
              <a:ext uri="{FF2B5EF4-FFF2-40B4-BE49-F238E27FC236}">
                <a16:creationId xmlns:a16="http://schemas.microsoft.com/office/drawing/2014/main" id="{4BB066E7-3B0B-411A-BB51-C059864C359C}"/>
              </a:ext>
            </a:extLst>
          </p:cNvPr>
          <p:cNvSpPr/>
          <p:nvPr/>
        </p:nvSpPr>
        <p:spPr>
          <a:xfrm>
            <a:off x="7899082" y="3165336"/>
            <a:ext cx="1910715" cy="15818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7699352-0154-4F11-A940-3AA368387528}"/>
              </a:ext>
            </a:extLst>
          </p:cNvPr>
          <p:cNvSpPr txBox="1"/>
          <p:nvPr/>
        </p:nvSpPr>
        <p:spPr>
          <a:xfrm>
            <a:off x="7899082" y="3237208"/>
            <a:ext cx="2651760" cy="369332"/>
          </a:xfrm>
          <a:prstGeom prst="rect">
            <a:avLst/>
          </a:prstGeom>
          <a:noFill/>
        </p:spPr>
        <p:txBody>
          <a:bodyPr wrap="square" rtlCol="0">
            <a:spAutoFit/>
          </a:bodyPr>
          <a:lstStyle/>
          <a:p>
            <a:r>
              <a:rPr lang="en-US" b="1" dirty="0">
                <a:solidFill>
                  <a:schemeClr val="accent1"/>
                </a:solidFill>
              </a:rPr>
              <a:t>INSERT New Row</a:t>
            </a:r>
          </a:p>
        </p:txBody>
      </p:sp>
      <p:sp>
        <p:nvSpPr>
          <p:cNvPr id="4" name="Right Brace 3">
            <a:extLst>
              <a:ext uri="{FF2B5EF4-FFF2-40B4-BE49-F238E27FC236}">
                <a16:creationId xmlns:a16="http://schemas.microsoft.com/office/drawing/2014/main" id="{B39BAAF8-51CA-4422-A6E8-0780EE5486F6}"/>
              </a:ext>
            </a:extLst>
          </p:cNvPr>
          <p:cNvSpPr/>
          <p:nvPr/>
        </p:nvSpPr>
        <p:spPr>
          <a:xfrm>
            <a:off x="9960766" y="3220812"/>
            <a:ext cx="292418" cy="11252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DAFF4BB8-612D-404B-8DBD-E8F32C412772}"/>
              </a:ext>
            </a:extLst>
          </p:cNvPr>
          <p:cNvSpPr txBox="1"/>
          <p:nvPr/>
        </p:nvSpPr>
        <p:spPr>
          <a:xfrm flipH="1">
            <a:off x="537208" y="2703670"/>
            <a:ext cx="1514476" cy="461665"/>
          </a:xfrm>
          <a:prstGeom prst="rect">
            <a:avLst/>
          </a:prstGeom>
          <a:noFill/>
        </p:spPr>
        <p:txBody>
          <a:bodyPr wrap="square" rtlCol="0">
            <a:spAutoFit/>
          </a:bodyPr>
          <a:lstStyle/>
          <a:p>
            <a:r>
              <a:rPr lang="en-US" sz="2400" b="1" dirty="0">
                <a:solidFill>
                  <a:schemeClr val="accent6">
                    <a:lumMod val="50000"/>
                  </a:schemeClr>
                </a:solidFill>
              </a:rPr>
              <a:t>Place S</a:t>
            </a:r>
          </a:p>
        </p:txBody>
      </p:sp>
      <p:sp>
        <p:nvSpPr>
          <p:cNvPr id="39" name="TextBox 38">
            <a:extLst>
              <a:ext uri="{FF2B5EF4-FFF2-40B4-BE49-F238E27FC236}">
                <a16:creationId xmlns:a16="http://schemas.microsoft.com/office/drawing/2014/main" id="{B8D681CF-B0D7-4BD4-9025-C60238C07D64}"/>
              </a:ext>
            </a:extLst>
          </p:cNvPr>
          <p:cNvSpPr txBox="1"/>
          <p:nvPr/>
        </p:nvSpPr>
        <p:spPr>
          <a:xfrm flipH="1">
            <a:off x="596264" y="4285494"/>
            <a:ext cx="1701165" cy="461665"/>
          </a:xfrm>
          <a:prstGeom prst="rect">
            <a:avLst/>
          </a:prstGeom>
          <a:noFill/>
        </p:spPr>
        <p:txBody>
          <a:bodyPr wrap="square" rtlCol="0">
            <a:spAutoFit/>
          </a:bodyPr>
          <a:lstStyle/>
          <a:p>
            <a:r>
              <a:rPr lang="en-US" sz="2400" b="1" dirty="0">
                <a:solidFill>
                  <a:schemeClr val="accent6">
                    <a:lumMod val="50000"/>
                  </a:schemeClr>
                </a:solidFill>
              </a:rPr>
              <a:t>Release S</a:t>
            </a:r>
          </a:p>
        </p:txBody>
      </p:sp>
      <p:sp>
        <p:nvSpPr>
          <p:cNvPr id="16" name="Arrow: Up-Down 15">
            <a:extLst>
              <a:ext uri="{FF2B5EF4-FFF2-40B4-BE49-F238E27FC236}">
                <a16:creationId xmlns:a16="http://schemas.microsoft.com/office/drawing/2014/main" id="{D111B57B-783F-45FB-B899-7E5464800B52}"/>
              </a:ext>
            </a:extLst>
          </p:cNvPr>
          <p:cNvSpPr/>
          <p:nvPr/>
        </p:nvSpPr>
        <p:spPr>
          <a:xfrm>
            <a:off x="-34290" y="1344241"/>
            <a:ext cx="815339" cy="5319853"/>
          </a:xfrm>
          <a:prstGeom prst="upDownArrow">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time</a:t>
            </a:r>
          </a:p>
        </p:txBody>
      </p:sp>
      <p:sp>
        <p:nvSpPr>
          <p:cNvPr id="40" name="TextBox 39">
            <a:extLst>
              <a:ext uri="{FF2B5EF4-FFF2-40B4-BE49-F238E27FC236}">
                <a16:creationId xmlns:a16="http://schemas.microsoft.com/office/drawing/2014/main" id="{F7C51D51-9A66-479D-A832-04F02CD96F0E}"/>
              </a:ext>
            </a:extLst>
          </p:cNvPr>
          <p:cNvSpPr txBox="1"/>
          <p:nvPr/>
        </p:nvSpPr>
        <p:spPr>
          <a:xfrm>
            <a:off x="10685144" y="2675809"/>
            <a:ext cx="1261110" cy="461665"/>
          </a:xfrm>
          <a:prstGeom prst="rect">
            <a:avLst/>
          </a:prstGeom>
          <a:noFill/>
        </p:spPr>
        <p:txBody>
          <a:bodyPr wrap="square" rtlCol="0">
            <a:spAutoFit/>
          </a:bodyPr>
          <a:lstStyle/>
          <a:p>
            <a:r>
              <a:rPr lang="en-US" sz="2400" b="1" dirty="0"/>
              <a:t>A =10</a:t>
            </a:r>
          </a:p>
        </p:txBody>
      </p:sp>
      <p:sp>
        <p:nvSpPr>
          <p:cNvPr id="37" name="TextBox 36">
            <a:extLst>
              <a:ext uri="{FF2B5EF4-FFF2-40B4-BE49-F238E27FC236}">
                <a16:creationId xmlns:a16="http://schemas.microsoft.com/office/drawing/2014/main" id="{B7EAAEE3-49EE-4F21-BF0E-8FB9BA68C731}"/>
              </a:ext>
            </a:extLst>
          </p:cNvPr>
          <p:cNvSpPr txBox="1"/>
          <p:nvPr/>
        </p:nvSpPr>
        <p:spPr>
          <a:xfrm>
            <a:off x="2729866" y="3634836"/>
            <a:ext cx="2674620" cy="369332"/>
          </a:xfrm>
          <a:prstGeom prst="rect">
            <a:avLst/>
          </a:prstGeom>
          <a:noFill/>
        </p:spPr>
        <p:txBody>
          <a:bodyPr wrap="square" rtlCol="0">
            <a:spAutoFit/>
          </a:bodyPr>
          <a:lstStyle/>
          <a:p>
            <a:r>
              <a:rPr lang="en-US" b="1" dirty="0">
                <a:solidFill>
                  <a:schemeClr val="accent1"/>
                </a:solidFill>
              </a:rPr>
              <a:t>Read(A)</a:t>
            </a:r>
          </a:p>
        </p:txBody>
      </p:sp>
      <p:sp>
        <p:nvSpPr>
          <p:cNvPr id="41" name="TextBox 40">
            <a:extLst>
              <a:ext uri="{FF2B5EF4-FFF2-40B4-BE49-F238E27FC236}">
                <a16:creationId xmlns:a16="http://schemas.microsoft.com/office/drawing/2014/main" id="{5A9793BB-6AB6-4342-AFE5-4A9EA19F8FA3}"/>
              </a:ext>
            </a:extLst>
          </p:cNvPr>
          <p:cNvSpPr txBox="1"/>
          <p:nvPr/>
        </p:nvSpPr>
        <p:spPr>
          <a:xfrm flipH="1">
            <a:off x="10108881" y="4860557"/>
            <a:ext cx="1746885" cy="830997"/>
          </a:xfrm>
          <a:prstGeom prst="rect">
            <a:avLst/>
          </a:prstGeom>
          <a:noFill/>
        </p:spPr>
        <p:txBody>
          <a:bodyPr wrap="square" rtlCol="0">
            <a:spAutoFit/>
          </a:bodyPr>
          <a:lstStyle/>
          <a:p>
            <a:r>
              <a:rPr lang="en-US" sz="2400" b="1" dirty="0">
                <a:solidFill>
                  <a:srgbClr val="C00000"/>
                </a:solidFill>
              </a:rPr>
              <a:t>Convert U to X</a:t>
            </a:r>
          </a:p>
        </p:txBody>
      </p:sp>
      <p:sp>
        <p:nvSpPr>
          <p:cNvPr id="15" name="TextBox 14">
            <a:extLst>
              <a:ext uri="{FF2B5EF4-FFF2-40B4-BE49-F238E27FC236}">
                <a16:creationId xmlns:a16="http://schemas.microsoft.com/office/drawing/2014/main" id="{4BFFAEF7-D1B0-444F-9132-5E73A3AAD2C5}"/>
              </a:ext>
            </a:extLst>
          </p:cNvPr>
          <p:cNvSpPr txBox="1"/>
          <p:nvPr/>
        </p:nvSpPr>
        <p:spPr>
          <a:xfrm>
            <a:off x="2039292" y="4458392"/>
            <a:ext cx="8930650" cy="369332"/>
          </a:xfrm>
          <a:prstGeom prst="rect">
            <a:avLst/>
          </a:prstGeom>
          <a:noFill/>
        </p:spPr>
        <p:txBody>
          <a:bodyPr wrap="none" rtlCol="0">
            <a:spAutoFit/>
          </a:bodyPr>
          <a:lstStyle/>
          <a:p>
            <a:r>
              <a:rPr lang="en-US" dirty="0"/>
              <a:t>-----------------------------------------------------------------------------------------------------------------------------</a:t>
            </a:r>
          </a:p>
        </p:txBody>
      </p:sp>
      <p:sp>
        <p:nvSpPr>
          <p:cNvPr id="9" name="Rectangle 8">
            <a:extLst>
              <a:ext uri="{FF2B5EF4-FFF2-40B4-BE49-F238E27FC236}">
                <a16:creationId xmlns:a16="http://schemas.microsoft.com/office/drawing/2014/main" id="{C3354E45-BBE1-4EC6-BAEB-EB249A733441}"/>
              </a:ext>
            </a:extLst>
          </p:cNvPr>
          <p:cNvSpPr/>
          <p:nvPr/>
        </p:nvSpPr>
        <p:spPr>
          <a:xfrm>
            <a:off x="1019176" y="5279856"/>
            <a:ext cx="6096000" cy="646331"/>
          </a:xfrm>
          <a:prstGeom prst="rect">
            <a:avLst/>
          </a:prstGeom>
        </p:spPr>
        <p:txBody>
          <a:bodyPr>
            <a:spAutoFit/>
          </a:bodyPr>
          <a:lstStyle/>
          <a:p>
            <a:r>
              <a:rPr lang="en-US" b="1" dirty="0"/>
              <a:t>range lock on all data that is read </a:t>
            </a:r>
            <a:r>
              <a:rPr lang="en-US" dirty="0"/>
              <a:t>by the corresponding transaction</a:t>
            </a:r>
          </a:p>
        </p:txBody>
      </p:sp>
      <p:sp>
        <p:nvSpPr>
          <p:cNvPr id="10" name="Rectangle 9">
            <a:extLst>
              <a:ext uri="{FF2B5EF4-FFF2-40B4-BE49-F238E27FC236}">
                <a16:creationId xmlns:a16="http://schemas.microsoft.com/office/drawing/2014/main" id="{89AEAD24-A011-4344-A5E5-E2B10166B6B9}"/>
              </a:ext>
            </a:extLst>
          </p:cNvPr>
          <p:cNvSpPr/>
          <p:nvPr/>
        </p:nvSpPr>
        <p:spPr>
          <a:xfrm>
            <a:off x="2729866" y="6033191"/>
            <a:ext cx="5709705" cy="369332"/>
          </a:xfrm>
          <a:prstGeom prst="rect">
            <a:avLst/>
          </a:prstGeom>
        </p:spPr>
        <p:txBody>
          <a:bodyPr wrap="none">
            <a:spAutoFit/>
          </a:bodyPr>
          <a:lstStyle/>
          <a:p>
            <a:r>
              <a:rPr lang="en-US" b="1" dirty="0"/>
              <a:t>prevents the insertion of new rows </a:t>
            </a:r>
            <a:r>
              <a:rPr lang="en-US" dirty="0"/>
              <a:t>by another transaction</a:t>
            </a:r>
          </a:p>
        </p:txBody>
      </p:sp>
    </p:spTree>
    <p:extLst>
      <p:ext uri="{BB962C8B-B14F-4D97-AF65-F5344CB8AC3E}">
        <p14:creationId xmlns:p14="http://schemas.microsoft.com/office/powerpoint/2010/main" val="3530641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4709-B6C7-4CDC-BFFC-D9C0A42710FF}"/>
              </a:ext>
            </a:extLst>
          </p:cNvPr>
          <p:cNvSpPr>
            <a:spLocks noGrp="1"/>
          </p:cNvSpPr>
          <p:nvPr>
            <p:ph type="title"/>
          </p:nvPr>
        </p:nvSpPr>
        <p:spPr/>
        <p:txBody>
          <a:bodyPr/>
          <a:lstStyle/>
          <a:p>
            <a:r>
              <a:rPr lang="en-US" dirty="0"/>
              <a:t>Setting and Editing Isolation Levels</a:t>
            </a:r>
          </a:p>
        </p:txBody>
      </p:sp>
      <p:sp>
        <p:nvSpPr>
          <p:cNvPr id="3" name="Content Placeholder 2">
            <a:extLst>
              <a:ext uri="{FF2B5EF4-FFF2-40B4-BE49-F238E27FC236}">
                <a16:creationId xmlns:a16="http://schemas.microsoft.com/office/drawing/2014/main" id="{85CC2403-268C-4211-A24D-4ACC5805898C}"/>
              </a:ext>
            </a:extLst>
          </p:cNvPr>
          <p:cNvSpPr>
            <a:spLocks noGrp="1"/>
          </p:cNvSpPr>
          <p:nvPr>
            <p:ph idx="1"/>
          </p:nvPr>
        </p:nvSpPr>
        <p:spPr/>
        <p:txBody>
          <a:bodyPr/>
          <a:lstStyle/>
          <a:p>
            <a:r>
              <a:rPr lang="en-US" dirty="0"/>
              <a:t>The TRANSACTION ISOLATION LEVEL clause of the SET statement</a:t>
            </a:r>
          </a:p>
          <a:p>
            <a:endParaRPr lang="en-US" dirty="0"/>
          </a:p>
          <a:p>
            <a:r>
              <a:rPr lang="en-US" dirty="0"/>
              <a:t>Isolation-level hints</a:t>
            </a:r>
          </a:p>
          <a:p>
            <a:pPr lvl="1"/>
            <a:r>
              <a:rPr lang="en-US" dirty="0"/>
              <a:t>READUNCOMMITTED</a:t>
            </a:r>
          </a:p>
          <a:p>
            <a:pPr lvl="1"/>
            <a:r>
              <a:rPr lang="en-US" dirty="0"/>
              <a:t>READCOMMITTED</a:t>
            </a:r>
          </a:p>
          <a:p>
            <a:pPr lvl="1"/>
            <a:r>
              <a:rPr lang="en-US" dirty="0"/>
              <a:t>REPEATABLEREAD</a:t>
            </a:r>
          </a:p>
          <a:p>
            <a:pPr lvl="1"/>
            <a:r>
              <a:rPr lang="en-US" dirty="0"/>
              <a:t>SERIALIZABLE</a:t>
            </a:r>
          </a:p>
          <a:p>
            <a:pPr lvl="1"/>
            <a:endParaRPr lang="en-US" dirty="0"/>
          </a:p>
        </p:txBody>
      </p:sp>
      <p:sp>
        <p:nvSpPr>
          <p:cNvPr id="4" name="Rectangle 1">
            <a:extLst>
              <a:ext uri="{FF2B5EF4-FFF2-40B4-BE49-F238E27FC236}">
                <a16:creationId xmlns:a16="http://schemas.microsoft.com/office/drawing/2014/main" id="{0ECDCE30-7A9A-4F03-BE81-D29D62000660}"/>
              </a:ext>
            </a:extLst>
          </p:cNvPr>
          <p:cNvSpPr>
            <a:spLocks noChangeArrowheads="1"/>
          </p:cNvSpPr>
          <p:nvPr/>
        </p:nvSpPr>
        <p:spPr bwMode="auto">
          <a:xfrm>
            <a:off x="1188720" y="5453689"/>
            <a:ext cx="89646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Arial Unicode MS"/>
              </a:rPr>
              <a:t>SET TRANSACTION ISOLATION LEVEL REPEATABLE READ; </a:t>
            </a:r>
            <a:endParaRPr kumimoji="0" lang="en-US" altLang="en-US" sz="4800" b="0" i="0" u="none" strike="noStrike" cap="none" normalizeH="0" baseline="0" dirty="0">
              <a:ln>
                <a:noFill/>
              </a:ln>
              <a:solidFill>
                <a:schemeClr val="accent1"/>
              </a:solidFill>
              <a:effectLst/>
              <a:latin typeface="Arial" panose="020B0604020202020204" pitchFamily="34" charset="0"/>
            </a:endParaRPr>
          </a:p>
        </p:txBody>
      </p:sp>
      <p:sp>
        <p:nvSpPr>
          <p:cNvPr id="5" name="TextBox 4">
            <a:extLst>
              <a:ext uri="{FF2B5EF4-FFF2-40B4-BE49-F238E27FC236}">
                <a16:creationId xmlns:a16="http://schemas.microsoft.com/office/drawing/2014/main" id="{5E25B790-D99F-4068-B03F-9B2C8C291A41}"/>
              </a:ext>
            </a:extLst>
          </p:cNvPr>
          <p:cNvSpPr txBox="1"/>
          <p:nvPr/>
        </p:nvSpPr>
        <p:spPr>
          <a:xfrm>
            <a:off x="1188720" y="5044440"/>
            <a:ext cx="1481668" cy="461665"/>
          </a:xfrm>
          <a:prstGeom prst="rect">
            <a:avLst/>
          </a:prstGeom>
          <a:noFill/>
        </p:spPr>
        <p:txBody>
          <a:bodyPr wrap="square" rtlCol="0">
            <a:spAutoFit/>
          </a:bodyPr>
          <a:lstStyle/>
          <a:p>
            <a:r>
              <a:rPr lang="en-US" sz="2400" b="1" dirty="0"/>
              <a:t>Example:</a:t>
            </a:r>
          </a:p>
        </p:txBody>
      </p:sp>
    </p:spTree>
    <p:extLst>
      <p:ext uri="{BB962C8B-B14F-4D97-AF65-F5344CB8AC3E}">
        <p14:creationId xmlns:p14="http://schemas.microsoft.com/office/powerpoint/2010/main" val="2948060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1677B-DCF5-4233-B140-456B00224949}"/>
              </a:ext>
            </a:extLst>
          </p:cNvPr>
          <p:cNvSpPr>
            <a:spLocks noGrp="1"/>
          </p:cNvSpPr>
          <p:nvPr>
            <p:ph type="title"/>
          </p:nvPr>
        </p:nvSpPr>
        <p:spPr>
          <a:xfrm>
            <a:off x="808638" y="386930"/>
            <a:ext cx="9236700" cy="1188950"/>
          </a:xfrm>
        </p:spPr>
        <p:txBody>
          <a:bodyPr anchor="b">
            <a:normAutofit/>
          </a:bodyPr>
          <a:lstStyle/>
          <a:p>
            <a:r>
              <a:rPr lang="en-US" sz="5400"/>
              <a:t>Row Versioning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A0D351-80D9-4F67-BAF8-8C2133D6A7BC}"/>
              </a:ext>
            </a:extLst>
          </p:cNvPr>
          <p:cNvSpPr>
            <a:spLocks noGrp="1"/>
          </p:cNvSpPr>
          <p:nvPr>
            <p:ph idx="1"/>
          </p:nvPr>
        </p:nvSpPr>
        <p:spPr>
          <a:xfrm>
            <a:off x="793660" y="2599509"/>
            <a:ext cx="10143668" cy="3435531"/>
          </a:xfrm>
        </p:spPr>
        <p:txBody>
          <a:bodyPr anchor="ctr">
            <a:normAutofit/>
          </a:bodyPr>
          <a:lstStyle/>
          <a:p>
            <a:r>
              <a:rPr lang="en-US" sz="1900"/>
              <a:t>logical copies of the data are maintained for all data changes </a:t>
            </a:r>
          </a:p>
          <a:p>
            <a:pPr marL="0" indent="0">
              <a:buNone/>
            </a:pPr>
            <a:endParaRPr lang="en-US" sz="1900"/>
          </a:p>
          <a:p>
            <a:r>
              <a:rPr lang="en-US" sz="1900"/>
              <a:t>DB Engine stores the before image of the previously committed row</a:t>
            </a:r>
          </a:p>
          <a:p>
            <a:pPr marL="0" indent="0">
              <a:buNone/>
            </a:pPr>
            <a:r>
              <a:rPr lang="en-US" sz="1900"/>
              <a:t>in tempdb (SQL Server), TEMP tablespace (Oracle)</a:t>
            </a:r>
          </a:p>
          <a:p>
            <a:pPr marL="0" indent="0">
              <a:buNone/>
            </a:pPr>
            <a:endParaRPr lang="en-US" sz="1900"/>
          </a:p>
          <a:p>
            <a:r>
              <a:rPr lang="en-US" sz="1900"/>
              <a:t>Each version is marked with a version number</a:t>
            </a:r>
          </a:p>
          <a:p>
            <a:pPr marL="0" indent="0">
              <a:buNone/>
            </a:pPr>
            <a:endParaRPr lang="en-US" sz="1900"/>
          </a:p>
          <a:p>
            <a:r>
              <a:rPr lang="en-US" sz="1900"/>
              <a:t>Row versioning isolates transactions from modifications without requesting </a:t>
            </a:r>
            <a:r>
              <a:rPr lang="en-US" sz="1900" b="1"/>
              <a:t>share locks </a:t>
            </a:r>
            <a:r>
              <a:rPr lang="en-US" sz="1900"/>
              <a:t>on rows that have been read.</a:t>
            </a:r>
          </a:p>
          <a:p>
            <a:pPr marL="0" indent="0">
              <a:buNone/>
            </a:pPr>
            <a:endParaRPr lang="en-US" sz="1900"/>
          </a:p>
        </p:txBody>
      </p:sp>
    </p:spTree>
    <p:extLst>
      <p:ext uri="{BB962C8B-B14F-4D97-AF65-F5344CB8AC3E}">
        <p14:creationId xmlns:p14="http://schemas.microsoft.com/office/powerpoint/2010/main" val="4106066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0A99-EA59-428B-A864-A070FABEC5DB}"/>
              </a:ext>
            </a:extLst>
          </p:cNvPr>
          <p:cNvSpPr>
            <a:spLocks noGrp="1"/>
          </p:cNvSpPr>
          <p:nvPr>
            <p:ph type="title"/>
          </p:nvPr>
        </p:nvSpPr>
        <p:spPr/>
        <p:txBody>
          <a:bodyPr/>
          <a:lstStyle/>
          <a:p>
            <a:r>
              <a:rPr lang="en-US" dirty="0"/>
              <a:t>Row versioning Isolation models</a:t>
            </a:r>
          </a:p>
        </p:txBody>
      </p:sp>
      <p:sp>
        <p:nvSpPr>
          <p:cNvPr id="3" name="Content Placeholder 2">
            <a:extLst>
              <a:ext uri="{FF2B5EF4-FFF2-40B4-BE49-F238E27FC236}">
                <a16:creationId xmlns:a16="http://schemas.microsoft.com/office/drawing/2014/main" id="{BC50B7E3-21D4-42A1-8829-907A9D88086A}"/>
              </a:ext>
            </a:extLst>
          </p:cNvPr>
          <p:cNvSpPr>
            <a:spLocks noGrp="1"/>
          </p:cNvSpPr>
          <p:nvPr>
            <p:ph idx="1"/>
          </p:nvPr>
        </p:nvSpPr>
        <p:spPr/>
        <p:txBody>
          <a:bodyPr>
            <a:normAutofit/>
          </a:bodyPr>
          <a:lstStyle/>
          <a:p>
            <a:r>
              <a:rPr lang="en-US" sz="3200" dirty="0"/>
              <a:t>The Database Engine supports two forms of row versioning:</a:t>
            </a:r>
          </a:p>
          <a:p>
            <a:pPr lvl="1"/>
            <a:r>
              <a:rPr lang="en-US" sz="2800" b="1" dirty="0"/>
              <a:t>Read Committed Snapshot Isolation </a:t>
            </a:r>
            <a:r>
              <a:rPr lang="en-US" sz="2800" dirty="0"/>
              <a:t>(RCSI) -&gt; read operations do not block updates, and updates do not block read operations.</a:t>
            </a:r>
          </a:p>
          <a:p>
            <a:pPr marL="457200" lvl="1" indent="0">
              <a:buNone/>
            </a:pPr>
            <a:endParaRPr lang="en-US" sz="3600" dirty="0"/>
          </a:p>
          <a:p>
            <a:pPr lvl="1"/>
            <a:r>
              <a:rPr lang="en-US" sz="2800" b="1" dirty="0"/>
              <a:t>Snapshot Isolation (SI) </a:t>
            </a:r>
            <a:r>
              <a:rPr lang="en-US" sz="2800" dirty="0"/>
              <a:t>-&gt;any other transaction will read the committed values as they exist just before the snapshot transaction starts.</a:t>
            </a:r>
          </a:p>
        </p:txBody>
      </p:sp>
      <p:sp>
        <p:nvSpPr>
          <p:cNvPr id="4" name="TextBox 3">
            <a:extLst>
              <a:ext uri="{FF2B5EF4-FFF2-40B4-BE49-F238E27FC236}">
                <a16:creationId xmlns:a16="http://schemas.microsoft.com/office/drawing/2014/main" id="{1225E811-84FF-4A4A-BA8D-9509F96CC69B}"/>
              </a:ext>
            </a:extLst>
          </p:cNvPr>
          <p:cNvSpPr txBox="1"/>
          <p:nvPr/>
        </p:nvSpPr>
        <p:spPr>
          <a:xfrm>
            <a:off x="6228736" y="3198167"/>
            <a:ext cx="3539613" cy="461665"/>
          </a:xfrm>
          <a:prstGeom prst="rect">
            <a:avLst/>
          </a:prstGeom>
          <a:noFill/>
        </p:spPr>
        <p:txBody>
          <a:bodyPr wrap="square" rtlCol="0">
            <a:spAutoFit/>
          </a:bodyPr>
          <a:lstStyle/>
          <a:p>
            <a:r>
              <a:rPr lang="en-US" sz="2400" dirty="0">
                <a:solidFill>
                  <a:srgbClr val="FF0000"/>
                </a:solidFill>
              </a:rPr>
              <a:t>Statement level operation</a:t>
            </a:r>
          </a:p>
        </p:txBody>
      </p:sp>
      <p:sp>
        <p:nvSpPr>
          <p:cNvPr id="5" name="TextBox 4">
            <a:extLst>
              <a:ext uri="{FF2B5EF4-FFF2-40B4-BE49-F238E27FC236}">
                <a16:creationId xmlns:a16="http://schemas.microsoft.com/office/drawing/2014/main" id="{12778360-2758-4743-8E83-038A3465F0CB}"/>
              </a:ext>
            </a:extLst>
          </p:cNvPr>
          <p:cNvSpPr txBox="1"/>
          <p:nvPr/>
        </p:nvSpPr>
        <p:spPr>
          <a:xfrm>
            <a:off x="6228736" y="4660300"/>
            <a:ext cx="3539613" cy="461665"/>
          </a:xfrm>
          <a:prstGeom prst="rect">
            <a:avLst/>
          </a:prstGeom>
          <a:noFill/>
        </p:spPr>
        <p:txBody>
          <a:bodyPr wrap="square" rtlCol="0">
            <a:spAutoFit/>
          </a:bodyPr>
          <a:lstStyle/>
          <a:p>
            <a:r>
              <a:rPr lang="en-US" sz="2400" dirty="0">
                <a:solidFill>
                  <a:srgbClr val="FF0000"/>
                </a:solidFill>
              </a:rPr>
              <a:t>Transaction level operation</a:t>
            </a:r>
          </a:p>
        </p:txBody>
      </p:sp>
    </p:spTree>
    <p:extLst>
      <p:ext uri="{BB962C8B-B14F-4D97-AF65-F5344CB8AC3E}">
        <p14:creationId xmlns:p14="http://schemas.microsoft.com/office/powerpoint/2010/main" val="3831607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904520-7578-47D3-A15C-E4A7864A4786}"/>
              </a:ext>
            </a:extLst>
          </p:cNvPr>
          <p:cNvSpPr/>
          <p:nvPr/>
        </p:nvSpPr>
        <p:spPr>
          <a:xfrm>
            <a:off x="944880" y="1522942"/>
            <a:ext cx="1482089" cy="46949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92B033-B920-45D0-B491-BDF4AAA1B264}"/>
              </a:ext>
            </a:extLst>
          </p:cNvPr>
          <p:cNvSpPr>
            <a:spLocks noGrp="1"/>
          </p:cNvSpPr>
          <p:nvPr>
            <p:ph type="title"/>
          </p:nvPr>
        </p:nvSpPr>
        <p:spPr>
          <a:xfrm>
            <a:off x="327660" y="154780"/>
            <a:ext cx="10515600" cy="1325563"/>
          </a:xfrm>
        </p:spPr>
        <p:txBody>
          <a:bodyPr/>
          <a:lstStyle/>
          <a:p>
            <a:r>
              <a:rPr lang="en-US" b="1" dirty="0"/>
              <a:t>RCSI vs SI </a:t>
            </a:r>
            <a:r>
              <a:rPr lang="en-US" dirty="0"/>
              <a:t>Example</a:t>
            </a:r>
          </a:p>
        </p:txBody>
      </p:sp>
      <p:sp>
        <p:nvSpPr>
          <p:cNvPr id="5" name="Rectangle: Rounded Corners 4">
            <a:extLst>
              <a:ext uri="{FF2B5EF4-FFF2-40B4-BE49-F238E27FC236}">
                <a16:creationId xmlns:a16="http://schemas.microsoft.com/office/drawing/2014/main" id="{675E8EC1-21CA-43C7-9686-3EC8F7373296}"/>
              </a:ext>
            </a:extLst>
          </p:cNvPr>
          <p:cNvSpPr/>
          <p:nvPr/>
        </p:nvSpPr>
        <p:spPr>
          <a:xfrm>
            <a:off x="2636520" y="2294078"/>
            <a:ext cx="2636520" cy="3598879"/>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7" name="TextBox 6">
            <a:extLst>
              <a:ext uri="{FF2B5EF4-FFF2-40B4-BE49-F238E27FC236}">
                <a16:creationId xmlns:a16="http://schemas.microsoft.com/office/drawing/2014/main" id="{A9717075-5824-45F9-B54A-41AF17C49B87}"/>
              </a:ext>
            </a:extLst>
          </p:cNvPr>
          <p:cNvSpPr txBox="1"/>
          <p:nvPr/>
        </p:nvSpPr>
        <p:spPr>
          <a:xfrm>
            <a:off x="3114674" y="5439410"/>
            <a:ext cx="2674620" cy="369332"/>
          </a:xfrm>
          <a:prstGeom prst="rect">
            <a:avLst/>
          </a:prstGeom>
          <a:noFill/>
        </p:spPr>
        <p:txBody>
          <a:bodyPr wrap="square" rtlCol="0">
            <a:spAutoFit/>
          </a:bodyPr>
          <a:lstStyle/>
          <a:p>
            <a:r>
              <a:rPr lang="en-US" b="1" dirty="0">
                <a:solidFill>
                  <a:schemeClr val="accent1"/>
                </a:solidFill>
              </a:rPr>
              <a:t>END TRAN A</a:t>
            </a:r>
          </a:p>
        </p:txBody>
      </p:sp>
      <p:sp>
        <p:nvSpPr>
          <p:cNvPr id="8" name="TextBox 7">
            <a:extLst>
              <a:ext uri="{FF2B5EF4-FFF2-40B4-BE49-F238E27FC236}">
                <a16:creationId xmlns:a16="http://schemas.microsoft.com/office/drawing/2014/main" id="{91D8E07B-FE11-4774-97DB-A8EF64A49A7D}"/>
              </a:ext>
            </a:extLst>
          </p:cNvPr>
          <p:cNvSpPr txBox="1"/>
          <p:nvPr/>
        </p:nvSpPr>
        <p:spPr>
          <a:xfrm>
            <a:off x="3398516" y="3103987"/>
            <a:ext cx="1423037" cy="369332"/>
          </a:xfrm>
          <a:prstGeom prst="rect">
            <a:avLst/>
          </a:prstGeom>
          <a:noFill/>
        </p:spPr>
        <p:txBody>
          <a:bodyPr wrap="square" rtlCol="0">
            <a:spAutoFit/>
          </a:bodyPr>
          <a:lstStyle/>
          <a:p>
            <a:r>
              <a:rPr lang="en-US" b="1" dirty="0">
                <a:solidFill>
                  <a:schemeClr val="accent1"/>
                </a:solidFill>
              </a:rPr>
              <a:t>Read X</a:t>
            </a:r>
          </a:p>
        </p:txBody>
      </p:sp>
      <p:sp>
        <p:nvSpPr>
          <p:cNvPr id="19" name="TextBox 18">
            <a:extLst>
              <a:ext uri="{FF2B5EF4-FFF2-40B4-BE49-F238E27FC236}">
                <a16:creationId xmlns:a16="http://schemas.microsoft.com/office/drawing/2014/main" id="{82A4DB63-CCBA-4488-9CD4-FDD8DA4DF190}"/>
              </a:ext>
            </a:extLst>
          </p:cNvPr>
          <p:cNvSpPr txBox="1"/>
          <p:nvPr/>
        </p:nvSpPr>
        <p:spPr>
          <a:xfrm>
            <a:off x="3114674" y="2428934"/>
            <a:ext cx="2674620" cy="369332"/>
          </a:xfrm>
          <a:prstGeom prst="rect">
            <a:avLst/>
          </a:prstGeom>
          <a:noFill/>
        </p:spPr>
        <p:txBody>
          <a:bodyPr wrap="square" rtlCol="0">
            <a:spAutoFit/>
          </a:bodyPr>
          <a:lstStyle/>
          <a:p>
            <a:r>
              <a:rPr lang="en-US" b="1" dirty="0">
                <a:solidFill>
                  <a:schemeClr val="accent1"/>
                </a:solidFill>
              </a:rPr>
              <a:t>BEGIN TRAN </a:t>
            </a:r>
          </a:p>
        </p:txBody>
      </p:sp>
      <p:sp>
        <p:nvSpPr>
          <p:cNvPr id="16" name="Arrow: Up-Down 15">
            <a:extLst>
              <a:ext uri="{FF2B5EF4-FFF2-40B4-BE49-F238E27FC236}">
                <a16:creationId xmlns:a16="http://schemas.microsoft.com/office/drawing/2014/main" id="{D111B57B-783F-45FB-B899-7E5464800B52}"/>
              </a:ext>
            </a:extLst>
          </p:cNvPr>
          <p:cNvSpPr/>
          <p:nvPr/>
        </p:nvSpPr>
        <p:spPr>
          <a:xfrm>
            <a:off x="-34290" y="1344241"/>
            <a:ext cx="815339" cy="5319853"/>
          </a:xfrm>
          <a:prstGeom prst="upDownArrow">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time</a:t>
            </a:r>
          </a:p>
        </p:txBody>
      </p:sp>
      <p:sp>
        <p:nvSpPr>
          <p:cNvPr id="29" name="TextBox 28">
            <a:extLst>
              <a:ext uri="{FF2B5EF4-FFF2-40B4-BE49-F238E27FC236}">
                <a16:creationId xmlns:a16="http://schemas.microsoft.com/office/drawing/2014/main" id="{23464223-29D8-4D3E-B5B6-D77C33F1882C}"/>
              </a:ext>
            </a:extLst>
          </p:cNvPr>
          <p:cNvSpPr txBox="1"/>
          <p:nvPr/>
        </p:nvSpPr>
        <p:spPr>
          <a:xfrm>
            <a:off x="3459478" y="3885403"/>
            <a:ext cx="1423037" cy="369332"/>
          </a:xfrm>
          <a:prstGeom prst="rect">
            <a:avLst/>
          </a:prstGeom>
          <a:noFill/>
        </p:spPr>
        <p:txBody>
          <a:bodyPr wrap="square" rtlCol="0">
            <a:spAutoFit/>
          </a:bodyPr>
          <a:lstStyle/>
          <a:p>
            <a:r>
              <a:rPr lang="en-US" b="1" dirty="0">
                <a:solidFill>
                  <a:schemeClr val="accent1"/>
                </a:solidFill>
              </a:rPr>
              <a:t>Read X</a:t>
            </a:r>
          </a:p>
        </p:txBody>
      </p:sp>
      <p:sp>
        <p:nvSpPr>
          <p:cNvPr id="32" name="TextBox 31">
            <a:extLst>
              <a:ext uri="{FF2B5EF4-FFF2-40B4-BE49-F238E27FC236}">
                <a16:creationId xmlns:a16="http://schemas.microsoft.com/office/drawing/2014/main" id="{14A16B7D-931B-4B33-8AA8-6843229CBE93}"/>
              </a:ext>
            </a:extLst>
          </p:cNvPr>
          <p:cNvSpPr txBox="1"/>
          <p:nvPr/>
        </p:nvSpPr>
        <p:spPr>
          <a:xfrm>
            <a:off x="3459478" y="4734674"/>
            <a:ext cx="1423037" cy="369332"/>
          </a:xfrm>
          <a:prstGeom prst="rect">
            <a:avLst/>
          </a:prstGeom>
          <a:noFill/>
        </p:spPr>
        <p:txBody>
          <a:bodyPr wrap="square" rtlCol="0">
            <a:spAutoFit/>
          </a:bodyPr>
          <a:lstStyle/>
          <a:p>
            <a:r>
              <a:rPr lang="en-US" b="1" dirty="0">
                <a:solidFill>
                  <a:schemeClr val="accent1"/>
                </a:solidFill>
              </a:rPr>
              <a:t>Read X</a:t>
            </a:r>
          </a:p>
        </p:txBody>
      </p:sp>
      <p:sp>
        <p:nvSpPr>
          <p:cNvPr id="46" name="Rectangle: Rounded Corners 45">
            <a:extLst>
              <a:ext uri="{FF2B5EF4-FFF2-40B4-BE49-F238E27FC236}">
                <a16:creationId xmlns:a16="http://schemas.microsoft.com/office/drawing/2014/main" id="{7792AD1B-DCE2-4C79-B574-F677032B2233}"/>
              </a:ext>
            </a:extLst>
          </p:cNvPr>
          <p:cNvSpPr/>
          <p:nvPr/>
        </p:nvSpPr>
        <p:spPr>
          <a:xfrm>
            <a:off x="6918960" y="2294078"/>
            <a:ext cx="2636520" cy="3598879"/>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47" name="TextBox 46">
            <a:extLst>
              <a:ext uri="{FF2B5EF4-FFF2-40B4-BE49-F238E27FC236}">
                <a16:creationId xmlns:a16="http://schemas.microsoft.com/office/drawing/2014/main" id="{E77212E3-8C2E-4FF9-86B8-C96771DC2CEC}"/>
              </a:ext>
            </a:extLst>
          </p:cNvPr>
          <p:cNvSpPr txBox="1"/>
          <p:nvPr/>
        </p:nvSpPr>
        <p:spPr>
          <a:xfrm>
            <a:off x="7397114" y="5439410"/>
            <a:ext cx="2674620" cy="369332"/>
          </a:xfrm>
          <a:prstGeom prst="rect">
            <a:avLst/>
          </a:prstGeom>
          <a:noFill/>
        </p:spPr>
        <p:txBody>
          <a:bodyPr wrap="square" rtlCol="0">
            <a:spAutoFit/>
          </a:bodyPr>
          <a:lstStyle/>
          <a:p>
            <a:r>
              <a:rPr lang="en-US" b="1" dirty="0">
                <a:solidFill>
                  <a:schemeClr val="accent1"/>
                </a:solidFill>
              </a:rPr>
              <a:t>END TRAN A</a:t>
            </a:r>
          </a:p>
        </p:txBody>
      </p:sp>
      <p:sp>
        <p:nvSpPr>
          <p:cNvPr id="48" name="TextBox 47">
            <a:extLst>
              <a:ext uri="{FF2B5EF4-FFF2-40B4-BE49-F238E27FC236}">
                <a16:creationId xmlns:a16="http://schemas.microsoft.com/office/drawing/2014/main" id="{4FE51DF8-A24F-4CF1-99B7-A4D87BD71291}"/>
              </a:ext>
            </a:extLst>
          </p:cNvPr>
          <p:cNvSpPr txBox="1"/>
          <p:nvPr/>
        </p:nvSpPr>
        <p:spPr>
          <a:xfrm>
            <a:off x="7680956" y="3103987"/>
            <a:ext cx="1423037" cy="369332"/>
          </a:xfrm>
          <a:prstGeom prst="rect">
            <a:avLst/>
          </a:prstGeom>
          <a:noFill/>
        </p:spPr>
        <p:txBody>
          <a:bodyPr wrap="square" rtlCol="0">
            <a:spAutoFit/>
          </a:bodyPr>
          <a:lstStyle/>
          <a:p>
            <a:r>
              <a:rPr lang="en-US" b="1" dirty="0">
                <a:solidFill>
                  <a:schemeClr val="accent1"/>
                </a:solidFill>
              </a:rPr>
              <a:t>Read X</a:t>
            </a:r>
          </a:p>
        </p:txBody>
      </p:sp>
      <p:sp>
        <p:nvSpPr>
          <p:cNvPr id="49" name="TextBox 48">
            <a:extLst>
              <a:ext uri="{FF2B5EF4-FFF2-40B4-BE49-F238E27FC236}">
                <a16:creationId xmlns:a16="http://schemas.microsoft.com/office/drawing/2014/main" id="{C7C26BB3-6C8D-4A08-8089-F3C6B526B970}"/>
              </a:ext>
            </a:extLst>
          </p:cNvPr>
          <p:cNvSpPr txBox="1"/>
          <p:nvPr/>
        </p:nvSpPr>
        <p:spPr>
          <a:xfrm>
            <a:off x="7397114" y="2428934"/>
            <a:ext cx="2674620" cy="369332"/>
          </a:xfrm>
          <a:prstGeom prst="rect">
            <a:avLst/>
          </a:prstGeom>
          <a:noFill/>
        </p:spPr>
        <p:txBody>
          <a:bodyPr wrap="square" rtlCol="0">
            <a:spAutoFit/>
          </a:bodyPr>
          <a:lstStyle/>
          <a:p>
            <a:r>
              <a:rPr lang="en-US" b="1" dirty="0">
                <a:solidFill>
                  <a:schemeClr val="accent1"/>
                </a:solidFill>
              </a:rPr>
              <a:t>BEGIN TRAN </a:t>
            </a:r>
          </a:p>
        </p:txBody>
      </p:sp>
      <p:sp>
        <p:nvSpPr>
          <p:cNvPr id="50" name="TextBox 49">
            <a:extLst>
              <a:ext uri="{FF2B5EF4-FFF2-40B4-BE49-F238E27FC236}">
                <a16:creationId xmlns:a16="http://schemas.microsoft.com/office/drawing/2014/main" id="{85FE1144-9A7E-47A5-A8CE-4993BA42CBDB}"/>
              </a:ext>
            </a:extLst>
          </p:cNvPr>
          <p:cNvSpPr txBox="1"/>
          <p:nvPr/>
        </p:nvSpPr>
        <p:spPr>
          <a:xfrm>
            <a:off x="7741918" y="3885403"/>
            <a:ext cx="1423037" cy="369332"/>
          </a:xfrm>
          <a:prstGeom prst="rect">
            <a:avLst/>
          </a:prstGeom>
          <a:noFill/>
        </p:spPr>
        <p:txBody>
          <a:bodyPr wrap="square" rtlCol="0">
            <a:spAutoFit/>
          </a:bodyPr>
          <a:lstStyle/>
          <a:p>
            <a:r>
              <a:rPr lang="en-US" b="1" dirty="0">
                <a:solidFill>
                  <a:schemeClr val="accent1"/>
                </a:solidFill>
              </a:rPr>
              <a:t>Read X</a:t>
            </a:r>
          </a:p>
        </p:txBody>
      </p:sp>
      <p:sp>
        <p:nvSpPr>
          <p:cNvPr id="51" name="TextBox 50">
            <a:extLst>
              <a:ext uri="{FF2B5EF4-FFF2-40B4-BE49-F238E27FC236}">
                <a16:creationId xmlns:a16="http://schemas.microsoft.com/office/drawing/2014/main" id="{056DD49B-C5C1-49B6-B212-CE8FB10493FF}"/>
              </a:ext>
            </a:extLst>
          </p:cNvPr>
          <p:cNvSpPr txBox="1"/>
          <p:nvPr/>
        </p:nvSpPr>
        <p:spPr>
          <a:xfrm>
            <a:off x="7741918" y="4734674"/>
            <a:ext cx="1423037" cy="369332"/>
          </a:xfrm>
          <a:prstGeom prst="rect">
            <a:avLst/>
          </a:prstGeom>
          <a:noFill/>
        </p:spPr>
        <p:txBody>
          <a:bodyPr wrap="square" rtlCol="0">
            <a:spAutoFit/>
          </a:bodyPr>
          <a:lstStyle/>
          <a:p>
            <a:r>
              <a:rPr lang="en-US" b="1" dirty="0">
                <a:solidFill>
                  <a:schemeClr val="accent1"/>
                </a:solidFill>
              </a:rPr>
              <a:t>Read X</a:t>
            </a:r>
          </a:p>
        </p:txBody>
      </p:sp>
      <p:sp>
        <p:nvSpPr>
          <p:cNvPr id="17" name="TextBox 16">
            <a:extLst>
              <a:ext uri="{FF2B5EF4-FFF2-40B4-BE49-F238E27FC236}">
                <a16:creationId xmlns:a16="http://schemas.microsoft.com/office/drawing/2014/main" id="{F97F9B4F-A70A-45A1-A8FA-1F037110B79F}"/>
              </a:ext>
            </a:extLst>
          </p:cNvPr>
          <p:cNvSpPr txBox="1"/>
          <p:nvPr/>
        </p:nvSpPr>
        <p:spPr>
          <a:xfrm>
            <a:off x="1207267" y="1752193"/>
            <a:ext cx="957313" cy="461665"/>
          </a:xfrm>
          <a:prstGeom prst="rect">
            <a:avLst/>
          </a:prstGeom>
          <a:noFill/>
        </p:spPr>
        <p:txBody>
          <a:bodyPr wrap="none" rtlCol="0">
            <a:spAutoFit/>
          </a:bodyPr>
          <a:lstStyle/>
          <a:p>
            <a:r>
              <a:rPr lang="en-US" sz="2400" b="1" dirty="0">
                <a:solidFill>
                  <a:schemeClr val="accent6">
                    <a:lumMod val="50000"/>
                  </a:schemeClr>
                </a:solidFill>
              </a:rPr>
              <a:t>X = 10</a:t>
            </a:r>
          </a:p>
        </p:txBody>
      </p:sp>
      <p:sp>
        <p:nvSpPr>
          <p:cNvPr id="52" name="TextBox 51">
            <a:extLst>
              <a:ext uri="{FF2B5EF4-FFF2-40B4-BE49-F238E27FC236}">
                <a16:creationId xmlns:a16="http://schemas.microsoft.com/office/drawing/2014/main" id="{8DA9AE8A-B5DC-4EDC-AEBC-6934D6E268AE}"/>
              </a:ext>
            </a:extLst>
          </p:cNvPr>
          <p:cNvSpPr txBox="1"/>
          <p:nvPr/>
        </p:nvSpPr>
        <p:spPr>
          <a:xfrm>
            <a:off x="1141185" y="3429000"/>
            <a:ext cx="957313" cy="461665"/>
          </a:xfrm>
          <a:prstGeom prst="rect">
            <a:avLst/>
          </a:prstGeom>
          <a:noFill/>
        </p:spPr>
        <p:txBody>
          <a:bodyPr wrap="square" rtlCol="0">
            <a:spAutoFit/>
          </a:bodyPr>
          <a:lstStyle/>
          <a:p>
            <a:r>
              <a:rPr lang="en-US" sz="2400" b="1" dirty="0">
                <a:solidFill>
                  <a:schemeClr val="accent6">
                    <a:lumMod val="50000"/>
                  </a:schemeClr>
                </a:solidFill>
              </a:rPr>
              <a:t>X = 5</a:t>
            </a:r>
          </a:p>
        </p:txBody>
      </p:sp>
      <p:sp>
        <p:nvSpPr>
          <p:cNvPr id="53" name="TextBox 52">
            <a:extLst>
              <a:ext uri="{FF2B5EF4-FFF2-40B4-BE49-F238E27FC236}">
                <a16:creationId xmlns:a16="http://schemas.microsoft.com/office/drawing/2014/main" id="{B09153FF-3BBE-432F-8B51-FA82D646C37D}"/>
              </a:ext>
            </a:extLst>
          </p:cNvPr>
          <p:cNvSpPr txBox="1"/>
          <p:nvPr/>
        </p:nvSpPr>
        <p:spPr>
          <a:xfrm>
            <a:off x="1207268" y="4285101"/>
            <a:ext cx="1118736" cy="461665"/>
          </a:xfrm>
          <a:prstGeom prst="rect">
            <a:avLst/>
          </a:prstGeom>
          <a:noFill/>
        </p:spPr>
        <p:txBody>
          <a:bodyPr wrap="square" rtlCol="0">
            <a:spAutoFit/>
          </a:bodyPr>
          <a:lstStyle/>
          <a:p>
            <a:r>
              <a:rPr lang="en-US" sz="2400" b="1" dirty="0">
                <a:solidFill>
                  <a:schemeClr val="accent6">
                    <a:lumMod val="50000"/>
                  </a:schemeClr>
                </a:solidFill>
              </a:rPr>
              <a:t>X = 3</a:t>
            </a:r>
          </a:p>
        </p:txBody>
      </p:sp>
      <p:sp>
        <p:nvSpPr>
          <p:cNvPr id="18" name="TextBox 17">
            <a:extLst>
              <a:ext uri="{FF2B5EF4-FFF2-40B4-BE49-F238E27FC236}">
                <a16:creationId xmlns:a16="http://schemas.microsoft.com/office/drawing/2014/main" id="{9E63450E-F57A-46E3-A51C-497B5CB3A9CB}"/>
              </a:ext>
            </a:extLst>
          </p:cNvPr>
          <p:cNvSpPr txBox="1"/>
          <p:nvPr/>
        </p:nvSpPr>
        <p:spPr>
          <a:xfrm>
            <a:off x="944880" y="1128506"/>
            <a:ext cx="1482089" cy="369332"/>
          </a:xfrm>
          <a:prstGeom prst="rect">
            <a:avLst/>
          </a:prstGeom>
          <a:noFill/>
        </p:spPr>
        <p:txBody>
          <a:bodyPr wrap="square" rtlCol="0">
            <a:spAutoFit/>
          </a:bodyPr>
          <a:lstStyle/>
          <a:p>
            <a:r>
              <a:rPr lang="en-US" b="1" dirty="0"/>
              <a:t>Row versions</a:t>
            </a:r>
          </a:p>
        </p:txBody>
      </p:sp>
      <p:sp>
        <p:nvSpPr>
          <p:cNvPr id="20" name="TextBox 19">
            <a:extLst>
              <a:ext uri="{FF2B5EF4-FFF2-40B4-BE49-F238E27FC236}">
                <a16:creationId xmlns:a16="http://schemas.microsoft.com/office/drawing/2014/main" id="{B670EDE0-68A4-4B7D-985B-EE0B37F61EB7}"/>
              </a:ext>
            </a:extLst>
          </p:cNvPr>
          <p:cNvSpPr txBox="1"/>
          <p:nvPr/>
        </p:nvSpPr>
        <p:spPr>
          <a:xfrm>
            <a:off x="3400424" y="1814139"/>
            <a:ext cx="2103120" cy="461665"/>
          </a:xfrm>
          <a:prstGeom prst="rect">
            <a:avLst/>
          </a:prstGeom>
          <a:noFill/>
        </p:spPr>
        <p:txBody>
          <a:bodyPr wrap="square" rtlCol="0">
            <a:spAutoFit/>
          </a:bodyPr>
          <a:lstStyle/>
          <a:p>
            <a:r>
              <a:rPr lang="en-US" sz="2400" b="1" dirty="0"/>
              <a:t>RCSI</a:t>
            </a:r>
            <a:endParaRPr lang="en-US" b="1" dirty="0"/>
          </a:p>
        </p:txBody>
      </p:sp>
      <p:sp>
        <p:nvSpPr>
          <p:cNvPr id="54" name="TextBox 53">
            <a:extLst>
              <a:ext uri="{FF2B5EF4-FFF2-40B4-BE49-F238E27FC236}">
                <a16:creationId xmlns:a16="http://schemas.microsoft.com/office/drawing/2014/main" id="{0E3247AC-7BF4-44B4-B550-F2E9F338AEEC}"/>
              </a:ext>
            </a:extLst>
          </p:cNvPr>
          <p:cNvSpPr txBox="1"/>
          <p:nvPr/>
        </p:nvSpPr>
        <p:spPr>
          <a:xfrm>
            <a:off x="7675240" y="1752193"/>
            <a:ext cx="2103120" cy="461665"/>
          </a:xfrm>
          <a:prstGeom prst="rect">
            <a:avLst/>
          </a:prstGeom>
          <a:noFill/>
        </p:spPr>
        <p:txBody>
          <a:bodyPr wrap="square" rtlCol="0">
            <a:spAutoFit/>
          </a:bodyPr>
          <a:lstStyle/>
          <a:p>
            <a:r>
              <a:rPr lang="en-US" sz="2400" b="1" dirty="0"/>
              <a:t>SI</a:t>
            </a:r>
            <a:endParaRPr lang="en-US" b="1" dirty="0"/>
          </a:p>
        </p:txBody>
      </p:sp>
      <p:sp>
        <p:nvSpPr>
          <p:cNvPr id="22" name="TextBox 21">
            <a:extLst>
              <a:ext uri="{FF2B5EF4-FFF2-40B4-BE49-F238E27FC236}">
                <a16:creationId xmlns:a16="http://schemas.microsoft.com/office/drawing/2014/main" id="{FBE3DE0E-811E-4402-898D-EB9A75209777}"/>
              </a:ext>
            </a:extLst>
          </p:cNvPr>
          <p:cNvSpPr txBox="1"/>
          <p:nvPr/>
        </p:nvSpPr>
        <p:spPr>
          <a:xfrm>
            <a:off x="3114674" y="6217920"/>
            <a:ext cx="7248526" cy="646331"/>
          </a:xfrm>
          <a:prstGeom prst="rect">
            <a:avLst/>
          </a:prstGeom>
          <a:noFill/>
        </p:spPr>
        <p:txBody>
          <a:bodyPr wrap="square" rtlCol="0">
            <a:spAutoFit/>
          </a:bodyPr>
          <a:lstStyle/>
          <a:p>
            <a:r>
              <a:rPr lang="en-US" dirty="0"/>
              <a:t>RCSI is known as statement level isolation. SI is known as transaction level isolation</a:t>
            </a:r>
          </a:p>
        </p:txBody>
      </p:sp>
      <p:sp>
        <p:nvSpPr>
          <p:cNvPr id="55" name="TextBox 54">
            <a:extLst>
              <a:ext uri="{FF2B5EF4-FFF2-40B4-BE49-F238E27FC236}">
                <a16:creationId xmlns:a16="http://schemas.microsoft.com/office/drawing/2014/main" id="{51117AE0-C5B2-42A4-8AD9-6D84F1CC300E}"/>
              </a:ext>
            </a:extLst>
          </p:cNvPr>
          <p:cNvSpPr txBox="1"/>
          <p:nvPr/>
        </p:nvSpPr>
        <p:spPr>
          <a:xfrm>
            <a:off x="5372500" y="3027845"/>
            <a:ext cx="957313" cy="461665"/>
          </a:xfrm>
          <a:prstGeom prst="rect">
            <a:avLst/>
          </a:prstGeom>
          <a:noFill/>
        </p:spPr>
        <p:txBody>
          <a:bodyPr wrap="square" rtlCol="0">
            <a:spAutoFit/>
          </a:bodyPr>
          <a:lstStyle/>
          <a:p>
            <a:r>
              <a:rPr lang="en-US" sz="2400" b="1" dirty="0"/>
              <a:t>X = 10</a:t>
            </a:r>
          </a:p>
        </p:txBody>
      </p:sp>
      <p:sp>
        <p:nvSpPr>
          <p:cNvPr id="56" name="TextBox 55">
            <a:extLst>
              <a:ext uri="{FF2B5EF4-FFF2-40B4-BE49-F238E27FC236}">
                <a16:creationId xmlns:a16="http://schemas.microsoft.com/office/drawing/2014/main" id="{58A8278D-DF6B-4890-90DA-646F0AD28D4C}"/>
              </a:ext>
            </a:extLst>
          </p:cNvPr>
          <p:cNvSpPr txBox="1"/>
          <p:nvPr/>
        </p:nvSpPr>
        <p:spPr>
          <a:xfrm>
            <a:off x="5399528" y="3821502"/>
            <a:ext cx="801823" cy="461665"/>
          </a:xfrm>
          <a:prstGeom prst="rect">
            <a:avLst/>
          </a:prstGeom>
          <a:noFill/>
        </p:spPr>
        <p:txBody>
          <a:bodyPr wrap="none" rtlCol="0">
            <a:spAutoFit/>
          </a:bodyPr>
          <a:lstStyle/>
          <a:p>
            <a:r>
              <a:rPr lang="en-US" sz="2400" b="1" dirty="0"/>
              <a:t>X = 5</a:t>
            </a:r>
          </a:p>
        </p:txBody>
      </p:sp>
      <p:sp>
        <p:nvSpPr>
          <p:cNvPr id="57" name="TextBox 56">
            <a:extLst>
              <a:ext uri="{FF2B5EF4-FFF2-40B4-BE49-F238E27FC236}">
                <a16:creationId xmlns:a16="http://schemas.microsoft.com/office/drawing/2014/main" id="{6E81BE07-C9BC-4852-B0B7-838C7F4455FB}"/>
              </a:ext>
            </a:extLst>
          </p:cNvPr>
          <p:cNvSpPr txBox="1"/>
          <p:nvPr/>
        </p:nvSpPr>
        <p:spPr>
          <a:xfrm>
            <a:off x="5399528" y="4642341"/>
            <a:ext cx="801823" cy="461665"/>
          </a:xfrm>
          <a:prstGeom prst="rect">
            <a:avLst/>
          </a:prstGeom>
          <a:noFill/>
        </p:spPr>
        <p:txBody>
          <a:bodyPr wrap="none" rtlCol="0">
            <a:spAutoFit/>
          </a:bodyPr>
          <a:lstStyle/>
          <a:p>
            <a:r>
              <a:rPr lang="en-US" sz="2400" b="1" dirty="0"/>
              <a:t>X = 3</a:t>
            </a:r>
          </a:p>
        </p:txBody>
      </p:sp>
      <p:sp>
        <p:nvSpPr>
          <p:cNvPr id="58" name="TextBox 57">
            <a:extLst>
              <a:ext uri="{FF2B5EF4-FFF2-40B4-BE49-F238E27FC236}">
                <a16:creationId xmlns:a16="http://schemas.microsoft.com/office/drawing/2014/main" id="{24C6D63F-99DC-49BA-BD2D-1537FB705268}"/>
              </a:ext>
            </a:extLst>
          </p:cNvPr>
          <p:cNvSpPr txBox="1"/>
          <p:nvPr/>
        </p:nvSpPr>
        <p:spPr>
          <a:xfrm>
            <a:off x="10051281" y="3057820"/>
            <a:ext cx="957313" cy="461665"/>
          </a:xfrm>
          <a:prstGeom prst="rect">
            <a:avLst/>
          </a:prstGeom>
          <a:noFill/>
        </p:spPr>
        <p:txBody>
          <a:bodyPr wrap="square" rtlCol="0">
            <a:spAutoFit/>
          </a:bodyPr>
          <a:lstStyle/>
          <a:p>
            <a:r>
              <a:rPr lang="en-US" sz="2400" b="1" dirty="0"/>
              <a:t>X = ?</a:t>
            </a:r>
          </a:p>
        </p:txBody>
      </p:sp>
      <p:sp>
        <p:nvSpPr>
          <p:cNvPr id="59" name="TextBox 58">
            <a:extLst>
              <a:ext uri="{FF2B5EF4-FFF2-40B4-BE49-F238E27FC236}">
                <a16:creationId xmlns:a16="http://schemas.microsoft.com/office/drawing/2014/main" id="{7541176C-7245-4A3C-84E9-9F41347A40F2}"/>
              </a:ext>
            </a:extLst>
          </p:cNvPr>
          <p:cNvSpPr txBox="1"/>
          <p:nvPr/>
        </p:nvSpPr>
        <p:spPr>
          <a:xfrm>
            <a:off x="9987913" y="3821459"/>
            <a:ext cx="957313" cy="461665"/>
          </a:xfrm>
          <a:prstGeom prst="rect">
            <a:avLst/>
          </a:prstGeom>
          <a:noFill/>
        </p:spPr>
        <p:txBody>
          <a:bodyPr wrap="square" rtlCol="0">
            <a:spAutoFit/>
          </a:bodyPr>
          <a:lstStyle/>
          <a:p>
            <a:r>
              <a:rPr lang="en-US" sz="2400" b="1" dirty="0"/>
              <a:t>X = ?</a:t>
            </a:r>
          </a:p>
        </p:txBody>
      </p:sp>
      <p:sp>
        <p:nvSpPr>
          <p:cNvPr id="60" name="TextBox 59">
            <a:extLst>
              <a:ext uri="{FF2B5EF4-FFF2-40B4-BE49-F238E27FC236}">
                <a16:creationId xmlns:a16="http://schemas.microsoft.com/office/drawing/2014/main" id="{981C5371-F0A1-4406-B090-702A1438315D}"/>
              </a:ext>
            </a:extLst>
          </p:cNvPr>
          <p:cNvSpPr txBox="1"/>
          <p:nvPr/>
        </p:nvSpPr>
        <p:spPr>
          <a:xfrm>
            <a:off x="9987912" y="4630434"/>
            <a:ext cx="957313" cy="461665"/>
          </a:xfrm>
          <a:prstGeom prst="rect">
            <a:avLst/>
          </a:prstGeom>
          <a:noFill/>
        </p:spPr>
        <p:txBody>
          <a:bodyPr wrap="square" rtlCol="0">
            <a:spAutoFit/>
          </a:bodyPr>
          <a:lstStyle/>
          <a:p>
            <a:r>
              <a:rPr lang="en-US" sz="2400" b="1" dirty="0"/>
              <a:t>X = ?</a:t>
            </a:r>
          </a:p>
        </p:txBody>
      </p:sp>
    </p:spTree>
    <p:extLst>
      <p:ext uri="{BB962C8B-B14F-4D97-AF65-F5344CB8AC3E}">
        <p14:creationId xmlns:p14="http://schemas.microsoft.com/office/powerpoint/2010/main" val="2156748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904520-7578-47D3-A15C-E4A7864A4786}"/>
              </a:ext>
            </a:extLst>
          </p:cNvPr>
          <p:cNvSpPr/>
          <p:nvPr/>
        </p:nvSpPr>
        <p:spPr>
          <a:xfrm>
            <a:off x="944880" y="1522942"/>
            <a:ext cx="1482089" cy="46949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92B033-B920-45D0-B491-BDF4AAA1B264}"/>
              </a:ext>
            </a:extLst>
          </p:cNvPr>
          <p:cNvSpPr>
            <a:spLocks noGrp="1"/>
          </p:cNvSpPr>
          <p:nvPr>
            <p:ph type="title"/>
          </p:nvPr>
        </p:nvSpPr>
        <p:spPr>
          <a:xfrm>
            <a:off x="327660" y="154780"/>
            <a:ext cx="10515600" cy="1325563"/>
          </a:xfrm>
        </p:spPr>
        <p:txBody>
          <a:bodyPr/>
          <a:lstStyle/>
          <a:p>
            <a:r>
              <a:rPr lang="en-US" b="1" dirty="0"/>
              <a:t>RCSI vs SI </a:t>
            </a:r>
            <a:r>
              <a:rPr lang="en-US" dirty="0"/>
              <a:t>Example</a:t>
            </a:r>
          </a:p>
        </p:txBody>
      </p:sp>
      <p:sp>
        <p:nvSpPr>
          <p:cNvPr id="5" name="Rectangle: Rounded Corners 4">
            <a:extLst>
              <a:ext uri="{FF2B5EF4-FFF2-40B4-BE49-F238E27FC236}">
                <a16:creationId xmlns:a16="http://schemas.microsoft.com/office/drawing/2014/main" id="{675E8EC1-21CA-43C7-9686-3EC8F7373296}"/>
              </a:ext>
            </a:extLst>
          </p:cNvPr>
          <p:cNvSpPr/>
          <p:nvPr/>
        </p:nvSpPr>
        <p:spPr>
          <a:xfrm>
            <a:off x="2636520" y="2294078"/>
            <a:ext cx="2636520" cy="3598879"/>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7" name="TextBox 6">
            <a:extLst>
              <a:ext uri="{FF2B5EF4-FFF2-40B4-BE49-F238E27FC236}">
                <a16:creationId xmlns:a16="http://schemas.microsoft.com/office/drawing/2014/main" id="{A9717075-5824-45F9-B54A-41AF17C49B87}"/>
              </a:ext>
            </a:extLst>
          </p:cNvPr>
          <p:cNvSpPr txBox="1"/>
          <p:nvPr/>
        </p:nvSpPr>
        <p:spPr>
          <a:xfrm>
            <a:off x="3114674" y="5439410"/>
            <a:ext cx="2674620" cy="369332"/>
          </a:xfrm>
          <a:prstGeom prst="rect">
            <a:avLst/>
          </a:prstGeom>
          <a:noFill/>
        </p:spPr>
        <p:txBody>
          <a:bodyPr wrap="square" rtlCol="0">
            <a:spAutoFit/>
          </a:bodyPr>
          <a:lstStyle/>
          <a:p>
            <a:r>
              <a:rPr lang="en-US" b="1" dirty="0">
                <a:solidFill>
                  <a:schemeClr val="accent1"/>
                </a:solidFill>
              </a:rPr>
              <a:t>END TRAN A</a:t>
            </a:r>
          </a:p>
        </p:txBody>
      </p:sp>
      <p:sp>
        <p:nvSpPr>
          <p:cNvPr id="8" name="TextBox 7">
            <a:extLst>
              <a:ext uri="{FF2B5EF4-FFF2-40B4-BE49-F238E27FC236}">
                <a16:creationId xmlns:a16="http://schemas.microsoft.com/office/drawing/2014/main" id="{91D8E07B-FE11-4774-97DB-A8EF64A49A7D}"/>
              </a:ext>
            </a:extLst>
          </p:cNvPr>
          <p:cNvSpPr txBox="1"/>
          <p:nvPr/>
        </p:nvSpPr>
        <p:spPr>
          <a:xfrm>
            <a:off x="3398516" y="3103987"/>
            <a:ext cx="1423037" cy="369332"/>
          </a:xfrm>
          <a:prstGeom prst="rect">
            <a:avLst/>
          </a:prstGeom>
          <a:noFill/>
        </p:spPr>
        <p:txBody>
          <a:bodyPr wrap="square" rtlCol="0">
            <a:spAutoFit/>
          </a:bodyPr>
          <a:lstStyle/>
          <a:p>
            <a:r>
              <a:rPr lang="en-US" b="1" dirty="0">
                <a:solidFill>
                  <a:schemeClr val="accent1"/>
                </a:solidFill>
              </a:rPr>
              <a:t>Read X</a:t>
            </a:r>
          </a:p>
        </p:txBody>
      </p:sp>
      <p:sp>
        <p:nvSpPr>
          <p:cNvPr id="19" name="TextBox 18">
            <a:extLst>
              <a:ext uri="{FF2B5EF4-FFF2-40B4-BE49-F238E27FC236}">
                <a16:creationId xmlns:a16="http://schemas.microsoft.com/office/drawing/2014/main" id="{82A4DB63-CCBA-4488-9CD4-FDD8DA4DF190}"/>
              </a:ext>
            </a:extLst>
          </p:cNvPr>
          <p:cNvSpPr txBox="1"/>
          <p:nvPr/>
        </p:nvSpPr>
        <p:spPr>
          <a:xfrm>
            <a:off x="3114674" y="2428934"/>
            <a:ext cx="2674620" cy="369332"/>
          </a:xfrm>
          <a:prstGeom prst="rect">
            <a:avLst/>
          </a:prstGeom>
          <a:noFill/>
        </p:spPr>
        <p:txBody>
          <a:bodyPr wrap="square" rtlCol="0">
            <a:spAutoFit/>
          </a:bodyPr>
          <a:lstStyle/>
          <a:p>
            <a:r>
              <a:rPr lang="en-US" b="1" dirty="0">
                <a:solidFill>
                  <a:schemeClr val="accent1"/>
                </a:solidFill>
              </a:rPr>
              <a:t>BEGIN TRAN </a:t>
            </a:r>
          </a:p>
        </p:txBody>
      </p:sp>
      <p:sp>
        <p:nvSpPr>
          <p:cNvPr id="16" name="Arrow: Up-Down 15">
            <a:extLst>
              <a:ext uri="{FF2B5EF4-FFF2-40B4-BE49-F238E27FC236}">
                <a16:creationId xmlns:a16="http://schemas.microsoft.com/office/drawing/2014/main" id="{D111B57B-783F-45FB-B899-7E5464800B52}"/>
              </a:ext>
            </a:extLst>
          </p:cNvPr>
          <p:cNvSpPr/>
          <p:nvPr/>
        </p:nvSpPr>
        <p:spPr>
          <a:xfrm>
            <a:off x="-34290" y="1344241"/>
            <a:ext cx="815339" cy="5319853"/>
          </a:xfrm>
          <a:prstGeom prst="upDownArrow">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time</a:t>
            </a:r>
          </a:p>
        </p:txBody>
      </p:sp>
      <p:sp>
        <p:nvSpPr>
          <p:cNvPr id="29" name="TextBox 28">
            <a:extLst>
              <a:ext uri="{FF2B5EF4-FFF2-40B4-BE49-F238E27FC236}">
                <a16:creationId xmlns:a16="http://schemas.microsoft.com/office/drawing/2014/main" id="{23464223-29D8-4D3E-B5B6-D77C33F1882C}"/>
              </a:ext>
            </a:extLst>
          </p:cNvPr>
          <p:cNvSpPr txBox="1"/>
          <p:nvPr/>
        </p:nvSpPr>
        <p:spPr>
          <a:xfrm>
            <a:off x="3459478" y="3885403"/>
            <a:ext cx="1423037" cy="369332"/>
          </a:xfrm>
          <a:prstGeom prst="rect">
            <a:avLst/>
          </a:prstGeom>
          <a:noFill/>
        </p:spPr>
        <p:txBody>
          <a:bodyPr wrap="square" rtlCol="0">
            <a:spAutoFit/>
          </a:bodyPr>
          <a:lstStyle/>
          <a:p>
            <a:r>
              <a:rPr lang="en-US" b="1" dirty="0">
                <a:solidFill>
                  <a:schemeClr val="accent1"/>
                </a:solidFill>
              </a:rPr>
              <a:t>Read X</a:t>
            </a:r>
          </a:p>
        </p:txBody>
      </p:sp>
      <p:sp>
        <p:nvSpPr>
          <p:cNvPr id="32" name="TextBox 31">
            <a:extLst>
              <a:ext uri="{FF2B5EF4-FFF2-40B4-BE49-F238E27FC236}">
                <a16:creationId xmlns:a16="http://schemas.microsoft.com/office/drawing/2014/main" id="{14A16B7D-931B-4B33-8AA8-6843229CBE93}"/>
              </a:ext>
            </a:extLst>
          </p:cNvPr>
          <p:cNvSpPr txBox="1"/>
          <p:nvPr/>
        </p:nvSpPr>
        <p:spPr>
          <a:xfrm>
            <a:off x="3459478" y="4734674"/>
            <a:ext cx="1423037" cy="369332"/>
          </a:xfrm>
          <a:prstGeom prst="rect">
            <a:avLst/>
          </a:prstGeom>
          <a:noFill/>
        </p:spPr>
        <p:txBody>
          <a:bodyPr wrap="square" rtlCol="0">
            <a:spAutoFit/>
          </a:bodyPr>
          <a:lstStyle/>
          <a:p>
            <a:r>
              <a:rPr lang="en-US" b="1" dirty="0">
                <a:solidFill>
                  <a:schemeClr val="accent1"/>
                </a:solidFill>
              </a:rPr>
              <a:t>Read X</a:t>
            </a:r>
          </a:p>
        </p:txBody>
      </p:sp>
      <p:sp>
        <p:nvSpPr>
          <p:cNvPr id="46" name="Rectangle: Rounded Corners 45">
            <a:extLst>
              <a:ext uri="{FF2B5EF4-FFF2-40B4-BE49-F238E27FC236}">
                <a16:creationId xmlns:a16="http://schemas.microsoft.com/office/drawing/2014/main" id="{7792AD1B-DCE2-4C79-B574-F677032B2233}"/>
              </a:ext>
            </a:extLst>
          </p:cNvPr>
          <p:cNvSpPr/>
          <p:nvPr/>
        </p:nvSpPr>
        <p:spPr>
          <a:xfrm>
            <a:off x="6918960" y="2294078"/>
            <a:ext cx="2636520" cy="3598879"/>
          </a:xfrm>
          <a:prstGeom prst="roundRect">
            <a:avLst/>
          </a:prstGeom>
          <a:solidFill>
            <a:schemeClr val="tx2">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1"/>
              </a:solidFill>
            </a:endParaRPr>
          </a:p>
        </p:txBody>
      </p:sp>
      <p:sp>
        <p:nvSpPr>
          <p:cNvPr id="47" name="TextBox 46">
            <a:extLst>
              <a:ext uri="{FF2B5EF4-FFF2-40B4-BE49-F238E27FC236}">
                <a16:creationId xmlns:a16="http://schemas.microsoft.com/office/drawing/2014/main" id="{E77212E3-8C2E-4FF9-86B8-C96771DC2CEC}"/>
              </a:ext>
            </a:extLst>
          </p:cNvPr>
          <p:cNvSpPr txBox="1"/>
          <p:nvPr/>
        </p:nvSpPr>
        <p:spPr>
          <a:xfrm>
            <a:off x="7397114" y="5439410"/>
            <a:ext cx="2674620" cy="369332"/>
          </a:xfrm>
          <a:prstGeom prst="rect">
            <a:avLst/>
          </a:prstGeom>
          <a:noFill/>
        </p:spPr>
        <p:txBody>
          <a:bodyPr wrap="square" rtlCol="0">
            <a:spAutoFit/>
          </a:bodyPr>
          <a:lstStyle/>
          <a:p>
            <a:r>
              <a:rPr lang="en-US" b="1" dirty="0">
                <a:solidFill>
                  <a:schemeClr val="accent1"/>
                </a:solidFill>
              </a:rPr>
              <a:t>END TRAN A</a:t>
            </a:r>
          </a:p>
        </p:txBody>
      </p:sp>
      <p:sp>
        <p:nvSpPr>
          <p:cNvPr id="48" name="TextBox 47">
            <a:extLst>
              <a:ext uri="{FF2B5EF4-FFF2-40B4-BE49-F238E27FC236}">
                <a16:creationId xmlns:a16="http://schemas.microsoft.com/office/drawing/2014/main" id="{4FE51DF8-A24F-4CF1-99B7-A4D87BD71291}"/>
              </a:ext>
            </a:extLst>
          </p:cNvPr>
          <p:cNvSpPr txBox="1"/>
          <p:nvPr/>
        </p:nvSpPr>
        <p:spPr>
          <a:xfrm>
            <a:off x="7680956" y="3103987"/>
            <a:ext cx="1423037" cy="369332"/>
          </a:xfrm>
          <a:prstGeom prst="rect">
            <a:avLst/>
          </a:prstGeom>
          <a:noFill/>
        </p:spPr>
        <p:txBody>
          <a:bodyPr wrap="square" rtlCol="0">
            <a:spAutoFit/>
          </a:bodyPr>
          <a:lstStyle/>
          <a:p>
            <a:r>
              <a:rPr lang="en-US" b="1" dirty="0">
                <a:solidFill>
                  <a:schemeClr val="accent1"/>
                </a:solidFill>
              </a:rPr>
              <a:t>Read X</a:t>
            </a:r>
          </a:p>
        </p:txBody>
      </p:sp>
      <p:sp>
        <p:nvSpPr>
          <p:cNvPr id="49" name="TextBox 48">
            <a:extLst>
              <a:ext uri="{FF2B5EF4-FFF2-40B4-BE49-F238E27FC236}">
                <a16:creationId xmlns:a16="http://schemas.microsoft.com/office/drawing/2014/main" id="{C7C26BB3-6C8D-4A08-8089-F3C6B526B970}"/>
              </a:ext>
            </a:extLst>
          </p:cNvPr>
          <p:cNvSpPr txBox="1"/>
          <p:nvPr/>
        </p:nvSpPr>
        <p:spPr>
          <a:xfrm>
            <a:off x="7397114" y="2428934"/>
            <a:ext cx="2674620" cy="369332"/>
          </a:xfrm>
          <a:prstGeom prst="rect">
            <a:avLst/>
          </a:prstGeom>
          <a:noFill/>
        </p:spPr>
        <p:txBody>
          <a:bodyPr wrap="square" rtlCol="0">
            <a:spAutoFit/>
          </a:bodyPr>
          <a:lstStyle/>
          <a:p>
            <a:r>
              <a:rPr lang="en-US" b="1" dirty="0">
                <a:solidFill>
                  <a:schemeClr val="accent1"/>
                </a:solidFill>
              </a:rPr>
              <a:t>BEGIN TRAN </a:t>
            </a:r>
          </a:p>
        </p:txBody>
      </p:sp>
      <p:sp>
        <p:nvSpPr>
          <p:cNvPr id="50" name="TextBox 49">
            <a:extLst>
              <a:ext uri="{FF2B5EF4-FFF2-40B4-BE49-F238E27FC236}">
                <a16:creationId xmlns:a16="http://schemas.microsoft.com/office/drawing/2014/main" id="{85FE1144-9A7E-47A5-A8CE-4993BA42CBDB}"/>
              </a:ext>
            </a:extLst>
          </p:cNvPr>
          <p:cNvSpPr txBox="1"/>
          <p:nvPr/>
        </p:nvSpPr>
        <p:spPr>
          <a:xfrm>
            <a:off x="7741918" y="3885403"/>
            <a:ext cx="1423037" cy="369332"/>
          </a:xfrm>
          <a:prstGeom prst="rect">
            <a:avLst/>
          </a:prstGeom>
          <a:noFill/>
        </p:spPr>
        <p:txBody>
          <a:bodyPr wrap="square" rtlCol="0">
            <a:spAutoFit/>
          </a:bodyPr>
          <a:lstStyle/>
          <a:p>
            <a:r>
              <a:rPr lang="en-US" b="1" dirty="0">
                <a:solidFill>
                  <a:schemeClr val="accent1"/>
                </a:solidFill>
              </a:rPr>
              <a:t>Read X</a:t>
            </a:r>
          </a:p>
        </p:txBody>
      </p:sp>
      <p:sp>
        <p:nvSpPr>
          <p:cNvPr id="51" name="TextBox 50">
            <a:extLst>
              <a:ext uri="{FF2B5EF4-FFF2-40B4-BE49-F238E27FC236}">
                <a16:creationId xmlns:a16="http://schemas.microsoft.com/office/drawing/2014/main" id="{056DD49B-C5C1-49B6-B212-CE8FB10493FF}"/>
              </a:ext>
            </a:extLst>
          </p:cNvPr>
          <p:cNvSpPr txBox="1"/>
          <p:nvPr/>
        </p:nvSpPr>
        <p:spPr>
          <a:xfrm>
            <a:off x="7741918" y="4734674"/>
            <a:ext cx="1423037" cy="369332"/>
          </a:xfrm>
          <a:prstGeom prst="rect">
            <a:avLst/>
          </a:prstGeom>
          <a:noFill/>
        </p:spPr>
        <p:txBody>
          <a:bodyPr wrap="square" rtlCol="0">
            <a:spAutoFit/>
          </a:bodyPr>
          <a:lstStyle/>
          <a:p>
            <a:r>
              <a:rPr lang="en-US" b="1" dirty="0">
                <a:solidFill>
                  <a:schemeClr val="accent1"/>
                </a:solidFill>
              </a:rPr>
              <a:t>Read X</a:t>
            </a:r>
          </a:p>
        </p:txBody>
      </p:sp>
      <p:sp>
        <p:nvSpPr>
          <p:cNvPr id="17" name="TextBox 16">
            <a:extLst>
              <a:ext uri="{FF2B5EF4-FFF2-40B4-BE49-F238E27FC236}">
                <a16:creationId xmlns:a16="http://schemas.microsoft.com/office/drawing/2014/main" id="{F97F9B4F-A70A-45A1-A8FA-1F037110B79F}"/>
              </a:ext>
            </a:extLst>
          </p:cNvPr>
          <p:cNvSpPr txBox="1"/>
          <p:nvPr/>
        </p:nvSpPr>
        <p:spPr>
          <a:xfrm>
            <a:off x="1207267" y="1752193"/>
            <a:ext cx="957313" cy="461665"/>
          </a:xfrm>
          <a:prstGeom prst="rect">
            <a:avLst/>
          </a:prstGeom>
          <a:noFill/>
        </p:spPr>
        <p:txBody>
          <a:bodyPr wrap="none" rtlCol="0">
            <a:spAutoFit/>
          </a:bodyPr>
          <a:lstStyle/>
          <a:p>
            <a:r>
              <a:rPr lang="en-US" sz="2400" b="1" dirty="0">
                <a:solidFill>
                  <a:schemeClr val="accent6">
                    <a:lumMod val="50000"/>
                  </a:schemeClr>
                </a:solidFill>
              </a:rPr>
              <a:t>X = 10</a:t>
            </a:r>
          </a:p>
        </p:txBody>
      </p:sp>
      <p:sp>
        <p:nvSpPr>
          <p:cNvPr id="52" name="TextBox 51">
            <a:extLst>
              <a:ext uri="{FF2B5EF4-FFF2-40B4-BE49-F238E27FC236}">
                <a16:creationId xmlns:a16="http://schemas.microsoft.com/office/drawing/2014/main" id="{8DA9AE8A-B5DC-4EDC-AEBC-6934D6E268AE}"/>
              </a:ext>
            </a:extLst>
          </p:cNvPr>
          <p:cNvSpPr txBox="1"/>
          <p:nvPr/>
        </p:nvSpPr>
        <p:spPr>
          <a:xfrm>
            <a:off x="1141185" y="3429000"/>
            <a:ext cx="957313" cy="461665"/>
          </a:xfrm>
          <a:prstGeom prst="rect">
            <a:avLst/>
          </a:prstGeom>
          <a:noFill/>
        </p:spPr>
        <p:txBody>
          <a:bodyPr wrap="square" rtlCol="0">
            <a:spAutoFit/>
          </a:bodyPr>
          <a:lstStyle/>
          <a:p>
            <a:r>
              <a:rPr lang="en-US" sz="2400" b="1" dirty="0">
                <a:solidFill>
                  <a:schemeClr val="accent6">
                    <a:lumMod val="50000"/>
                  </a:schemeClr>
                </a:solidFill>
              </a:rPr>
              <a:t>X = 5</a:t>
            </a:r>
          </a:p>
        </p:txBody>
      </p:sp>
      <p:sp>
        <p:nvSpPr>
          <p:cNvPr id="53" name="TextBox 52">
            <a:extLst>
              <a:ext uri="{FF2B5EF4-FFF2-40B4-BE49-F238E27FC236}">
                <a16:creationId xmlns:a16="http://schemas.microsoft.com/office/drawing/2014/main" id="{B09153FF-3BBE-432F-8B51-FA82D646C37D}"/>
              </a:ext>
            </a:extLst>
          </p:cNvPr>
          <p:cNvSpPr txBox="1"/>
          <p:nvPr/>
        </p:nvSpPr>
        <p:spPr>
          <a:xfrm>
            <a:off x="1236528" y="4285101"/>
            <a:ext cx="1089475" cy="461665"/>
          </a:xfrm>
          <a:prstGeom prst="rect">
            <a:avLst/>
          </a:prstGeom>
          <a:noFill/>
        </p:spPr>
        <p:txBody>
          <a:bodyPr wrap="square" rtlCol="0">
            <a:spAutoFit/>
          </a:bodyPr>
          <a:lstStyle/>
          <a:p>
            <a:r>
              <a:rPr lang="en-US" sz="2400" b="1" dirty="0">
                <a:solidFill>
                  <a:schemeClr val="accent6">
                    <a:lumMod val="50000"/>
                  </a:schemeClr>
                </a:solidFill>
              </a:rPr>
              <a:t>X = 3</a:t>
            </a:r>
          </a:p>
        </p:txBody>
      </p:sp>
      <p:sp>
        <p:nvSpPr>
          <p:cNvPr id="18" name="TextBox 17">
            <a:extLst>
              <a:ext uri="{FF2B5EF4-FFF2-40B4-BE49-F238E27FC236}">
                <a16:creationId xmlns:a16="http://schemas.microsoft.com/office/drawing/2014/main" id="{9E63450E-F57A-46E3-A51C-497B5CB3A9CB}"/>
              </a:ext>
            </a:extLst>
          </p:cNvPr>
          <p:cNvSpPr txBox="1"/>
          <p:nvPr/>
        </p:nvSpPr>
        <p:spPr>
          <a:xfrm>
            <a:off x="944880" y="1128506"/>
            <a:ext cx="1482089" cy="369332"/>
          </a:xfrm>
          <a:prstGeom prst="rect">
            <a:avLst/>
          </a:prstGeom>
          <a:noFill/>
        </p:spPr>
        <p:txBody>
          <a:bodyPr wrap="square" rtlCol="0">
            <a:spAutoFit/>
          </a:bodyPr>
          <a:lstStyle/>
          <a:p>
            <a:r>
              <a:rPr lang="en-US" b="1" dirty="0"/>
              <a:t>Row versions</a:t>
            </a:r>
          </a:p>
        </p:txBody>
      </p:sp>
      <p:sp>
        <p:nvSpPr>
          <p:cNvPr id="20" name="TextBox 19">
            <a:extLst>
              <a:ext uri="{FF2B5EF4-FFF2-40B4-BE49-F238E27FC236}">
                <a16:creationId xmlns:a16="http://schemas.microsoft.com/office/drawing/2014/main" id="{B670EDE0-68A4-4B7D-985B-EE0B37F61EB7}"/>
              </a:ext>
            </a:extLst>
          </p:cNvPr>
          <p:cNvSpPr txBox="1"/>
          <p:nvPr/>
        </p:nvSpPr>
        <p:spPr>
          <a:xfrm>
            <a:off x="3400424" y="1814139"/>
            <a:ext cx="2103120" cy="461665"/>
          </a:xfrm>
          <a:prstGeom prst="rect">
            <a:avLst/>
          </a:prstGeom>
          <a:noFill/>
        </p:spPr>
        <p:txBody>
          <a:bodyPr wrap="square" rtlCol="0">
            <a:spAutoFit/>
          </a:bodyPr>
          <a:lstStyle/>
          <a:p>
            <a:r>
              <a:rPr lang="en-US" sz="2400" b="1" dirty="0"/>
              <a:t>RCSI</a:t>
            </a:r>
            <a:endParaRPr lang="en-US" b="1" dirty="0"/>
          </a:p>
        </p:txBody>
      </p:sp>
      <p:sp>
        <p:nvSpPr>
          <p:cNvPr id="54" name="TextBox 53">
            <a:extLst>
              <a:ext uri="{FF2B5EF4-FFF2-40B4-BE49-F238E27FC236}">
                <a16:creationId xmlns:a16="http://schemas.microsoft.com/office/drawing/2014/main" id="{0E3247AC-7BF4-44B4-B550-F2E9F338AEEC}"/>
              </a:ext>
            </a:extLst>
          </p:cNvPr>
          <p:cNvSpPr txBox="1"/>
          <p:nvPr/>
        </p:nvSpPr>
        <p:spPr>
          <a:xfrm>
            <a:off x="7675240" y="1752193"/>
            <a:ext cx="2103120" cy="461665"/>
          </a:xfrm>
          <a:prstGeom prst="rect">
            <a:avLst/>
          </a:prstGeom>
          <a:noFill/>
        </p:spPr>
        <p:txBody>
          <a:bodyPr wrap="square" rtlCol="0">
            <a:spAutoFit/>
          </a:bodyPr>
          <a:lstStyle/>
          <a:p>
            <a:r>
              <a:rPr lang="en-US" sz="2400" b="1" dirty="0"/>
              <a:t>SI</a:t>
            </a:r>
            <a:endParaRPr lang="en-US" b="1" dirty="0"/>
          </a:p>
        </p:txBody>
      </p:sp>
      <p:sp>
        <p:nvSpPr>
          <p:cNvPr id="22" name="TextBox 21">
            <a:extLst>
              <a:ext uri="{FF2B5EF4-FFF2-40B4-BE49-F238E27FC236}">
                <a16:creationId xmlns:a16="http://schemas.microsoft.com/office/drawing/2014/main" id="{FBE3DE0E-811E-4402-898D-EB9A75209777}"/>
              </a:ext>
            </a:extLst>
          </p:cNvPr>
          <p:cNvSpPr txBox="1"/>
          <p:nvPr/>
        </p:nvSpPr>
        <p:spPr>
          <a:xfrm>
            <a:off x="3114674" y="6217920"/>
            <a:ext cx="7248526" cy="646331"/>
          </a:xfrm>
          <a:prstGeom prst="rect">
            <a:avLst/>
          </a:prstGeom>
          <a:noFill/>
        </p:spPr>
        <p:txBody>
          <a:bodyPr wrap="square" rtlCol="0">
            <a:spAutoFit/>
          </a:bodyPr>
          <a:lstStyle/>
          <a:p>
            <a:r>
              <a:rPr lang="en-US" dirty="0"/>
              <a:t>RCSI is known as statement level isolation. SI is known as transaction level isolation</a:t>
            </a:r>
          </a:p>
        </p:txBody>
      </p:sp>
      <p:sp>
        <p:nvSpPr>
          <p:cNvPr id="55" name="TextBox 54">
            <a:extLst>
              <a:ext uri="{FF2B5EF4-FFF2-40B4-BE49-F238E27FC236}">
                <a16:creationId xmlns:a16="http://schemas.microsoft.com/office/drawing/2014/main" id="{51117AE0-C5B2-42A4-8AD9-6D84F1CC300E}"/>
              </a:ext>
            </a:extLst>
          </p:cNvPr>
          <p:cNvSpPr txBox="1"/>
          <p:nvPr/>
        </p:nvSpPr>
        <p:spPr>
          <a:xfrm>
            <a:off x="5372500" y="3027845"/>
            <a:ext cx="957313" cy="461665"/>
          </a:xfrm>
          <a:prstGeom prst="rect">
            <a:avLst/>
          </a:prstGeom>
          <a:noFill/>
        </p:spPr>
        <p:txBody>
          <a:bodyPr wrap="square" rtlCol="0">
            <a:spAutoFit/>
          </a:bodyPr>
          <a:lstStyle/>
          <a:p>
            <a:r>
              <a:rPr lang="en-US" sz="2400" b="1" dirty="0"/>
              <a:t>X = 10</a:t>
            </a:r>
          </a:p>
        </p:txBody>
      </p:sp>
      <p:sp>
        <p:nvSpPr>
          <p:cNvPr id="56" name="TextBox 55">
            <a:extLst>
              <a:ext uri="{FF2B5EF4-FFF2-40B4-BE49-F238E27FC236}">
                <a16:creationId xmlns:a16="http://schemas.microsoft.com/office/drawing/2014/main" id="{58A8278D-DF6B-4890-90DA-646F0AD28D4C}"/>
              </a:ext>
            </a:extLst>
          </p:cNvPr>
          <p:cNvSpPr txBox="1"/>
          <p:nvPr/>
        </p:nvSpPr>
        <p:spPr>
          <a:xfrm>
            <a:off x="5399528" y="3821502"/>
            <a:ext cx="801823" cy="461665"/>
          </a:xfrm>
          <a:prstGeom prst="rect">
            <a:avLst/>
          </a:prstGeom>
          <a:noFill/>
        </p:spPr>
        <p:txBody>
          <a:bodyPr wrap="none" rtlCol="0">
            <a:spAutoFit/>
          </a:bodyPr>
          <a:lstStyle/>
          <a:p>
            <a:r>
              <a:rPr lang="en-US" sz="2400" b="1" dirty="0"/>
              <a:t>X = 5</a:t>
            </a:r>
          </a:p>
        </p:txBody>
      </p:sp>
      <p:sp>
        <p:nvSpPr>
          <p:cNvPr id="57" name="TextBox 56">
            <a:extLst>
              <a:ext uri="{FF2B5EF4-FFF2-40B4-BE49-F238E27FC236}">
                <a16:creationId xmlns:a16="http://schemas.microsoft.com/office/drawing/2014/main" id="{6E81BE07-C9BC-4852-B0B7-838C7F4455FB}"/>
              </a:ext>
            </a:extLst>
          </p:cNvPr>
          <p:cNvSpPr txBox="1"/>
          <p:nvPr/>
        </p:nvSpPr>
        <p:spPr>
          <a:xfrm>
            <a:off x="5399528" y="4642341"/>
            <a:ext cx="801823" cy="461665"/>
          </a:xfrm>
          <a:prstGeom prst="rect">
            <a:avLst/>
          </a:prstGeom>
          <a:noFill/>
        </p:spPr>
        <p:txBody>
          <a:bodyPr wrap="none" rtlCol="0">
            <a:spAutoFit/>
          </a:bodyPr>
          <a:lstStyle/>
          <a:p>
            <a:r>
              <a:rPr lang="en-US" sz="2400" b="1" dirty="0"/>
              <a:t>X = 3</a:t>
            </a:r>
          </a:p>
        </p:txBody>
      </p:sp>
      <p:sp>
        <p:nvSpPr>
          <p:cNvPr id="58" name="TextBox 57">
            <a:extLst>
              <a:ext uri="{FF2B5EF4-FFF2-40B4-BE49-F238E27FC236}">
                <a16:creationId xmlns:a16="http://schemas.microsoft.com/office/drawing/2014/main" id="{24C6D63F-99DC-49BA-BD2D-1537FB705268}"/>
              </a:ext>
            </a:extLst>
          </p:cNvPr>
          <p:cNvSpPr txBox="1"/>
          <p:nvPr/>
        </p:nvSpPr>
        <p:spPr>
          <a:xfrm>
            <a:off x="10051281" y="3057820"/>
            <a:ext cx="957313" cy="461665"/>
          </a:xfrm>
          <a:prstGeom prst="rect">
            <a:avLst/>
          </a:prstGeom>
          <a:noFill/>
        </p:spPr>
        <p:txBody>
          <a:bodyPr wrap="square" rtlCol="0">
            <a:spAutoFit/>
          </a:bodyPr>
          <a:lstStyle/>
          <a:p>
            <a:r>
              <a:rPr lang="en-US" sz="2400" b="1" dirty="0"/>
              <a:t>X = 10</a:t>
            </a:r>
          </a:p>
        </p:txBody>
      </p:sp>
      <p:sp>
        <p:nvSpPr>
          <p:cNvPr id="59" name="TextBox 58">
            <a:extLst>
              <a:ext uri="{FF2B5EF4-FFF2-40B4-BE49-F238E27FC236}">
                <a16:creationId xmlns:a16="http://schemas.microsoft.com/office/drawing/2014/main" id="{7541176C-7245-4A3C-84E9-9F41347A40F2}"/>
              </a:ext>
            </a:extLst>
          </p:cNvPr>
          <p:cNvSpPr txBox="1"/>
          <p:nvPr/>
        </p:nvSpPr>
        <p:spPr>
          <a:xfrm>
            <a:off x="9987913" y="3821459"/>
            <a:ext cx="957313" cy="461665"/>
          </a:xfrm>
          <a:prstGeom prst="rect">
            <a:avLst/>
          </a:prstGeom>
          <a:noFill/>
        </p:spPr>
        <p:txBody>
          <a:bodyPr wrap="square" rtlCol="0">
            <a:spAutoFit/>
          </a:bodyPr>
          <a:lstStyle/>
          <a:p>
            <a:r>
              <a:rPr lang="en-US" sz="2400" b="1" dirty="0"/>
              <a:t>X = 10</a:t>
            </a:r>
          </a:p>
        </p:txBody>
      </p:sp>
      <p:sp>
        <p:nvSpPr>
          <p:cNvPr id="60" name="TextBox 59">
            <a:extLst>
              <a:ext uri="{FF2B5EF4-FFF2-40B4-BE49-F238E27FC236}">
                <a16:creationId xmlns:a16="http://schemas.microsoft.com/office/drawing/2014/main" id="{981C5371-F0A1-4406-B090-702A1438315D}"/>
              </a:ext>
            </a:extLst>
          </p:cNvPr>
          <p:cNvSpPr txBox="1"/>
          <p:nvPr/>
        </p:nvSpPr>
        <p:spPr>
          <a:xfrm>
            <a:off x="9987912" y="4630434"/>
            <a:ext cx="957313" cy="461665"/>
          </a:xfrm>
          <a:prstGeom prst="rect">
            <a:avLst/>
          </a:prstGeom>
          <a:noFill/>
        </p:spPr>
        <p:txBody>
          <a:bodyPr wrap="square" rtlCol="0">
            <a:spAutoFit/>
          </a:bodyPr>
          <a:lstStyle/>
          <a:p>
            <a:r>
              <a:rPr lang="en-US" sz="2400" b="1" dirty="0"/>
              <a:t>X = 10</a:t>
            </a:r>
          </a:p>
        </p:txBody>
      </p:sp>
    </p:spTree>
    <p:extLst>
      <p:ext uri="{BB962C8B-B14F-4D97-AF65-F5344CB8AC3E}">
        <p14:creationId xmlns:p14="http://schemas.microsoft.com/office/powerpoint/2010/main" val="2980990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AAAAB-779E-4BAE-9311-A32B872B4E5F}"/>
              </a:ext>
            </a:extLst>
          </p:cNvPr>
          <p:cNvSpPr>
            <a:spLocks noGrp="1"/>
          </p:cNvSpPr>
          <p:nvPr>
            <p:ph type="title"/>
          </p:nvPr>
        </p:nvSpPr>
        <p:spPr>
          <a:xfrm>
            <a:off x="1282963" y="1238080"/>
            <a:ext cx="9849751" cy="1349671"/>
          </a:xfrm>
        </p:spPr>
        <p:txBody>
          <a:bodyPr anchor="b">
            <a:normAutofit/>
          </a:bodyPr>
          <a:lstStyle/>
          <a:p>
            <a:r>
              <a:rPr lang="en-US" sz="5400" b="1" dirty="0"/>
              <a:t>Locking vs multi-versioning</a:t>
            </a:r>
            <a:endParaRPr lang="en-US" sz="5400" dirty="0"/>
          </a:p>
        </p:txBody>
      </p:sp>
      <p:sp>
        <p:nvSpPr>
          <p:cNvPr id="3" name="Content Placeholder 2">
            <a:extLst>
              <a:ext uri="{FF2B5EF4-FFF2-40B4-BE49-F238E27FC236}">
                <a16:creationId xmlns:a16="http://schemas.microsoft.com/office/drawing/2014/main" id="{08C39012-A73F-4840-AAD4-E7D747361597}"/>
              </a:ext>
            </a:extLst>
          </p:cNvPr>
          <p:cNvSpPr>
            <a:spLocks noGrp="1"/>
          </p:cNvSpPr>
          <p:nvPr>
            <p:ph idx="1"/>
          </p:nvPr>
        </p:nvSpPr>
        <p:spPr>
          <a:xfrm>
            <a:off x="1282964" y="2713703"/>
            <a:ext cx="9856092" cy="3221378"/>
          </a:xfrm>
        </p:spPr>
        <p:txBody>
          <a:bodyPr anchor="ctr">
            <a:normAutofit/>
          </a:bodyPr>
          <a:lstStyle/>
          <a:p>
            <a:r>
              <a:rPr lang="en-US" sz="2000" b="1" dirty="0"/>
              <a:t>Locking</a:t>
            </a:r>
            <a:r>
              <a:rPr lang="en-US" sz="2000" dirty="0"/>
              <a:t> means that the transaction </a:t>
            </a:r>
            <a:r>
              <a:rPr lang="en-US" sz="2000" b="1" dirty="0"/>
              <a:t>marks the data that it accesses </a:t>
            </a:r>
            <a:r>
              <a:rPr lang="en-US" sz="2000" dirty="0"/>
              <a:t>so that the DBMS knows not to allow other transactions to modify it until the first transaction succeeds or fails.</a:t>
            </a:r>
          </a:p>
          <a:p>
            <a:r>
              <a:rPr lang="en-US" sz="2000" dirty="0"/>
              <a:t>database provides each reading transaction the prior, unmodified version of data that is being modified by another active transaction. This allows readers to operate without acquiring locks, i.e., writing transactions do not block reading transactions, and </a:t>
            </a:r>
            <a:r>
              <a:rPr lang="en-US" sz="2000" b="1" dirty="0"/>
              <a:t>readers do not block writers.</a:t>
            </a:r>
          </a:p>
        </p:txBody>
      </p:sp>
    </p:spTree>
    <p:extLst>
      <p:ext uri="{BB962C8B-B14F-4D97-AF65-F5344CB8AC3E}">
        <p14:creationId xmlns:p14="http://schemas.microsoft.com/office/powerpoint/2010/main" val="20347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03" name="Text Box 2">
            <a:extLst>
              <a:ext uri="{FF2B5EF4-FFF2-40B4-BE49-F238E27FC236}">
                <a16:creationId xmlns:a16="http://schemas.microsoft.com/office/drawing/2014/main" id="{BC511F42-8C1E-43EA-BE5F-C3E4A0C858AE}"/>
              </a:ext>
            </a:extLst>
          </p:cNvPr>
          <p:cNvSpPr txBox="1">
            <a:spLocks noChangeArrowheads="1"/>
          </p:cNvSpPr>
          <p:nvPr/>
        </p:nvSpPr>
        <p:spPr bwMode="auto">
          <a:xfrm>
            <a:off x="1523984" y="1054121"/>
            <a:ext cx="9465131" cy="118411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chor="ctr">
            <a:norm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nSpc>
                <a:spcPct val="90000"/>
              </a:lnSpc>
              <a:spcBef>
                <a:spcPct val="0"/>
              </a:spcBef>
              <a:spcAft>
                <a:spcPts val="600"/>
              </a:spcAft>
              <a:buClrTx/>
              <a:buSzTx/>
              <a:buNone/>
            </a:pPr>
            <a:r>
              <a:rPr lang="en-US" altLang="en-US" sz="4400" kern="1200">
                <a:solidFill>
                  <a:schemeClr val="tx1"/>
                </a:solidFill>
                <a:latin typeface="+mj-lt"/>
                <a:ea typeface="+mj-ea"/>
                <a:cs typeface="+mj-cs"/>
              </a:rPr>
              <a:t>SQL Server syntax</a:t>
            </a:r>
          </a:p>
        </p:txBody>
      </p:sp>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a:xfrm>
            <a:off x="0" y="978408"/>
            <a:ext cx="722376" cy="603504"/>
          </a:xfrm>
        </p:spPr>
        <p:txBody>
          <a:bodyPr vert="horz" lIns="91440" tIns="45720" rIns="91440" bIns="45720" rtlCol="0" anchor="ct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spcAft>
                <a:spcPts val="600"/>
              </a:spcAft>
              <a:defRPr/>
            </a:pPr>
            <a:fld id="{F1821D16-1058-4C9D-A88C-9510FDA6F45F}" type="slidenum">
              <a:rPr lang="en-US" altLang="en-US" sz="3200">
                <a:solidFill>
                  <a:srgbClr val="FFFFFF"/>
                </a:solidFill>
                <a:latin typeface="+mn-lt"/>
                <a:cs typeface="+mn-cs"/>
              </a:rPr>
              <a:pPr algn="r" eaLnBrk="1" hangingPunct="1">
                <a:spcAft>
                  <a:spcPts val="600"/>
                </a:spcAft>
                <a:defRPr/>
              </a:pPr>
              <a:t>5</a:t>
            </a:fld>
            <a:endParaRPr lang="en-US" altLang="en-US" sz="3200">
              <a:solidFill>
                <a:srgbClr val="FFFFFF"/>
              </a:solidFill>
              <a:latin typeface="+mn-lt"/>
              <a:cs typeface="+mn-cs"/>
            </a:endParaRPr>
          </a:p>
        </p:txBody>
      </p:sp>
      <p:sp>
        <p:nvSpPr>
          <p:cNvPr id="51204" name="Rectangle 1">
            <a:extLst>
              <a:ext uri="{FF2B5EF4-FFF2-40B4-BE49-F238E27FC236}">
                <a16:creationId xmlns:a16="http://schemas.microsoft.com/office/drawing/2014/main" id="{178D0758-93D2-4480-B89B-E6218C785E8E}"/>
              </a:ext>
            </a:extLst>
          </p:cNvPr>
          <p:cNvSpPr>
            <a:spLocks noChangeArrowheads="1"/>
          </p:cNvSpPr>
          <p:nvPr/>
        </p:nvSpPr>
        <p:spPr bwMode="auto">
          <a:xfrm>
            <a:off x="1524000" y="2399099"/>
            <a:ext cx="9465564" cy="340096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--Applies to SQL Server and Azure SQL Database</a:t>
            </a:r>
          </a:p>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 </a:t>
            </a:r>
          </a:p>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BEGIN { TRAN | TRANSACTION }   </a:t>
            </a:r>
          </a:p>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    [ { transaction_name | @tran_name_variable }  </a:t>
            </a:r>
          </a:p>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      [ WITH MARK [ 'description' ] ]  </a:t>
            </a:r>
          </a:p>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    ]  </a:t>
            </a:r>
          </a:p>
          <a:p>
            <a:pPr indent="-228600">
              <a:lnSpc>
                <a:spcPct val="90000"/>
              </a:lnSpc>
              <a:spcBef>
                <a:spcPct val="0"/>
              </a:spcBef>
              <a:spcAft>
                <a:spcPts val="600"/>
              </a:spcAft>
              <a:buClrTx/>
              <a:buSzTx/>
              <a:buFont typeface="Arial" panose="020B0604020202020204" pitchFamily="34" charset="0"/>
              <a:buChar char="•"/>
            </a:pPr>
            <a:r>
              <a:rPr lang="en-US" altLang="en-US" sz="2400" b="1">
                <a:solidFill>
                  <a:schemeClr val="tx1"/>
                </a:solidFill>
                <a:latin typeface="+mn-lt"/>
                <a:cs typeface="+mn-cs"/>
              </a:rPr>
              <a:t>[ ; ]</a:t>
            </a:r>
          </a:p>
        </p:txBody>
      </p:sp>
    </p:spTree>
    <p:extLst>
      <p:ext uri="{BB962C8B-B14F-4D97-AF65-F5344CB8AC3E}">
        <p14:creationId xmlns:p14="http://schemas.microsoft.com/office/powerpoint/2010/main" val="182587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6" name="Rectangle 75">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1" name="Text Box 2">
            <a:extLst>
              <a:ext uri="{FF2B5EF4-FFF2-40B4-BE49-F238E27FC236}">
                <a16:creationId xmlns:a16="http://schemas.microsoft.com/office/drawing/2014/main" id="{43F3B933-6F83-475F-BD84-0512B9D70AF5}"/>
              </a:ext>
            </a:extLst>
          </p:cNvPr>
          <p:cNvSpPr txBox="1">
            <a:spLocks noChangeArrowheads="1"/>
          </p:cNvSpPr>
          <p:nvPr/>
        </p:nvSpPr>
        <p:spPr bwMode="auto">
          <a:xfrm>
            <a:off x="1282963" y="1238080"/>
            <a:ext cx="9849751" cy="13496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chor="b">
            <a:norm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nSpc>
                <a:spcPct val="90000"/>
              </a:lnSpc>
              <a:spcBef>
                <a:spcPct val="0"/>
              </a:spcBef>
              <a:spcAft>
                <a:spcPts val="600"/>
              </a:spcAft>
              <a:buClrTx/>
              <a:buSzTx/>
              <a:buNone/>
            </a:pPr>
            <a:r>
              <a:rPr lang="en-US" altLang="en-US" sz="5400" kern="1200">
                <a:solidFill>
                  <a:schemeClr val="tx1"/>
                </a:solidFill>
                <a:latin typeface="+mj-lt"/>
                <a:ea typeface="+mj-ea"/>
                <a:cs typeface="+mj-cs"/>
              </a:rPr>
              <a:t>Try it!!!! Transaction Example</a:t>
            </a:r>
          </a:p>
        </p:txBody>
      </p:sp>
      <p:sp>
        <p:nvSpPr>
          <p:cNvPr id="53252" name="Rectangle 1">
            <a:extLst>
              <a:ext uri="{FF2B5EF4-FFF2-40B4-BE49-F238E27FC236}">
                <a16:creationId xmlns:a16="http://schemas.microsoft.com/office/drawing/2014/main" id="{2E93F65C-A63E-48B2-B591-88E3A48743C8}"/>
              </a:ext>
            </a:extLst>
          </p:cNvPr>
          <p:cNvSpPr>
            <a:spLocks noChangeArrowheads="1"/>
          </p:cNvSpPr>
          <p:nvPr/>
        </p:nvSpPr>
        <p:spPr bwMode="auto">
          <a:xfrm>
            <a:off x="1289304" y="2902913"/>
            <a:ext cx="9849751" cy="303216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BEGIN transaction t1</a:t>
            </a:r>
          </a:p>
          <a:p>
            <a:pPr indent="-228600">
              <a:lnSpc>
                <a:spcPct val="90000"/>
              </a:lnSpc>
              <a:spcBef>
                <a:spcPct val="0"/>
              </a:spcBef>
              <a:spcAft>
                <a:spcPts val="600"/>
              </a:spcAft>
              <a:buClrTx/>
              <a:buSzTx/>
              <a:buFont typeface="Arial" panose="020B0604020202020204" pitchFamily="34" charset="0"/>
              <a:buChar char="•"/>
            </a:pPr>
            <a:endParaRPr lang="en-US" altLang="en-US" sz="1400">
              <a:solidFill>
                <a:schemeClr val="tx1"/>
              </a:solidFill>
              <a:latin typeface="+mn-lt"/>
              <a:cs typeface="+mn-cs"/>
            </a:endParaRPr>
          </a:p>
          <a:p>
            <a:pPr lvl="1"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INSERT INTO department values ('D6' , 'Marketing', 'San Francisco' )</a:t>
            </a:r>
          </a:p>
          <a:p>
            <a:pPr lvl="1"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INSERT INTO department values ('D7' , 'Customer Serv', 'Chicago' ) </a:t>
            </a:r>
          </a:p>
          <a:p>
            <a:pPr indent="-228600">
              <a:lnSpc>
                <a:spcPct val="90000"/>
              </a:lnSpc>
              <a:spcBef>
                <a:spcPct val="0"/>
              </a:spcBef>
              <a:spcAft>
                <a:spcPts val="600"/>
              </a:spcAft>
              <a:buClrTx/>
              <a:buSzTx/>
              <a:buFont typeface="Arial" panose="020B0604020202020204" pitchFamily="34" charset="0"/>
              <a:buChar char="•"/>
            </a:pPr>
            <a:endParaRPr lang="en-US" altLang="en-US" sz="1400">
              <a:solidFill>
                <a:schemeClr val="tx1"/>
              </a:solidFill>
              <a:latin typeface="+mn-lt"/>
              <a:cs typeface="+mn-cs"/>
            </a:endParaRPr>
          </a:p>
          <a:p>
            <a:pPr lvl="1"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SELECT * FROM department</a:t>
            </a:r>
          </a:p>
          <a:p>
            <a:pPr lvl="1"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ORDER BY dept_no</a:t>
            </a:r>
          </a:p>
          <a:p>
            <a:pPr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ROLLBACK;</a:t>
            </a:r>
          </a:p>
          <a:p>
            <a:pPr indent="-228600">
              <a:lnSpc>
                <a:spcPct val="90000"/>
              </a:lnSpc>
              <a:spcBef>
                <a:spcPct val="0"/>
              </a:spcBef>
              <a:spcAft>
                <a:spcPts val="600"/>
              </a:spcAft>
              <a:buClrTx/>
              <a:buSzTx/>
              <a:buFont typeface="Arial" panose="020B0604020202020204" pitchFamily="34" charset="0"/>
              <a:buChar char="•"/>
            </a:pPr>
            <a:endParaRPr lang="en-US" altLang="en-US" sz="1400">
              <a:solidFill>
                <a:schemeClr val="tx1"/>
              </a:solidFill>
              <a:latin typeface="+mn-lt"/>
              <a:cs typeface="+mn-cs"/>
            </a:endParaRPr>
          </a:p>
          <a:p>
            <a:pPr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SELECT *</a:t>
            </a:r>
          </a:p>
          <a:p>
            <a:pPr indent="-228600">
              <a:lnSpc>
                <a:spcPct val="90000"/>
              </a:lnSpc>
              <a:spcBef>
                <a:spcPct val="0"/>
              </a:spcBef>
              <a:spcAft>
                <a:spcPts val="600"/>
              </a:spcAft>
              <a:buClrTx/>
              <a:buSzTx/>
              <a:buFont typeface="Arial" panose="020B0604020202020204" pitchFamily="34" charset="0"/>
              <a:buChar char="•"/>
            </a:pPr>
            <a:r>
              <a:rPr lang="en-US" altLang="en-US" sz="1400">
                <a:solidFill>
                  <a:schemeClr val="tx1"/>
                </a:solidFill>
                <a:latin typeface="+mn-lt"/>
                <a:cs typeface="+mn-cs"/>
              </a:rPr>
              <a:t>FROM department</a:t>
            </a:r>
            <a:endParaRPr lang="en-US" altLang="en-US" sz="1400" b="1">
              <a:solidFill>
                <a:schemeClr val="tx1"/>
              </a:solidFill>
              <a:latin typeface="+mn-lt"/>
              <a:cs typeface="+mn-cs"/>
            </a:endParaRPr>
          </a:p>
        </p:txBody>
      </p:sp>
      <p:sp>
        <p:nvSpPr>
          <p:cNvPr id="4" name="Slide Number Placeholder 1">
            <a:extLst>
              <a:ext uri="{FF2B5EF4-FFF2-40B4-BE49-F238E27FC236}">
                <a16:creationId xmlns:a16="http://schemas.microsoft.com/office/drawing/2014/main" id="{2202846A-FE0F-4F03-94AE-3AA2186B1EDD}"/>
              </a:ext>
            </a:extLst>
          </p:cNvPr>
          <p:cNvSpPr>
            <a:spLocks noGrp="1"/>
          </p:cNvSpPr>
          <p:nvPr>
            <p:ph type="sldNum" sz="quarter" idx="10"/>
          </p:nvPr>
        </p:nvSpPr>
        <p:spPr>
          <a:xfrm>
            <a:off x="8610600" y="6492240"/>
            <a:ext cx="2522114" cy="365125"/>
          </a:xfrm>
        </p:spPr>
        <p:txBody>
          <a:bodyPr vert="horz" lIns="91440" tIns="45720" rIns="91440" bIns="45720" rtlCol="0" anchor="ctr">
            <a:norm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spcAft>
                <a:spcPts val="600"/>
              </a:spcAft>
              <a:defRPr/>
            </a:pPr>
            <a:fld id="{01A2DDF9-61E6-420B-9D87-E5EA02FAB8F8}" type="slidenum">
              <a:rPr lang="en-US" altLang="en-US" smtClean="0">
                <a:solidFill>
                  <a:schemeClr val="tx1">
                    <a:tint val="75000"/>
                  </a:schemeClr>
                </a:solidFill>
                <a:latin typeface="+mn-lt"/>
                <a:cs typeface="+mn-cs"/>
              </a:rPr>
              <a:pPr algn="r" eaLnBrk="1" hangingPunct="1">
                <a:spcAft>
                  <a:spcPts val="600"/>
                </a:spcAft>
                <a:defRPr/>
              </a:pPr>
              <a:t>6</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139641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68716-10BA-4CB8-A069-AF776E12CC6C}"/>
              </a:ext>
            </a:extLst>
          </p:cNvPr>
          <p:cNvSpPr>
            <a:spLocks noGrp="1"/>
          </p:cNvSpPr>
          <p:nvPr>
            <p:ph type="title"/>
          </p:nvPr>
        </p:nvSpPr>
        <p:spPr>
          <a:xfrm>
            <a:off x="1370731" y="1384685"/>
            <a:ext cx="4121975" cy="4084820"/>
          </a:xfrm>
        </p:spPr>
        <p:txBody>
          <a:bodyPr>
            <a:normAutofit/>
          </a:bodyPr>
          <a:lstStyle/>
          <a:p>
            <a:r>
              <a:rPr lang="en-US" sz="4000"/>
              <a:t>Why is concurrency control needed</a:t>
            </a:r>
          </a:p>
        </p:txBody>
      </p:sp>
      <p:sp>
        <p:nvSpPr>
          <p:cNvPr id="24" name="Rectangle 23">
            <a:extLst>
              <a:ext uri="{FF2B5EF4-FFF2-40B4-BE49-F238E27FC236}">
                <a16:creationId xmlns:a16="http://schemas.microsoft.com/office/drawing/2014/main" id="{FC139937-FF72-463A-8CD1-5AFF723B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65521B-3AFA-45E0-B4C4-C6ED089C8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891540"/>
            <a:ext cx="6096000" cy="5071110"/>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542291-5BDC-4DA2-9E25-7404B6CB8F15}"/>
              </a:ext>
            </a:extLst>
          </p:cNvPr>
          <p:cNvSpPr>
            <a:spLocks noGrp="1"/>
          </p:cNvSpPr>
          <p:nvPr>
            <p:ph idx="1"/>
          </p:nvPr>
        </p:nvSpPr>
        <p:spPr>
          <a:xfrm>
            <a:off x="6580478" y="1384686"/>
            <a:ext cx="4935239" cy="4084819"/>
          </a:xfrm>
        </p:spPr>
        <p:txBody>
          <a:bodyPr anchor="ctr">
            <a:normAutofit/>
          </a:bodyPr>
          <a:lstStyle/>
          <a:p>
            <a:r>
              <a:rPr lang="en-US" sz="2000"/>
              <a:t>Shared data across apps and users</a:t>
            </a:r>
          </a:p>
          <a:p>
            <a:pPr marL="0" indent="0">
              <a:buNone/>
            </a:pPr>
            <a:endParaRPr lang="en-US" sz="2000"/>
          </a:p>
          <a:p>
            <a:r>
              <a:rPr lang="en-US" sz="2000"/>
              <a:t>Multiple changes at the same time</a:t>
            </a:r>
          </a:p>
          <a:p>
            <a:pPr marL="0" indent="0">
              <a:buNone/>
            </a:pPr>
            <a:endParaRPr lang="en-US" sz="2000"/>
          </a:p>
          <a:p>
            <a:r>
              <a:rPr lang="en-US" sz="2000"/>
              <a:t>Data access at the same time</a:t>
            </a:r>
          </a:p>
          <a:p>
            <a:pPr marL="0" indent="0">
              <a:buNone/>
            </a:pPr>
            <a:r>
              <a:rPr lang="en-US" sz="2000"/>
              <a:t> needs to be correct and consistent</a:t>
            </a:r>
          </a:p>
          <a:p>
            <a:endParaRPr lang="en-US" sz="2000"/>
          </a:p>
        </p:txBody>
      </p:sp>
    </p:spTree>
    <p:extLst>
      <p:ext uri="{BB962C8B-B14F-4D97-AF65-F5344CB8AC3E}">
        <p14:creationId xmlns:p14="http://schemas.microsoft.com/office/powerpoint/2010/main" val="327950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2FDB-3648-4EE9-8D1A-91CEE36A3044}"/>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454BB5FE-F2FF-41ED-9121-8234A91E0F94}"/>
              </a:ext>
            </a:extLst>
          </p:cNvPr>
          <p:cNvSpPr>
            <a:spLocks noGrp="1"/>
          </p:cNvSpPr>
          <p:nvPr>
            <p:ph idx="1"/>
          </p:nvPr>
        </p:nvSpPr>
        <p:spPr>
          <a:xfrm>
            <a:off x="731520" y="1493204"/>
            <a:ext cx="10972800" cy="4999671"/>
          </a:xfrm>
        </p:spPr>
        <p:txBody>
          <a:bodyPr/>
          <a:lstStyle/>
          <a:p>
            <a:r>
              <a:rPr lang="en-US" dirty="0"/>
              <a:t>You are an online retailer who sells textbooks to students &amp; schools. You have a database that keeps track of how many of each textbooks are available on stock to sell.  If you sell 1 book, the amount of available books decreases by 1.  If you add 5 books to the inventory, the amount increases by 5 and so on.  If an order of 1 book gets cancelled, the inventory is updated with 1 more book.</a:t>
            </a:r>
          </a:p>
          <a:p>
            <a:r>
              <a:rPr lang="en-US" dirty="0"/>
              <a:t>You have a situation where an existing order gets cancelled, and another student purchase the same book at </a:t>
            </a:r>
            <a:r>
              <a:rPr lang="en-US" b="1" dirty="0"/>
              <a:t>exact the same time. </a:t>
            </a:r>
          </a:p>
          <a:p>
            <a:r>
              <a:rPr lang="en-US" dirty="0"/>
              <a:t>What is the total value of your inventory after those two transactions are completed?</a:t>
            </a:r>
          </a:p>
          <a:p>
            <a:pPr marL="0" indent="0">
              <a:buNone/>
            </a:pPr>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5B6C1B3D-E285-45A1-BD52-01076C6FF3D7}"/>
              </a:ext>
            </a:extLst>
          </p:cNvPr>
          <p:cNvGraphicFramePr>
            <a:graphicFrameLocks noGrp="1"/>
          </p:cNvGraphicFramePr>
          <p:nvPr>
            <p:extLst>
              <p:ext uri="{D42A27DB-BD31-4B8C-83A1-F6EECF244321}">
                <p14:modId xmlns:p14="http://schemas.microsoft.com/office/powerpoint/2010/main" val="94197813"/>
              </p:ext>
            </p:extLst>
          </p:nvPr>
        </p:nvGraphicFramePr>
        <p:xfrm>
          <a:off x="1087120" y="5821680"/>
          <a:ext cx="8651241" cy="1005840"/>
        </p:xfrm>
        <a:graphic>
          <a:graphicData uri="http://schemas.openxmlformats.org/drawingml/2006/table">
            <a:tbl>
              <a:tblPr firstRow="1" bandRow="1">
                <a:tableStyleId>{5C22544A-7EE6-4342-B048-85BDC9FD1C3A}</a:tableStyleId>
              </a:tblPr>
              <a:tblGrid>
                <a:gridCol w="2883747">
                  <a:extLst>
                    <a:ext uri="{9D8B030D-6E8A-4147-A177-3AD203B41FA5}">
                      <a16:colId xmlns:a16="http://schemas.microsoft.com/office/drawing/2014/main" val="3185638140"/>
                    </a:ext>
                  </a:extLst>
                </a:gridCol>
                <a:gridCol w="2883747">
                  <a:extLst>
                    <a:ext uri="{9D8B030D-6E8A-4147-A177-3AD203B41FA5}">
                      <a16:colId xmlns:a16="http://schemas.microsoft.com/office/drawing/2014/main" val="259944737"/>
                    </a:ext>
                  </a:extLst>
                </a:gridCol>
                <a:gridCol w="2883747">
                  <a:extLst>
                    <a:ext uri="{9D8B030D-6E8A-4147-A177-3AD203B41FA5}">
                      <a16:colId xmlns:a16="http://schemas.microsoft.com/office/drawing/2014/main" val="3454758912"/>
                    </a:ext>
                  </a:extLst>
                </a:gridCol>
              </a:tblGrid>
              <a:tr h="300355">
                <a:tc>
                  <a:txBody>
                    <a:bodyPr/>
                    <a:lstStyle/>
                    <a:p>
                      <a:r>
                        <a:rPr lang="en-US" dirty="0" err="1"/>
                        <a:t>BookID</a:t>
                      </a:r>
                      <a:endParaRPr lang="en-US" dirty="0"/>
                    </a:p>
                  </a:txBody>
                  <a:tcPr/>
                </a:tc>
                <a:tc>
                  <a:txBody>
                    <a:bodyPr/>
                    <a:lstStyle/>
                    <a:p>
                      <a:r>
                        <a:rPr lang="en-US" dirty="0"/>
                        <a:t>Title</a:t>
                      </a:r>
                    </a:p>
                  </a:txBody>
                  <a:tcPr/>
                </a:tc>
                <a:tc>
                  <a:txBody>
                    <a:bodyPr/>
                    <a:lstStyle/>
                    <a:p>
                      <a:r>
                        <a:rPr lang="en-US" dirty="0" err="1"/>
                        <a:t>AvailableOnStock</a:t>
                      </a:r>
                      <a:endParaRPr lang="en-US" dirty="0"/>
                    </a:p>
                  </a:txBody>
                  <a:tcPr/>
                </a:tc>
                <a:extLst>
                  <a:ext uri="{0D108BD9-81ED-4DB2-BD59-A6C34878D82A}">
                    <a16:rowId xmlns:a16="http://schemas.microsoft.com/office/drawing/2014/main" val="783945380"/>
                  </a:ext>
                </a:extLst>
              </a:tr>
              <a:tr h="370840">
                <a:tc>
                  <a:txBody>
                    <a:bodyPr/>
                    <a:lstStyle/>
                    <a:p>
                      <a:r>
                        <a:rPr lang="en-US" dirty="0"/>
                        <a:t>1000</a:t>
                      </a:r>
                    </a:p>
                  </a:txBody>
                  <a:tcPr/>
                </a:tc>
                <a:tc>
                  <a:txBody>
                    <a:bodyPr/>
                    <a:lstStyle/>
                    <a:p>
                      <a:r>
                        <a:rPr lang="en-US" dirty="0"/>
                        <a:t>Modern Database Management</a:t>
                      </a:r>
                    </a:p>
                  </a:txBody>
                  <a:tcPr/>
                </a:tc>
                <a:tc>
                  <a:txBody>
                    <a:bodyPr/>
                    <a:lstStyle/>
                    <a:p>
                      <a:r>
                        <a:rPr lang="en-US" dirty="0"/>
                        <a:t>10</a:t>
                      </a:r>
                    </a:p>
                  </a:txBody>
                  <a:tcPr/>
                </a:tc>
                <a:extLst>
                  <a:ext uri="{0D108BD9-81ED-4DB2-BD59-A6C34878D82A}">
                    <a16:rowId xmlns:a16="http://schemas.microsoft.com/office/drawing/2014/main" val="3975183208"/>
                  </a:ext>
                </a:extLst>
              </a:tr>
            </a:tbl>
          </a:graphicData>
        </a:graphic>
      </p:graphicFrame>
    </p:spTree>
    <p:extLst>
      <p:ext uri="{BB962C8B-B14F-4D97-AF65-F5344CB8AC3E}">
        <p14:creationId xmlns:p14="http://schemas.microsoft.com/office/powerpoint/2010/main" val="122832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2673-3515-4608-8A1A-2FE0C0504BD9}"/>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1843115A-569E-4822-9C43-D1B1A2A873C7}"/>
              </a:ext>
            </a:extLst>
          </p:cNvPr>
          <p:cNvPicPr>
            <a:picLocks noChangeAspect="1"/>
          </p:cNvPicPr>
          <p:nvPr/>
        </p:nvPicPr>
        <p:blipFill>
          <a:blip r:embed="rId3"/>
          <a:stretch>
            <a:fillRect/>
          </a:stretch>
        </p:blipFill>
        <p:spPr>
          <a:xfrm>
            <a:off x="838200" y="1644968"/>
            <a:ext cx="8534401" cy="4996672"/>
          </a:xfrm>
          <a:prstGeom prst="rect">
            <a:avLst/>
          </a:prstGeom>
        </p:spPr>
      </p:pic>
      <p:sp>
        <p:nvSpPr>
          <p:cNvPr id="5" name="TextBox 4">
            <a:extLst>
              <a:ext uri="{FF2B5EF4-FFF2-40B4-BE49-F238E27FC236}">
                <a16:creationId xmlns:a16="http://schemas.microsoft.com/office/drawing/2014/main" id="{51DFAB80-A2BE-4ADC-A583-5FF3B804C330}"/>
              </a:ext>
            </a:extLst>
          </p:cNvPr>
          <p:cNvSpPr txBox="1"/>
          <p:nvPr/>
        </p:nvSpPr>
        <p:spPr>
          <a:xfrm>
            <a:off x="2636520" y="1798320"/>
            <a:ext cx="1463041" cy="646331"/>
          </a:xfrm>
          <a:prstGeom prst="rect">
            <a:avLst/>
          </a:prstGeom>
          <a:noFill/>
        </p:spPr>
        <p:txBody>
          <a:bodyPr wrap="square" rtlCol="0">
            <a:spAutoFit/>
          </a:bodyPr>
          <a:lstStyle/>
          <a:p>
            <a:r>
              <a:rPr lang="en-US" dirty="0">
                <a:solidFill>
                  <a:schemeClr val="bg1"/>
                </a:solidFill>
              </a:rPr>
              <a:t>Cancelling order</a:t>
            </a:r>
          </a:p>
        </p:txBody>
      </p:sp>
      <p:sp>
        <p:nvSpPr>
          <p:cNvPr id="7" name="TextBox 6">
            <a:extLst>
              <a:ext uri="{FF2B5EF4-FFF2-40B4-BE49-F238E27FC236}">
                <a16:creationId xmlns:a16="http://schemas.microsoft.com/office/drawing/2014/main" id="{736B391C-0B74-4015-8752-56A5EF75C34C}"/>
              </a:ext>
            </a:extLst>
          </p:cNvPr>
          <p:cNvSpPr txBox="1"/>
          <p:nvPr/>
        </p:nvSpPr>
        <p:spPr>
          <a:xfrm>
            <a:off x="6278880" y="1798320"/>
            <a:ext cx="1463041" cy="646331"/>
          </a:xfrm>
          <a:prstGeom prst="rect">
            <a:avLst/>
          </a:prstGeom>
          <a:noFill/>
        </p:spPr>
        <p:txBody>
          <a:bodyPr wrap="square" rtlCol="0">
            <a:spAutoFit/>
          </a:bodyPr>
          <a:lstStyle/>
          <a:p>
            <a:r>
              <a:rPr lang="en-US" dirty="0">
                <a:solidFill>
                  <a:schemeClr val="bg1"/>
                </a:solidFill>
              </a:rPr>
              <a:t>Buying 1 book</a:t>
            </a:r>
          </a:p>
        </p:txBody>
      </p:sp>
      <p:sp>
        <p:nvSpPr>
          <p:cNvPr id="8" name="Rectangle 7">
            <a:extLst>
              <a:ext uri="{FF2B5EF4-FFF2-40B4-BE49-F238E27FC236}">
                <a16:creationId xmlns:a16="http://schemas.microsoft.com/office/drawing/2014/main" id="{F8894911-E36E-4DDA-AFD5-912367248DD4}"/>
              </a:ext>
            </a:extLst>
          </p:cNvPr>
          <p:cNvSpPr/>
          <p:nvPr/>
        </p:nvSpPr>
        <p:spPr>
          <a:xfrm>
            <a:off x="8686800" y="3102709"/>
            <a:ext cx="685801" cy="3262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CADAB4-2210-41CB-9693-918A3CC42071}"/>
              </a:ext>
            </a:extLst>
          </p:cNvPr>
          <p:cNvSpPr/>
          <p:nvPr/>
        </p:nvSpPr>
        <p:spPr>
          <a:xfrm>
            <a:off x="7909559" y="3886200"/>
            <a:ext cx="1615441" cy="2392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69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3515</Words>
  <Application>Microsoft Office PowerPoint</Application>
  <PresentationFormat>Widescreen</PresentationFormat>
  <Paragraphs>524</Paragraphs>
  <Slides>47</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Unicode MS</vt:lpstr>
      <vt:lpstr>Calibri</vt:lpstr>
      <vt:lpstr>Calibri Light</vt:lpstr>
      <vt:lpstr>Times New Roman</vt:lpstr>
      <vt:lpstr>Wingdings</vt:lpstr>
      <vt:lpstr>Office Theme</vt:lpstr>
      <vt:lpstr>Concurrency Control</vt:lpstr>
      <vt:lpstr>Agenda</vt:lpstr>
      <vt:lpstr>Transactions</vt:lpstr>
      <vt:lpstr>PowerPoint Presentation</vt:lpstr>
      <vt:lpstr>PowerPoint Presentation</vt:lpstr>
      <vt:lpstr>PowerPoint Presentation</vt:lpstr>
      <vt:lpstr>Why is concurrency control needed</vt:lpstr>
      <vt:lpstr>Problem 1</vt:lpstr>
      <vt:lpstr>PowerPoint Presentation</vt:lpstr>
      <vt:lpstr>PowerPoint Presentation</vt:lpstr>
      <vt:lpstr>PowerPoint Presentation</vt:lpstr>
      <vt:lpstr>PowerPoint Presentation</vt:lpstr>
      <vt:lpstr>PowerPoint Presentation</vt:lpstr>
      <vt:lpstr>PowerPoint Presentation</vt:lpstr>
      <vt:lpstr>Lost Update Problem</vt:lpstr>
      <vt:lpstr>Problem 2</vt:lpstr>
      <vt:lpstr>PowerPoint Presentation</vt:lpstr>
      <vt:lpstr>Dirty read problem</vt:lpstr>
      <vt:lpstr>Uncontrolled Concurrency Problems</vt:lpstr>
      <vt:lpstr>Properties of Transactions</vt:lpstr>
      <vt:lpstr>Atomicity</vt:lpstr>
      <vt:lpstr>Consistency</vt:lpstr>
      <vt:lpstr>Isolation</vt:lpstr>
      <vt:lpstr>Durability</vt:lpstr>
      <vt:lpstr>Concurrency control mechanisms</vt:lpstr>
      <vt:lpstr>Transaction Log</vt:lpstr>
      <vt:lpstr>Locking</vt:lpstr>
      <vt:lpstr>Lock modes</vt:lpstr>
      <vt:lpstr>Compatibly Matrix for Locks</vt:lpstr>
      <vt:lpstr>Lock Granularity</vt:lpstr>
      <vt:lpstr>Deadlock</vt:lpstr>
      <vt:lpstr>PowerPoint Presentation</vt:lpstr>
      <vt:lpstr>Isolation Levels</vt:lpstr>
      <vt:lpstr>READ UNCOMMITTED</vt:lpstr>
      <vt:lpstr>READ UNCOMMITTED Example</vt:lpstr>
      <vt:lpstr>READ COMMITTED</vt:lpstr>
      <vt:lpstr>READ COMMITTED Example</vt:lpstr>
      <vt:lpstr>REPEATABLE READ</vt:lpstr>
      <vt:lpstr>REPEATABLE READ Example</vt:lpstr>
      <vt:lpstr>SERIALIZABLE</vt:lpstr>
      <vt:lpstr>SERIALIZABLE Example</vt:lpstr>
      <vt:lpstr>Setting and Editing Isolation Levels</vt:lpstr>
      <vt:lpstr>Row Versioning</vt:lpstr>
      <vt:lpstr>Row versioning Isolation models</vt:lpstr>
      <vt:lpstr>RCSI vs SI Example</vt:lpstr>
      <vt:lpstr>RCSI vs SI Example</vt:lpstr>
      <vt:lpstr>Locking vs multi-versioning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Manuel Montrond</dc:creator>
  <cp:lastModifiedBy>Manuel Montrond</cp:lastModifiedBy>
  <cp:revision>3</cp:revision>
  <dcterms:created xsi:type="dcterms:W3CDTF">2020-03-27T15:03:40Z</dcterms:created>
  <dcterms:modified xsi:type="dcterms:W3CDTF">2020-03-30T17:14:46Z</dcterms:modified>
</cp:coreProperties>
</file>