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74" r:id="rId2"/>
    <p:sldId id="289" r:id="rId3"/>
    <p:sldId id="319" r:id="rId4"/>
    <p:sldId id="258" r:id="rId5"/>
    <p:sldId id="298" r:id="rId6"/>
    <p:sldId id="297" r:id="rId7"/>
    <p:sldId id="299" r:id="rId8"/>
    <p:sldId id="305" r:id="rId9"/>
    <p:sldId id="306" r:id="rId10"/>
    <p:sldId id="260" r:id="rId11"/>
    <p:sldId id="262" r:id="rId12"/>
    <p:sldId id="263" r:id="rId13"/>
    <p:sldId id="264" r:id="rId14"/>
    <p:sldId id="259" r:id="rId15"/>
    <p:sldId id="265" r:id="rId16"/>
    <p:sldId id="266" r:id="rId17"/>
    <p:sldId id="267" r:id="rId18"/>
    <p:sldId id="291" r:id="rId19"/>
    <p:sldId id="277" r:id="rId20"/>
    <p:sldId id="278" r:id="rId21"/>
    <p:sldId id="279" r:id="rId22"/>
    <p:sldId id="280" r:id="rId23"/>
    <p:sldId id="307" r:id="rId24"/>
    <p:sldId id="308" r:id="rId25"/>
    <p:sldId id="309" r:id="rId26"/>
    <p:sldId id="282" r:id="rId27"/>
    <p:sldId id="301" r:id="rId28"/>
    <p:sldId id="303" r:id="rId29"/>
    <p:sldId id="320" r:id="rId30"/>
    <p:sldId id="321" r:id="rId31"/>
    <p:sldId id="322" r:id="rId32"/>
    <p:sldId id="323" r:id="rId33"/>
    <p:sldId id="310" r:id="rId34"/>
    <p:sldId id="283" r:id="rId35"/>
    <p:sldId id="284" r:id="rId36"/>
    <p:sldId id="314" r:id="rId37"/>
    <p:sldId id="285" r:id="rId38"/>
    <p:sldId id="286" r:id="rId39"/>
    <p:sldId id="311" r:id="rId40"/>
    <p:sldId id="287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795DC-AC2B-445F-B149-5AF157D93060}" v="21" dt="2020-04-05T18:28:35.34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31" autoAdjust="0"/>
  </p:normalViewPr>
  <p:slideViewPr>
    <p:cSldViewPr snapToGrid="0">
      <p:cViewPr varScale="1">
        <p:scale>
          <a:sx n="65" d="100"/>
          <a:sy n="65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741795DC-AC2B-445F-B149-5AF157D93060}"/>
    <pc:docChg chg="undo custSel mod addSld delSld modSld">
      <pc:chgData name="Manuel Montrond" userId="3d746ec0db3500e1" providerId="LiveId" clId="{741795DC-AC2B-445F-B149-5AF157D93060}" dt="2020-04-06T18:24:46.015" v="85" actId="20577"/>
      <pc:docMkLst>
        <pc:docMk/>
      </pc:docMkLst>
      <pc:sldChg chg="add del">
        <pc:chgData name="Manuel Montrond" userId="3d746ec0db3500e1" providerId="LiveId" clId="{741795DC-AC2B-445F-B149-5AF157D93060}" dt="2020-04-05T18:14:09.755" v="15" actId="47"/>
        <pc:sldMkLst>
          <pc:docMk/>
          <pc:sldMk cId="4051310983" sldId="256"/>
        </pc:sldMkLst>
      </pc:sldChg>
      <pc:sldChg chg="modSp add del mod">
        <pc:chgData name="Manuel Montrond" userId="3d746ec0db3500e1" providerId="LiveId" clId="{741795DC-AC2B-445F-B149-5AF157D93060}" dt="2020-04-05T18:14:03.396" v="14" actId="47"/>
        <pc:sldMkLst>
          <pc:docMk/>
          <pc:sldMk cId="0" sldId="257"/>
        </pc:sldMkLst>
        <pc:spChg chg="mod">
          <ac:chgData name="Manuel Montrond" userId="3d746ec0db3500e1" providerId="LiveId" clId="{741795DC-AC2B-445F-B149-5AF157D93060}" dt="2020-04-05T18:12:39.676" v="3" actId="27636"/>
          <ac:spMkLst>
            <pc:docMk/>
            <pc:sldMk cId="0" sldId="257"/>
            <ac:spMk id="4098" creationId="{3B3763B1-86FF-4706-95F9-F45FFC67AB05}"/>
          </ac:spMkLst>
        </pc:spChg>
        <pc:spChg chg="mod">
          <ac:chgData name="Manuel Montrond" userId="3d746ec0db3500e1" providerId="LiveId" clId="{741795DC-AC2B-445F-B149-5AF157D93060}" dt="2020-04-05T18:12:39.671" v="2" actId="27636"/>
          <ac:spMkLst>
            <pc:docMk/>
            <pc:sldMk cId="0" sldId="257"/>
            <ac:spMk id="4099" creationId="{4183126C-BD30-43E3-999C-96CFCF6E0009}"/>
          </ac:spMkLst>
        </pc:spChg>
      </pc:sldChg>
      <pc:sldChg chg="addSp modSp add mod setBg setClrOvrMap">
        <pc:chgData name="Manuel Montrond" userId="3d746ec0db3500e1" providerId="LiveId" clId="{741795DC-AC2B-445F-B149-5AF157D93060}" dt="2020-04-05T18:23:23.592" v="42" actId="26606"/>
        <pc:sldMkLst>
          <pc:docMk/>
          <pc:sldMk cId="0" sldId="258"/>
        </pc:sldMkLst>
        <pc:spChg chg="mod ord">
          <ac:chgData name="Manuel Montrond" userId="3d746ec0db3500e1" providerId="LiveId" clId="{741795DC-AC2B-445F-B149-5AF157D93060}" dt="2020-04-05T18:23:23.592" v="42" actId="26606"/>
          <ac:spMkLst>
            <pc:docMk/>
            <pc:sldMk cId="0" sldId="258"/>
            <ac:spMk id="5" creationId="{5F307DE9-BEFE-4DF2-8FA4-1C15DC2B5FF7}"/>
          </ac:spMkLst>
        </pc:spChg>
        <pc:spChg chg="add">
          <ac:chgData name="Manuel Montrond" userId="3d746ec0db3500e1" providerId="LiveId" clId="{741795DC-AC2B-445F-B149-5AF157D93060}" dt="2020-04-05T18:23:23.592" v="42" actId="26606"/>
          <ac:spMkLst>
            <pc:docMk/>
            <pc:sldMk cId="0" sldId="258"/>
            <ac:spMk id="72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3:23.592" v="42" actId="26606"/>
          <ac:spMkLst>
            <pc:docMk/>
            <pc:sldMk cId="0" sldId="258"/>
            <ac:spMk id="74" creationId="{78067929-4D33-4306-9E2F-67C49CDDB5DE}"/>
          </ac:spMkLst>
        </pc:spChg>
        <pc:spChg chg="mod">
          <ac:chgData name="Manuel Montrond" userId="3d746ec0db3500e1" providerId="LiveId" clId="{741795DC-AC2B-445F-B149-5AF157D93060}" dt="2020-04-05T18:23:23.592" v="42" actId="26606"/>
          <ac:spMkLst>
            <pc:docMk/>
            <pc:sldMk cId="0" sldId="258"/>
            <ac:spMk id="360450" creationId="{0B17C68E-F950-483A-BF19-DCCEC7898F9A}"/>
          </ac:spMkLst>
        </pc:spChg>
        <pc:spChg chg="mod">
          <ac:chgData name="Manuel Montrond" userId="3d746ec0db3500e1" providerId="LiveId" clId="{741795DC-AC2B-445F-B149-5AF157D93060}" dt="2020-04-05T18:23:23.592" v="42" actId="26606"/>
          <ac:spMkLst>
            <pc:docMk/>
            <pc:sldMk cId="0" sldId="258"/>
            <ac:spMk id="360451" creationId="{B0ADB115-960C-4C43-9A6A-B5E3E5C18D2A}"/>
          </ac:spMkLst>
        </pc:spChg>
        <pc:cxnChg chg="add">
          <ac:chgData name="Manuel Montrond" userId="3d746ec0db3500e1" providerId="LiveId" clId="{741795DC-AC2B-445F-B149-5AF157D93060}" dt="2020-04-05T18:23:23.592" v="42" actId="26606"/>
          <ac:cxnSpMkLst>
            <pc:docMk/>
            <pc:sldMk cId="0" sldId="258"/>
            <ac:cxnSpMk id="76" creationId="{2D72A2C9-F3CA-4216-8BAD-FA4C970C3C4E}"/>
          </ac:cxnSpMkLst>
        </pc:cxnChg>
      </pc:sldChg>
      <pc:sldChg chg="modSp add">
        <pc:chgData name="Manuel Montrond" userId="3d746ec0db3500e1" providerId="LiveId" clId="{741795DC-AC2B-445F-B149-5AF157D93060}" dt="2020-04-05T18:15:02.035" v="22" actId="14100"/>
        <pc:sldMkLst>
          <pc:docMk/>
          <pc:sldMk cId="0" sldId="259"/>
        </pc:sldMkLst>
        <pc:picChg chg="mod">
          <ac:chgData name="Manuel Montrond" userId="3d746ec0db3500e1" providerId="LiveId" clId="{741795DC-AC2B-445F-B149-5AF157D93060}" dt="2020-04-05T18:15:02.035" v="22" actId="14100"/>
          <ac:picMkLst>
            <pc:docMk/>
            <pc:sldMk cId="0" sldId="259"/>
            <ac:picMk id="29700" creationId="{57A05940-57D4-4B76-A8E4-F23DA6FD6801}"/>
          </ac:picMkLst>
        </pc:picChg>
      </pc:sldChg>
      <pc:sldChg chg="addSp delSp modSp add mod setBg setClrOvrMap">
        <pc:chgData name="Manuel Montrond" userId="3d746ec0db3500e1" providerId="LiveId" clId="{741795DC-AC2B-445F-B149-5AF157D93060}" dt="2020-04-05T18:25:03.849" v="53"/>
        <pc:sldMkLst>
          <pc:docMk/>
          <pc:sldMk cId="0" sldId="260"/>
        </pc:sldMkLst>
        <pc:spChg chg="mod ord">
          <ac:chgData name="Manuel Montrond" userId="3d746ec0db3500e1" providerId="LiveId" clId="{741795DC-AC2B-445F-B149-5AF157D93060}" dt="2020-04-05T18:25:01.980" v="52" actId="26606"/>
          <ac:spMkLst>
            <pc:docMk/>
            <pc:sldMk cId="0" sldId="260"/>
            <ac:spMk id="5" creationId="{BAF29DAC-09E9-469E-944C-9C08C8C40DBA}"/>
          </ac:spMkLst>
        </pc:spChg>
        <pc:spChg chg="add">
          <ac:chgData name="Manuel Montrond" userId="3d746ec0db3500e1" providerId="LiveId" clId="{741795DC-AC2B-445F-B149-5AF157D93060}" dt="2020-04-05T18:25:03.849" v="53"/>
          <ac:spMkLst>
            <pc:docMk/>
            <pc:sldMk cId="0" sldId="260"/>
            <ac:spMk id="9" creationId="{7AAE3A9C-7913-4100-8ADA-11418AECFEDB}"/>
          </ac:spMkLst>
        </pc:spChg>
        <pc:spChg chg="add">
          <ac:chgData name="Manuel Montrond" userId="3d746ec0db3500e1" providerId="LiveId" clId="{741795DC-AC2B-445F-B149-5AF157D93060}" dt="2020-04-05T18:25:01.980" v="52" actId="26606"/>
          <ac:spMkLst>
            <pc:docMk/>
            <pc:sldMk cId="0" sldId="260"/>
            <ac:spMk id="72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5:01.980" v="52" actId="26606"/>
          <ac:spMkLst>
            <pc:docMk/>
            <pc:sldMk cId="0" sldId="260"/>
            <ac:spMk id="74" creationId="{78067929-4D33-4306-9E2F-67C49CDDB5DE}"/>
          </ac:spMkLst>
        </pc:spChg>
        <pc:spChg chg="mod">
          <ac:chgData name="Manuel Montrond" userId="3d746ec0db3500e1" providerId="LiveId" clId="{741795DC-AC2B-445F-B149-5AF157D93060}" dt="2020-04-05T18:25:01.980" v="52" actId="26606"/>
          <ac:spMkLst>
            <pc:docMk/>
            <pc:sldMk cId="0" sldId="260"/>
            <ac:spMk id="362498" creationId="{10EE95A0-E350-4F5C-97DC-6EDA272976F1}"/>
          </ac:spMkLst>
        </pc:spChg>
        <pc:spChg chg="mod">
          <ac:chgData name="Manuel Montrond" userId="3d746ec0db3500e1" providerId="LiveId" clId="{741795DC-AC2B-445F-B149-5AF157D93060}" dt="2020-04-05T18:25:01.980" v="52" actId="26606"/>
          <ac:spMkLst>
            <pc:docMk/>
            <pc:sldMk cId="0" sldId="260"/>
            <ac:spMk id="362499" creationId="{DAE92C55-143D-4A43-8440-914475093401}"/>
          </ac:spMkLst>
        </pc:spChg>
        <pc:spChg chg="del">
          <ac:chgData name="Manuel Montrond" userId="3d746ec0db3500e1" providerId="LiveId" clId="{741795DC-AC2B-445F-B149-5AF157D93060}" dt="2020-04-05T18:24:51.804" v="51" actId="21"/>
          <ac:spMkLst>
            <pc:docMk/>
            <pc:sldMk cId="0" sldId="260"/>
            <ac:spMk id="362500" creationId="{78D8BA7F-3DB4-4F58-85D0-2CDEBA2A2527}"/>
          </ac:spMkLst>
        </pc:spChg>
        <pc:cxnChg chg="add">
          <ac:chgData name="Manuel Montrond" userId="3d746ec0db3500e1" providerId="LiveId" clId="{741795DC-AC2B-445F-B149-5AF157D93060}" dt="2020-04-05T18:25:01.980" v="52" actId="26606"/>
          <ac:cxnSpMkLst>
            <pc:docMk/>
            <pc:sldMk cId="0" sldId="260"/>
            <ac:cxnSpMk id="76" creationId="{2D72A2C9-F3CA-4216-8BAD-FA4C970C3C4E}"/>
          </ac:cxnSpMkLst>
        </pc:cxn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62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63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64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65"/>
        </pc:sldMkLst>
      </pc:sldChg>
      <pc:sldChg chg="modSp add">
        <pc:chgData name="Manuel Montrond" userId="3d746ec0db3500e1" providerId="LiveId" clId="{741795DC-AC2B-445F-B149-5AF157D93060}" dt="2020-04-05T18:25:27.773" v="55" actId="14100"/>
        <pc:sldMkLst>
          <pc:docMk/>
          <pc:sldMk cId="0" sldId="266"/>
        </pc:sldMkLst>
        <pc:spChg chg="mod">
          <ac:chgData name="Manuel Montrond" userId="3d746ec0db3500e1" providerId="LiveId" clId="{741795DC-AC2B-445F-B149-5AF157D93060}" dt="2020-04-05T18:25:27.773" v="55" actId="14100"/>
          <ac:spMkLst>
            <pc:docMk/>
            <pc:sldMk cId="0" sldId="266"/>
            <ac:spMk id="33799" creationId="{ACAA6F08-BB59-4F31-A57F-83750B583C73}"/>
          </ac:spMkLst>
        </pc:sp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67"/>
        </pc:sldMkLst>
      </pc:sldChg>
      <pc:sldChg chg="addSp delSp modSp add mod setBg delAnim modAnim">
        <pc:chgData name="Manuel Montrond" userId="3d746ec0db3500e1" providerId="LiveId" clId="{741795DC-AC2B-445F-B149-5AF157D93060}" dt="2020-04-05T18:26:21.067" v="62" actId="33524"/>
        <pc:sldMkLst>
          <pc:docMk/>
          <pc:sldMk cId="0" sldId="277"/>
        </pc:sldMkLst>
        <pc:spChg chg="mod ord">
          <ac:chgData name="Manuel Montrond" userId="3d746ec0db3500e1" providerId="LiveId" clId="{741795DC-AC2B-445F-B149-5AF157D93060}" dt="2020-04-05T18:25:51.546" v="57" actId="26606"/>
          <ac:spMkLst>
            <pc:docMk/>
            <pc:sldMk cId="0" sldId="277"/>
            <ac:spMk id="5" creationId="{2B393E47-C1AA-4190-819E-650CC31E9DA5}"/>
          </ac:spMkLst>
        </pc:spChg>
        <pc:spChg chg="add mod">
          <ac:chgData name="Manuel Montrond" userId="3d746ec0db3500e1" providerId="LiveId" clId="{741795DC-AC2B-445F-B149-5AF157D93060}" dt="2020-04-05T18:26:08.540" v="61" actId="1076"/>
          <ac:spMkLst>
            <pc:docMk/>
            <pc:sldMk cId="0" sldId="277"/>
            <ac:spMk id="8" creationId="{0AAB4BB7-5410-43AE-A15E-6C1EC40FE548}"/>
          </ac:spMkLst>
        </pc:spChg>
        <pc:spChg chg="add">
          <ac:chgData name="Manuel Montrond" userId="3d746ec0db3500e1" providerId="LiveId" clId="{741795DC-AC2B-445F-B149-5AF157D93060}" dt="2020-04-05T18:25:51.546" v="57" actId="26606"/>
          <ac:spMkLst>
            <pc:docMk/>
            <pc:sldMk cId="0" sldId="277"/>
            <ac:spMk id="72" creationId="{488333BA-AE6E-427A-9B16-A39C8073F4EB}"/>
          </ac:spMkLst>
        </pc:spChg>
        <pc:spChg chg="add">
          <ac:chgData name="Manuel Montrond" userId="3d746ec0db3500e1" providerId="LiveId" clId="{741795DC-AC2B-445F-B149-5AF157D93060}" dt="2020-04-05T18:25:51.546" v="57" actId="26606"/>
          <ac:spMkLst>
            <pc:docMk/>
            <pc:sldMk cId="0" sldId="277"/>
            <ac:spMk id="74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5:51.546" v="57" actId="26606"/>
          <ac:spMkLst>
            <pc:docMk/>
            <pc:sldMk cId="0" sldId="277"/>
            <ac:spMk id="379906" creationId="{69757E79-50B5-4CD4-8406-20175D4C2E81}"/>
          </ac:spMkLst>
        </pc:spChg>
        <pc:spChg chg="mod">
          <ac:chgData name="Manuel Montrond" userId="3d746ec0db3500e1" providerId="LiveId" clId="{741795DC-AC2B-445F-B149-5AF157D93060}" dt="2020-04-05T18:26:21.067" v="62" actId="33524"/>
          <ac:spMkLst>
            <pc:docMk/>
            <pc:sldMk cId="0" sldId="277"/>
            <ac:spMk id="379907" creationId="{CFAD11DF-0098-47F4-A5ED-D101E16CA9C5}"/>
          </ac:spMkLst>
        </pc:spChg>
        <pc:spChg chg="del mod">
          <ac:chgData name="Manuel Montrond" userId="3d746ec0db3500e1" providerId="LiveId" clId="{741795DC-AC2B-445F-B149-5AF157D93060}" dt="2020-04-05T18:25:44.431" v="56" actId="21"/>
          <ac:spMkLst>
            <pc:docMk/>
            <pc:sldMk cId="0" sldId="277"/>
            <ac:spMk id="379908" creationId="{7D08E64F-E3DE-4904-819F-BE39CCCB1FB8}"/>
          </ac:spMkLst>
        </pc:sp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78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79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80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82"/>
        </pc:sldMkLst>
      </pc:sldChg>
      <pc:sldChg chg="addSp modSp add mod setBg">
        <pc:chgData name="Manuel Montrond" userId="3d746ec0db3500e1" providerId="LiveId" clId="{741795DC-AC2B-445F-B149-5AF157D93060}" dt="2020-04-05T18:29:32.639" v="77" actId="26606"/>
        <pc:sldMkLst>
          <pc:docMk/>
          <pc:sldMk cId="0" sldId="283"/>
        </pc:sldMkLst>
        <pc:spChg chg="mod ord">
          <ac:chgData name="Manuel Montrond" userId="3d746ec0db3500e1" providerId="LiveId" clId="{741795DC-AC2B-445F-B149-5AF157D93060}" dt="2020-04-05T18:29:32.639" v="77" actId="26606"/>
          <ac:spMkLst>
            <pc:docMk/>
            <pc:sldMk cId="0" sldId="283"/>
            <ac:spMk id="4" creationId="{A38E1754-186A-49CF-B9A9-D41F96BC46A3}"/>
          </ac:spMkLst>
        </pc:spChg>
        <pc:spChg chg="add">
          <ac:chgData name="Manuel Montrond" userId="3d746ec0db3500e1" providerId="LiveId" clId="{741795DC-AC2B-445F-B149-5AF157D93060}" dt="2020-04-05T18:29:32.639" v="77" actId="26606"/>
          <ac:spMkLst>
            <pc:docMk/>
            <pc:sldMk cId="0" sldId="283"/>
            <ac:spMk id="72" creationId="{488333BA-AE6E-427A-9B16-A39C8073F4EB}"/>
          </ac:spMkLst>
        </pc:spChg>
        <pc:spChg chg="add">
          <ac:chgData name="Manuel Montrond" userId="3d746ec0db3500e1" providerId="LiveId" clId="{741795DC-AC2B-445F-B149-5AF157D93060}" dt="2020-04-05T18:29:32.639" v="77" actId="26606"/>
          <ac:spMkLst>
            <pc:docMk/>
            <pc:sldMk cId="0" sldId="283"/>
            <ac:spMk id="74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9:32.639" v="77" actId="26606"/>
          <ac:spMkLst>
            <pc:docMk/>
            <pc:sldMk cId="0" sldId="283"/>
            <ac:spMk id="386050" creationId="{A863F04E-1F8A-4A98-A80C-980B8FDB3890}"/>
          </ac:spMkLst>
        </pc:spChg>
        <pc:spChg chg="mod">
          <ac:chgData name="Manuel Montrond" userId="3d746ec0db3500e1" providerId="LiveId" clId="{741795DC-AC2B-445F-B149-5AF157D93060}" dt="2020-04-05T18:29:32.639" v="77" actId="26606"/>
          <ac:spMkLst>
            <pc:docMk/>
            <pc:sldMk cId="0" sldId="283"/>
            <ac:spMk id="386051" creationId="{758E737A-B303-4795-BD59-B00C36CD6F3F}"/>
          </ac:spMkLst>
        </pc:spChg>
      </pc:sldChg>
      <pc:sldChg chg="addSp modSp add mod setBg">
        <pc:chgData name="Manuel Montrond" userId="3d746ec0db3500e1" providerId="LiveId" clId="{741795DC-AC2B-445F-B149-5AF157D93060}" dt="2020-04-05T18:29:37.532" v="78" actId="26606"/>
        <pc:sldMkLst>
          <pc:docMk/>
          <pc:sldMk cId="0" sldId="284"/>
        </pc:sldMkLst>
        <pc:spChg chg="mod ord">
          <ac:chgData name="Manuel Montrond" userId="3d746ec0db3500e1" providerId="LiveId" clId="{741795DC-AC2B-445F-B149-5AF157D93060}" dt="2020-04-05T18:29:37.532" v="78" actId="26606"/>
          <ac:spMkLst>
            <pc:docMk/>
            <pc:sldMk cId="0" sldId="284"/>
            <ac:spMk id="4" creationId="{1D59C0D1-1BBF-4678-BC43-9374E49406EE}"/>
          </ac:spMkLst>
        </pc:spChg>
        <pc:spChg chg="add">
          <ac:chgData name="Manuel Montrond" userId="3d746ec0db3500e1" providerId="LiveId" clId="{741795DC-AC2B-445F-B149-5AF157D93060}" dt="2020-04-05T18:29:37.532" v="78" actId="26606"/>
          <ac:spMkLst>
            <pc:docMk/>
            <pc:sldMk cId="0" sldId="284"/>
            <ac:spMk id="72" creationId="{488333BA-AE6E-427A-9B16-A39C8073F4EB}"/>
          </ac:spMkLst>
        </pc:spChg>
        <pc:spChg chg="add">
          <ac:chgData name="Manuel Montrond" userId="3d746ec0db3500e1" providerId="LiveId" clId="{741795DC-AC2B-445F-B149-5AF157D93060}" dt="2020-04-05T18:29:37.532" v="78" actId="26606"/>
          <ac:spMkLst>
            <pc:docMk/>
            <pc:sldMk cId="0" sldId="284"/>
            <ac:spMk id="74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9:37.532" v="78" actId="26606"/>
          <ac:spMkLst>
            <pc:docMk/>
            <pc:sldMk cId="0" sldId="284"/>
            <ac:spMk id="387074" creationId="{027C2D84-EB9C-470F-AC40-FE772FF2C838}"/>
          </ac:spMkLst>
        </pc:spChg>
        <pc:spChg chg="mod">
          <ac:chgData name="Manuel Montrond" userId="3d746ec0db3500e1" providerId="LiveId" clId="{741795DC-AC2B-445F-B149-5AF157D93060}" dt="2020-04-05T18:29:37.532" v="78" actId="26606"/>
          <ac:spMkLst>
            <pc:docMk/>
            <pc:sldMk cId="0" sldId="284"/>
            <ac:spMk id="387075" creationId="{81F63F22-0167-4DD4-8B38-7DA3B2EA3E48}"/>
          </ac:spMkLst>
        </pc:sp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85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86"/>
        </pc:sldMkLst>
      </pc:sldChg>
      <pc:sldChg chg="addSp modSp add mod setBg setClrOvrMap">
        <pc:chgData name="Manuel Montrond" userId="3d746ec0db3500e1" providerId="LiveId" clId="{741795DC-AC2B-445F-B149-5AF157D93060}" dt="2020-04-05T18:30:00.338" v="82" actId="26606"/>
        <pc:sldMkLst>
          <pc:docMk/>
          <pc:sldMk cId="0" sldId="287"/>
        </pc:sldMkLst>
        <pc:spChg chg="mod ord">
          <ac:chgData name="Manuel Montrond" userId="3d746ec0db3500e1" providerId="LiveId" clId="{741795DC-AC2B-445F-B149-5AF157D93060}" dt="2020-04-05T18:30:00.338" v="82" actId="26606"/>
          <ac:spMkLst>
            <pc:docMk/>
            <pc:sldMk cId="0" sldId="287"/>
            <ac:spMk id="4" creationId="{85426B8C-651D-45AF-9983-70CFFC2B06FD}"/>
          </ac:spMkLst>
        </pc:spChg>
        <pc:spChg chg="add">
          <ac:chgData name="Manuel Montrond" userId="3d746ec0db3500e1" providerId="LiveId" clId="{741795DC-AC2B-445F-B149-5AF157D93060}" dt="2020-04-05T18:30:00.338" v="82" actId="26606"/>
          <ac:spMkLst>
            <pc:docMk/>
            <pc:sldMk cId="0" sldId="287"/>
            <ac:spMk id="72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30:00.338" v="82" actId="26606"/>
          <ac:spMkLst>
            <pc:docMk/>
            <pc:sldMk cId="0" sldId="287"/>
            <ac:spMk id="74" creationId="{78067929-4D33-4306-9E2F-67C49CDDB5DE}"/>
          </ac:spMkLst>
        </pc:spChg>
        <pc:spChg chg="mod">
          <ac:chgData name="Manuel Montrond" userId="3d746ec0db3500e1" providerId="LiveId" clId="{741795DC-AC2B-445F-B149-5AF157D93060}" dt="2020-04-05T18:30:00.338" v="82" actId="26606"/>
          <ac:spMkLst>
            <pc:docMk/>
            <pc:sldMk cId="0" sldId="287"/>
            <ac:spMk id="390146" creationId="{6816B69E-C4CB-4375-9242-3AACCDB31307}"/>
          </ac:spMkLst>
        </pc:spChg>
        <pc:spChg chg="mod">
          <ac:chgData name="Manuel Montrond" userId="3d746ec0db3500e1" providerId="LiveId" clId="{741795DC-AC2B-445F-B149-5AF157D93060}" dt="2020-04-05T18:30:00.338" v="82" actId="26606"/>
          <ac:spMkLst>
            <pc:docMk/>
            <pc:sldMk cId="0" sldId="287"/>
            <ac:spMk id="390147" creationId="{8D77914D-A82B-4459-B660-55D40F021941}"/>
          </ac:spMkLst>
        </pc:spChg>
        <pc:cxnChg chg="add">
          <ac:chgData name="Manuel Montrond" userId="3d746ec0db3500e1" providerId="LiveId" clId="{741795DC-AC2B-445F-B149-5AF157D93060}" dt="2020-04-05T18:30:00.338" v="82" actId="26606"/>
          <ac:cxnSpMkLst>
            <pc:docMk/>
            <pc:sldMk cId="0" sldId="287"/>
            <ac:cxnSpMk id="76" creationId="{2D72A2C9-F3CA-4216-8BAD-FA4C970C3C4E}"/>
          </ac:cxnSpMkLst>
        </pc:cxnChg>
      </pc:sldChg>
      <pc:sldChg chg="addSp modSp add mod setBg modAnim">
        <pc:chgData name="Manuel Montrond" userId="3d746ec0db3500e1" providerId="LiveId" clId="{741795DC-AC2B-445F-B149-5AF157D93060}" dt="2020-04-05T18:23:06.303" v="41" actId="26606"/>
        <pc:sldMkLst>
          <pc:docMk/>
          <pc:sldMk cId="0" sldId="289"/>
        </pc:sldMkLst>
        <pc:spChg chg="mod ord">
          <ac:chgData name="Manuel Montrond" userId="3d746ec0db3500e1" providerId="LiveId" clId="{741795DC-AC2B-445F-B149-5AF157D93060}" dt="2020-04-05T18:23:06.303" v="41" actId="26606"/>
          <ac:spMkLst>
            <pc:docMk/>
            <pc:sldMk cId="0" sldId="289"/>
            <ac:spMk id="4" creationId="{C2A69F02-A980-452B-B7F4-7264A9A3A52E}"/>
          </ac:spMkLst>
        </pc:spChg>
        <pc:spChg chg="add">
          <ac:chgData name="Manuel Montrond" userId="3d746ec0db3500e1" providerId="LiveId" clId="{741795DC-AC2B-445F-B149-5AF157D93060}" dt="2020-04-05T18:23:06.303" v="41" actId="26606"/>
          <ac:spMkLst>
            <pc:docMk/>
            <pc:sldMk cId="0" sldId="289"/>
            <ac:spMk id="74" creationId="{59A309A7-1751-4ABE-A3C1-EEC40366AD89}"/>
          </ac:spMkLst>
        </pc:spChg>
        <pc:spChg chg="add">
          <ac:chgData name="Manuel Montrond" userId="3d746ec0db3500e1" providerId="LiveId" clId="{741795DC-AC2B-445F-B149-5AF157D93060}" dt="2020-04-05T18:23:06.303" v="41" actId="26606"/>
          <ac:spMkLst>
            <pc:docMk/>
            <pc:sldMk cId="0" sldId="289"/>
            <ac:spMk id="76" creationId="{967D8EB6-EAE1-4F9C-B398-83321E287204}"/>
          </ac:spMkLst>
        </pc:spChg>
        <pc:spChg chg="mod">
          <ac:chgData name="Manuel Montrond" userId="3d746ec0db3500e1" providerId="LiveId" clId="{741795DC-AC2B-445F-B149-5AF157D93060}" dt="2020-04-05T18:23:06.303" v="41" actId="26606"/>
          <ac:spMkLst>
            <pc:docMk/>
            <pc:sldMk cId="0" sldId="289"/>
            <ac:spMk id="393218" creationId="{F64C9F75-BEC2-4B91-833D-F297F85222EB}"/>
          </ac:spMkLst>
        </pc:spChg>
        <pc:spChg chg="mod">
          <ac:chgData name="Manuel Montrond" userId="3d746ec0db3500e1" providerId="LiveId" clId="{741795DC-AC2B-445F-B149-5AF157D93060}" dt="2020-04-05T18:23:06.303" v="41" actId="26606"/>
          <ac:spMkLst>
            <pc:docMk/>
            <pc:sldMk cId="0" sldId="289"/>
            <ac:spMk id="393219" creationId="{112A9C9B-433A-4DF3-AF80-6808F83190CA}"/>
          </ac:spMkLst>
        </pc:spChg>
        <pc:picChg chg="add">
          <ac:chgData name="Manuel Montrond" userId="3d746ec0db3500e1" providerId="LiveId" clId="{741795DC-AC2B-445F-B149-5AF157D93060}" dt="2020-04-05T18:23:06.303" v="41" actId="26606"/>
          <ac:picMkLst>
            <pc:docMk/>
            <pc:sldMk cId="0" sldId="289"/>
            <ac:picMk id="71" creationId="{136ED3AF-0C77-4102-87E1-E572BAD4FB06}"/>
          </ac:picMkLst>
        </pc:pic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91"/>
        </pc:sldMkLst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297"/>
        </pc:sldMkLst>
      </pc:sldChg>
      <pc:sldChg chg="addSp modSp add mod setBg setClrOvrMap">
        <pc:chgData name="Manuel Montrond" userId="3d746ec0db3500e1" providerId="LiveId" clId="{741795DC-AC2B-445F-B149-5AF157D93060}" dt="2020-04-05T18:23:39.061" v="43" actId="26606"/>
        <pc:sldMkLst>
          <pc:docMk/>
          <pc:sldMk cId="0" sldId="298"/>
        </pc:sldMkLst>
        <pc:spChg chg="mod ord">
          <ac:chgData name="Manuel Montrond" userId="3d746ec0db3500e1" providerId="LiveId" clId="{741795DC-AC2B-445F-B149-5AF157D93060}" dt="2020-04-05T18:23:39.061" v="43" actId="26606"/>
          <ac:spMkLst>
            <pc:docMk/>
            <pc:sldMk cId="0" sldId="298"/>
            <ac:spMk id="4" creationId="{FC7A81AE-C49A-4FA2-B8A5-6440AF739714}"/>
          </ac:spMkLst>
        </pc:spChg>
        <pc:spChg chg="add">
          <ac:chgData name="Manuel Montrond" userId="3d746ec0db3500e1" providerId="LiveId" clId="{741795DC-AC2B-445F-B149-5AF157D93060}" dt="2020-04-05T18:23:39.061" v="43" actId="26606"/>
          <ac:spMkLst>
            <pc:docMk/>
            <pc:sldMk cId="0" sldId="298"/>
            <ac:spMk id="72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3:39.061" v="43" actId="26606"/>
          <ac:spMkLst>
            <pc:docMk/>
            <pc:sldMk cId="0" sldId="298"/>
            <ac:spMk id="74" creationId="{78067929-4D33-4306-9E2F-67C49CDDB5DE}"/>
          </ac:spMkLst>
        </pc:spChg>
        <pc:spChg chg="mod">
          <ac:chgData name="Manuel Montrond" userId="3d746ec0db3500e1" providerId="LiveId" clId="{741795DC-AC2B-445F-B149-5AF157D93060}" dt="2020-04-05T18:23:39.061" v="43" actId="26606"/>
          <ac:spMkLst>
            <pc:docMk/>
            <pc:sldMk cId="0" sldId="298"/>
            <ac:spMk id="359426" creationId="{B9172B13-D12E-49B7-A3A5-CE208C3C2C4F}"/>
          </ac:spMkLst>
        </pc:spChg>
        <pc:spChg chg="mod">
          <ac:chgData name="Manuel Montrond" userId="3d746ec0db3500e1" providerId="LiveId" clId="{741795DC-AC2B-445F-B149-5AF157D93060}" dt="2020-04-05T18:23:39.061" v="43" actId="26606"/>
          <ac:spMkLst>
            <pc:docMk/>
            <pc:sldMk cId="0" sldId="298"/>
            <ac:spMk id="359427" creationId="{8B91F490-D244-4EE4-90E9-6F1A923B8CAC}"/>
          </ac:spMkLst>
        </pc:spChg>
        <pc:cxnChg chg="add">
          <ac:chgData name="Manuel Montrond" userId="3d746ec0db3500e1" providerId="LiveId" clId="{741795DC-AC2B-445F-B149-5AF157D93060}" dt="2020-04-05T18:23:39.061" v="43" actId="26606"/>
          <ac:cxnSpMkLst>
            <pc:docMk/>
            <pc:sldMk cId="0" sldId="298"/>
            <ac:cxnSpMk id="76" creationId="{2D72A2C9-F3CA-4216-8BAD-FA4C970C3C4E}"/>
          </ac:cxnSpMkLst>
        </pc:cxnChg>
      </pc:sldChg>
      <pc:sldChg chg="addSp modSp add mod setBg">
        <pc:chgData name="Manuel Montrond" userId="3d746ec0db3500e1" providerId="LiveId" clId="{741795DC-AC2B-445F-B149-5AF157D93060}" dt="2020-04-05T18:23:56.481" v="44" actId="26606"/>
        <pc:sldMkLst>
          <pc:docMk/>
          <pc:sldMk cId="0" sldId="299"/>
        </pc:sldMkLst>
        <pc:spChg chg="mod ord">
          <ac:chgData name="Manuel Montrond" userId="3d746ec0db3500e1" providerId="LiveId" clId="{741795DC-AC2B-445F-B149-5AF157D93060}" dt="2020-04-05T18:23:56.481" v="44" actId="26606"/>
          <ac:spMkLst>
            <pc:docMk/>
            <pc:sldMk cId="0" sldId="299"/>
            <ac:spMk id="4" creationId="{D7511017-3024-4201-B865-6A7DD11AB8A7}"/>
          </ac:spMkLst>
        </pc:spChg>
        <pc:spChg chg="add">
          <ac:chgData name="Manuel Montrond" userId="3d746ec0db3500e1" providerId="LiveId" clId="{741795DC-AC2B-445F-B149-5AF157D93060}" dt="2020-04-05T18:23:56.481" v="44" actId="26606"/>
          <ac:spMkLst>
            <pc:docMk/>
            <pc:sldMk cId="0" sldId="299"/>
            <ac:spMk id="72" creationId="{488333BA-AE6E-427A-9B16-A39C8073F4EB}"/>
          </ac:spMkLst>
        </pc:spChg>
        <pc:spChg chg="add">
          <ac:chgData name="Manuel Montrond" userId="3d746ec0db3500e1" providerId="LiveId" clId="{741795DC-AC2B-445F-B149-5AF157D93060}" dt="2020-04-05T18:23:56.481" v="44" actId="26606"/>
          <ac:spMkLst>
            <pc:docMk/>
            <pc:sldMk cId="0" sldId="299"/>
            <ac:spMk id="74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3:56.481" v="44" actId="26606"/>
          <ac:spMkLst>
            <pc:docMk/>
            <pc:sldMk cId="0" sldId="299"/>
            <ac:spMk id="359426" creationId="{2C89B4BE-2CC2-487C-AFF4-937B05DE9F8F}"/>
          </ac:spMkLst>
        </pc:spChg>
        <pc:spChg chg="mod">
          <ac:chgData name="Manuel Montrond" userId="3d746ec0db3500e1" providerId="LiveId" clId="{741795DC-AC2B-445F-B149-5AF157D93060}" dt="2020-04-05T18:23:56.481" v="44" actId="26606"/>
          <ac:spMkLst>
            <pc:docMk/>
            <pc:sldMk cId="0" sldId="299"/>
            <ac:spMk id="359427" creationId="{822AD869-14AB-4B57-8E45-807901AD4657}"/>
          </ac:spMkLst>
        </pc:spChg>
      </pc:sldChg>
      <pc:sldChg chg="addSp modSp add mod setBg">
        <pc:chgData name="Manuel Montrond" userId="3d746ec0db3500e1" providerId="LiveId" clId="{741795DC-AC2B-445F-B149-5AF157D93060}" dt="2020-04-05T18:27:01.868" v="67" actId="26606"/>
        <pc:sldMkLst>
          <pc:docMk/>
          <pc:sldMk cId="0" sldId="301"/>
        </pc:sldMkLst>
        <pc:spChg chg="mod">
          <ac:chgData name="Manuel Montrond" userId="3d746ec0db3500e1" providerId="LiveId" clId="{741795DC-AC2B-445F-B149-5AF157D93060}" dt="2020-04-05T18:27:01.868" v="67" actId="26606"/>
          <ac:spMkLst>
            <pc:docMk/>
            <pc:sldMk cId="0" sldId="301"/>
            <ac:spMk id="2" creationId="{A47BA5E7-E79A-40AC-AE9B-78D492E1A2B7}"/>
          </ac:spMkLst>
        </pc:spChg>
        <pc:spChg chg="mod">
          <ac:chgData name="Manuel Montrond" userId="3d746ec0db3500e1" providerId="LiveId" clId="{741795DC-AC2B-445F-B149-5AF157D93060}" dt="2020-04-05T18:27:01.868" v="67" actId="26606"/>
          <ac:spMkLst>
            <pc:docMk/>
            <pc:sldMk cId="0" sldId="301"/>
            <ac:spMk id="3" creationId="{215C831F-6572-440B-9534-183015F2BDE9}"/>
          </ac:spMkLst>
        </pc:spChg>
        <pc:spChg chg="mod">
          <ac:chgData name="Manuel Montrond" userId="3d746ec0db3500e1" providerId="LiveId" clId="{741795DC-AC2B-445F-B149-5AF157D93060}" dt="2020-04-05T18:27:01.868" v="67" actId="26606"/>
          <ac:spMkLst>
            <pc:docMk/>
            <pc:sldMk cId="0" sldId="301"/>
            <ac:spMk id="4" creationId="{A4BDD3E0-C6B9-445E-9DDA-9A5A31321781}"/>
          </ac:spMkLst>
        </pc:spChg>
        <pc:spChg chg="add">
          <ac:chgData name="Manuel Montrond" userId="3d746ec0db3500e1" providerId="LiveId" clId="{741795DC-AC2B-445F-B149-5AF157D93060}" dt="2020-04-05T18:27:01.868" v="67" actId="26606"/>
          <ac:spMkLst>
            <pc:docMk/>
            <pc:sldMk cId="0" sldId="301"/>
            <ac:spMk id="9" creationId="{488333BA-AE6E-427A-9B16-A39C8073F4EB}"/>
          </ac:spMkLst>
        </pc:spChg>
        <pc:spChg chg="add">
          <ac:chgData name="Manuel Montrond" userId="3d746ec0db3500e1" providerId="LiveId" clId="{741795DC-AC2B-445F-B149-5AF157D93060}" dt="2020-04-05T18:27:01.868" v="67" actId="26606"/>
          <ac:spMkLst>
            <pc:docMk/>
            <pc:sldMk cId="0" sldId="301"/>
            <ac:spMk id="11" creationId="{F98ED85F-DCEE-4B50-802E-71A6E3E12B04}"/>
          </ac:spMkLst>
        </pc:spChg>
      </pc:sldChg>
      <pc:sldChg chg="addSp modSp add mod setBg setClrOvrMap">
        <pc:chgData name="Manuel Montrond" userId="3d746ec0db3500e1" providerId="LiveId" clId="{741795DC-AC2B-445F-B149-5AF157D93060}" dt="2020-04-05T18:27:07.096" v="68" actId="26606"/>
        <pc:sldMkLst>
          <pc:docMk/>
          <pc:sldMk cId="0" sldId="303"/>
        </pc:sldMkLst>
        <pc:spChg chg="mod">
          <ac:chgData name="Manuel Montrond" userId="3d746ec0db3500e1" providerId="LiveId" clId="{741795DC-AC2B-445F-B149-5AF157D93060}" dt="2020-04-05T18:27:07.096" v="68" actId="26606"/>
          <ac:spMkLst>
            <pc:docMk/>
            <pc:sldMk cId="0" sldId="303"/>
            <ac:spMk id="2" creationId="{FE6CF7B9-FF92-4B6B-A7A9-66ECD885509C}"/>
          </ac:spMkLst>
        </pc:spChg>
        <pc:spChg chg="mod">
          <ac:chgData name="Manuel Montrond" userId="3d746ec0db3500e1" providerId="LiveId" clId="{741795DC-AC2B-445F-B149-5AF157D93060}" dt="2020-04-05T18:27:07.096" v="68" actId="26606"/>
          <ac:spMkLst>
            <pc:docMk/>
            <pc:sldMk cId="0" sldId="303"/>
            <ac:spMk id="3" creationId="{EB188CA4-216D-4030-AB30-08E158FB234B}"/>
          </ac:spMkLst>
        </pc:spChg>
        <pc:spChg chg="mod">
          <ac:chgData name="Manuel Montrond" userId="3d746ec0db3500e1" providerId="LiveId" clId="{741795DC-AC2B-445F-B149-5AF157D93060}" dt="2020-04-05T18:27:07.096" v="68" actId="26606"/>
          <ac:spMkLst>
            <pc:docMk/>
            <pc:sldMk cId="0" sldId="303"/>
            <ac:spMk id="4" creationId="{AFE5086D-0B93-4B8E-8C88-D76036E0CA37}"/>
          </ac:spMkLst>
        </pc:spChg>
        <pc:spChg chg="add">
          <ac:chgData name="Manuel Montrond" userId="3d746ec0db3500e1" providerId="LiveId" clId="{741795DC-AC2B-445F-B149-5AF157D93060}" dt="2020-04-05T18:27:07.096" v="68" actId="26606"/>
          <ac:spMkLst>
            <pc:docMk/>
            <pc:sldMk cId="0" sldId="303"/>
            <ac:spMk id="9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7:07.096" v="68" actId="26606"/>
          <ac:spMkLst>
            <pc:docMk/>
            <pc:sldMk cId="0" sldId="303"/>
            <ac:spMk id="11" creationId="{78067929-4D33-4306-9E2F-67C49CDDB5DE}"/>
          </ac:spMkLst>
        </pc:spChg>
        <pc:cxnChg chg="add">
          <ac:chgData name="Manuel Montrond" userId="3d746ec0db3500e1" providerId="LiveId" clId="{741795DC-AC2B-445F-B149-5AF157D93060}" dt="2020-04-05T18:27:07.096" v="68" actId="26606"/>
          <ac:cxnSpMkLst>
            <pc:docMk/>
            <pc:sldMk cId="0" sldId="303"/>
            <ac:cxnSpMk id="13" creationId="{2D72A2C9-F3CA-4216-8BAD-FA4C970C3C4E}"/>
          </ac:cxnSpMkLst>
        </pc:cxnChg>
      </pc:sldChg>
      <pc:sldChg chg="addSp delSp modSp add mod setBg modAnim">
        <pc:chgData name="Manuel Montrond" userId="3d746ec0db3500e1" providerId="LiveId" clId="{741795DC-AC2B-445F-B149-5AF157D93060}" dt="2020-04-05T18:24:38.532" v="49" actId="1076"/>
        <pc:sldMkLst>
          <pc:docMk/>
          <pc:sldMk cId="0" sldId="305"/>
        </pc:sldMkLst>
        <pc:spChg chg="del mod">
          <ac:chgData name="Manuel Montrond" userId="3d746ec0db3500e1" providerId="LiveId" clId="{741795DC-AC2B-445F-B149-5AF157D93060}" dt="2020-04-05T18:24:10.210" v="46" actId="21"/>
          <ac:spMkLst>
            <pc:docMk/>
            <pc:sldMk cId="0" sldId="305"/>
            <ac:spMk id="2" creationId="{C1C4A08F-1B7B-4516-AE0F-DE2A1C4F99F8}"/>
          </ac:spMkLst>
        </pc:spChg>
        <pc:spChg chg="mod ord">
          <ac:chgData name="Manuel Montrond" userId="3d746ec0db3500e1" providerId="LiveId" clId="{741795DC-AC2B-445F-B149-5AF157D93060}" dt="2020-04-05T18:24:26.856" v="47" actId="26606"/>
          <ac:spMkLst>
            <pc:docMk/>
            <pc:sldMk cId="0" sldId="305"/>
            <ac:spMk id="5" creationId="{58E3AF90-9B63-4464-BB60-E42AAC5839A2}"/>
          </ac:spMkLst>
        </pc:spChg>
        <pc:spChg chg="add mod">
          <ac:chgData name="Manuel Montrond" userId="3d746ec0db3500e1" providerId="LiveId" clId="{741795DC-AC2B-445F-B149-5AF157D93060}" dt="2020-04-05T18:24:38.532" v="49" actId="1076"/>
          <ac:spMkLst>
            <pc:docMk/>
            <pc:sldMk cId="0" sldId="305"/>
            <ac:spMk id="8" creationId="{7163DB18-D44C-406E-8172-6B714928A281}"/>
          </ac:spMkLst>
        </pc:spChg>
        <pc:spChg chg="add">
          <ac:chgData name="Manuel Montrond" userId="3d746ec0db3500e1" providerId="LiveId" clId="{741795DC-AC2B-445F-B149-5AF157D93060}" dt="2020-04-05T18:24:26.856" v="47" actId="26606"/>
          <ac:spMkLst>
            <pc:docMk/>
            <pc:sldMk cId="0" sldId="305"/>
            <ac:spMk id="72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4:26.856" v="47" actId="26606"/>
          <ac:spMkLst>
            <pc:docMk/>
            <pc:sldMk cId="0" sldId="305"/>
            <ac:spMk id="360450" creationId="{A620B08A-7D96-45A3-BAE1-C531AC7E8B86}"/>
          </ac:spMkLst>
        </pc:spChg>
        <pc:spChg chg="mod">
          <ac:chgData name="Manuel Montrond" userId="3d746ec0db3500e1" providerId="LiveId" clId="{741795DC-AC2B-445F-B149-5AF157D93060}" dt="2020-04-05T18:24:26.856" v="47" actId="26606"/>
          <ac:spMkLst>
            <pc:docMk/>
            <pc:sldMk cId="0" sldId="305"/>
            <ac:spMk id="360451" creationId="{E38C1049-1E0B-40EA-BF85-A782A670986F}"/>
          </ac:spMkLst>
        </pc:spChg>
        <pc:cxnChg chg="add">
          <ac:chgData name="Manuel Montrond" userId="3d746ec0db3500e1" providerId="LiveId" clId="{741795DC-AC2B-445F-B149-5AF157D93060}" dt="2020-04-05T18:24:26.856" v="47" actId="26606"/>
          <ac:cxnSpMkLst>
            <pc:docMk/>
            <pc:sldMk cId="0" sldId="305"/>
            <ac:cxnSpMk id="74" creationId="{E8E35B83-1EC3-4F87-9D54-D863463351B9}"/>
          </ac:cxnSpMkLst>
        </pc:cxnChg>
      </pc:sldChg>
      <pc:sldChg chg="addSp modSp add mod setBg">
        <pc:chgData name="Manuel Montrond" userId="3d746ec0db3500e1" providerId="LiveId" clId="{741795DC-AC2B-445F-B149-5AF157D93060}" dt="2020-04-05T18:24:44.488" v="50" actId="26606"/>
        <pc:sldMkLst>
          <pc:docMk/>
          <pc:sldMk cId="0" sldId="306"/>
        </pc:sldMkLst>
        <pc:spChg chg="mod ord">
          <ac:chgData name="Manuel Montrond" userId="3d746ec0db3500e1" providerId="LiveId" clId="{741795DC-AC2B-445F-B149-5AF157D93060}" dt="2020-04-05T18:24:44.488" v="50" actId="26606"/>
          <ac:spMkLst>
            <pc:docMk/>
            <pc:sldMk cId="0" sldId="306"/>
            <ac:spMk id="5" creationId="{4EA5756D-A804-4688-BC2E-F5EF63C7DA4E}"/>
          </ac:spMkLst>
        </pc:spChg>
        <pc:spChg chg="add">
          <ac:chgData name="Manuel Montrond" userId="3d746ec0db3500e1" providerId="LiveId" clId="{741795DC-AC2B-445F-B149-5AF157D93060}" dt="2020-04-05T18:24:44.488" v="50" actId="26606"/>
          <ac:spMkLst>
            <pc:docMk/>
            <pc:sldMk cId="0" sldId="306"/>
            <ac:spMk id="72" creationId="{32BC26D8-82FB-445E-AA49-62A77D7C1EE0}"/>
          </ac:spMkLst>
        </pc:spChg>
        <pc:spChg chg="add">
          <ac:chgData name="Manuel Montrond" userId="3d746ec0db3500e1" providerId="LiveId" clId="{741795DC-AC2B-445F-B149-5AF157D93060}" dt="2020-04-05T18:24:44.488" v="50" actId="26606"/>
          <ac:spMkLst>
            <pc:docMk/>
            <pc:sldMk cId="0" sldId="306"/>
            <ac:spMk id="74" creationId="{CB44330D-EA18-4254-AA95-EB49948539B8}"/>
          </ac:spMkLst>
        </pc:spChg>
        <pc:picChg chg="mod">
          <ac:chgData name="Manuel Montrond" userId="3d746ec0db3500e1" providerId="LiveId" clId="{741795DC-AC2B-445F-B149-5AF157D93060}" dt="2020-04-05T18:24:44.488" v="50" actId="26606"/>
          <ac:picMkLst>
            <pc:docMk/>
            <pc:sldMk cId="0" sldId="306"/>
            <ac:picMk id="19459" creationId="{76435F3B-4B5B-48D9-9D62-1CCC906EEB0B}"/>
          </ac:picMkLst>
        </pc:picChg>
      </pc:sldChg>
      <pc:sldChg chg="addSp modSp add mod setBg">
        <pc:chgData name="Manuel Montrond" userId="3d746ec0db3500e1" providerId="LiveId" clId="{741795DC-AC2B-445F-B149-5AF157D93060}" dt="2020-04-05T18:26:32.240" v="63" actId="26606"/>
        <pc:sldMkLst>
          <pc:docMk/>
          <pc:sldMk cId="0" sldId="307"/>
        </pc:sldMkLst>
        <pc:spChg chg="mod">
          <ac:chgData name="Manuel Montrond" userId="3d746ec0db3500e1" providerId="LiveId" clId="{741795DC-AC2B-445F-B149-5AF157D93060}" dt="2020-04-05T18:26:32.240" v="63" actId="26606"/>
          <ac:spMkLst>
            <pc:docMk/>
            <pc:sldMk cId="0" sldId="307"/>
            <ac:spMk id="2" creationId="{1583AAC4-6546-4F3D-8FD6-61F850AC5642}"/>
          </ac:spMkLst>
        </pc:spChg>
        <pc:spChg chg="mod">
          <ac:chgData name="Manuel Montrond" userId="3d746ec0db3500e1" providerId="LiveId" clId="{741795DC-AC2B-445F-B149-5AF157D93060}" dt="2020-04-05T18:26:32.240" v="63" actId="26606"/>
          <ac:spMkLst>
            <pc:docMk/>
            <pc:sldMk cId="0" sldId="307"/>
            <ac:spMk id="3" creationId="{5B5B2C72-8B6B-4F78-98A9-6F9D69D93252}"/>
          </ac:spMkLst>
        </pc:spChg>
        <pc:spChg chg="mod">
          <ac:chgData name="Manuel Montrond" userId="3d746ec0db3500e1" providerId="LiveId" clId="{741795DC-AC2B-445F-B149-5AF157D93060}" dt="2020-04-05T18:26:32.240" v="63" actId="26606"/>
          <ac:spMkLst>
            <pc:docMk/>
            <pc:sldMk cId="0" sldId="307"/>
            <ac:spMk id="4" creationId="{B2E2B629-BA4A-4A2C-907E-E29559A8A32F}"/>
          </ac:spMkLst>
        </pc:spChg>
        <pc:spChg chg="add">
          <ac:chgData name="Manuel Montrond" userId="3d746ec0db3500e1" providerId="LiveId" clId="{741795DC-AC2B-445F-B149-5AF157D93060}" dt="2020-04-05T18:26:32.240" v="63" actId="26606"/>
          <ac:spMkLst>
            <pc:docMk/>
            <pc:sldMk cId="0" sldId="307"/>
            <ac:spMk id="9" creationId="{F98ED85F-DCEE-4B50-802E-71A6E3E12B04}"/>
          </ac:spMkLst>
        </pc:spChg>
        <pc:cxnChg chg="add">
          <ac:chgData name="Manuel Montrond" userId="3d746ec0db3500e1" providerId="LiveId" clId="{741795DC-AC2B-445F-B149-5AF157D93060}" dt="2020-04-05T18:26:32.240" v="63" actId="26606"/>
          <ac:cxnSpMkLst>
            <pc:docMk/>
            <pc:sldMk cId="0" sldId="307"/>
            <ac:cxnSpMk id="11" creationId="{E8E35B83-1EC3-4F87-9D54-D863463351B9}"/>
          </ac:cxnSpMkLst>
        </pc:cxnChg>
      </pc:sldChg>
      <pc:sldChg chg="addSp modSp add mod setBg">
        <pc:chgData name="Manuel Montrond" userId="3d746ec0db3500e1" providerId="LiveId" clId="{741795DC-AC2B-445F-B149-5AF157D93060}" dt="2020-04-05T18:26:36.412" v="64" actId="26606"/>
        <pc:sldMkLst>
          <pc:docMk/>
          <pc:sldMk cId="0" sldId="308"/>
        </pc:sldMkLst>
        <pc:spChg chg="mod">
          <ac:chgData name="Manuel Montrond" userId="3d746ec0db3500e1" providerId="LiveId" clId="{741795DC-AC2B-445F-B149-5AF157D93060}" dt="2020-04-05T18:26:36.412" v="64" actId="26606"/>
          <ac:spMkLst>
            <pc:docMk/>
            <pc:sldMk cId="0" sldId="308"/>
            <ac:spMk id="2" creationId="{18D73CD4-26B3-4030-BCFF-0723F4EE9A21}"/>
          </ac:spMkLst>
        </pc:spChg>
        <pc:spChg chg="mod">
          <ac:chgData name="Manuel Montrond" userId="3d746ec0db3500e1" providerId="LiveId" clId="{741795DC-AC2B-445F-B149-5AF157D93060}" dt="2020-04-05T18:26:36.412" v="64" actId="26606"/>
          <ac:spMkLst>
            <pc:docMk/>
            <pc:sldMk cId="0" sldId="308"/>
            <ac:spMk id="3" creationId="{18B25B19-EB4E-4CBC-9DD8-C6C7FEDF8DBF}"/>
          </ac:spMkLst>
        </pc:spChg>
        <pc:spChg chg="mod">
          <ac:chgData name="Manuel Montrond" userId="3d746ec0db3500e1" providerId="LiveId" clId="{741795DC-AC2B-445F-B149-5AF157D93060}" dt="2020-04-05T18:26:36.412" v="64" actId="26606"/>
          <ac:spMkLst>
            <pc:docMk/>
            <pc:sldMk cId="0" sldId="308"/>
            <ac:spMk id="4" creationId="{B2320B9A-325C-40B7-826D-03D9D0024221}"/>
          </ac:spMkLst>
        </pc:spChg>
        <pc:spChg chg="add">
          <ac:chgData name="Manuel Montrond" userId="3d746ec0db3500e1" providerId="LiveId" clId="{741795DC-AC2B-445F-B149-5AF157D93060}" dt="2020-04-05T18:26:36.412" v="64" actId="26606"/>
          <ac:spMkLst>
            <pc:docMk/>
            <pc:sldMk cId="0" sldId="308"/>
            <ac:spMk id="9" creationId="{F98ED85F-DCEE-4B50-802E-71A6E3E12B04}"/>
          </ac:spMkLst>
        </pc:spChg>
      </pc:sldChg>
      <pc:sldChg chg="addSp modSp add mod setBg setClrOvrMap">
        <pc:chgData name="Manuel Montrond" userId="3d746ec0db3500e1" providerId="LiveId" clId="{741795DC-AC2B-445F-B149-5AF157D93060}" dt="2020-04-05T18:26:45.676" v="65" actId="26606"/>
        <pc:sldMkLst>
          <pc:docMk/>
          <pc:sldMk cId="0" sldId="309"/>
        </pc:sldMkLst>
        <pc:spChg chg="mod">
          <ac:chgData name="Manuel Montrond" userId="3d746ec0db3500e1" providerId="LiveId" clId="{741795DC-AC2B-445F-B149-5AF157D93060}" dt="2020-04-05T18:26:45.676" v="65" actId="26606"/>
          <ac:spMkLst>
            <pc:docMk/>
            <pc:sldMk cId="0" sldId="309"/>
            <ac:spMk id="2" creationId="{EBBE432C-2BBF-4096-A499-2FBC9A70284F}"/>
          </ac:spMkLst>
        </pc:spChg>
        <pc:spChg chg="mod">
          <ac:chgData name="Manuel Montrond" userId="3d746ec0db3500e1" providerId="LiveId" clId="{741795DC-AC2B-445F-B149-5AF157D93060}" dt="2020-04-05T18:26:45.676" v="65" actId="26606"/>
          <ac:spMkLst>
            <pc:docMk/>
            <pc:sldMk cId="0" sldId="309"/>
            <ac:spMk id="3" creationId="{BD904759-3537-4C98-8595-4BFD1DB9EF6C}"/>
          </ac:spMkLst>
        </pc:spChg>
        <pc:spChg chg="mod">
          <ac:chgData name="Manuel Montrond" userId="3d746ec0db3500e1" providerId="LiveId" clId="{741795DC-AC2B-445F-B149-5AF157D93060}" dt="2020-04-05T18:26:45.676" v="65" actId="26606"/>
          <ac:spMkLst>
            <pc:docMk/>
            <pc:sldMk cId="0" sldId="309"/>
            <ac:spMk id="4" creationId="{63B703D3-4B5B-48DB-928F-9A4E8A04178A}"/>
          </ac:spMkLst>
        </pc:spChg>
        <pc:spChg chg="add">
          <ac:chgData name="Manuel Montrond" userId="3d746ec0db3500e1" providerId="LiveId" clId="{741795DC-AC2B-445F-B149-5AF157D93060}" dt="2020-04-05T18:26:45.676" v="65" actId="26606"/>
          <ac:spMkLst>
            <pc:docMk/>
            <pc:sldMk cId="0" sldId="309"/>
            <ac:spMk id="9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6:45.676" v="65" actId="26606"/>
          <ac:spMkLst>
            <pc:docMk/>
            <pc:sldMk cId="0" sldId="309"/>
            <ac:spMk id="11" creationId="{78067929-4D33-4306-9E2F-67C49CDDB5DE}"/>
          </ac:spMkLst>
        </pc:spChg>
        <pc:cxnChg chg="add">
          <ac:chgData name="Manuel Montrond" userId="3d746ec0db3500e1" providerId="LiveId" clId="{741795DC-AC2B-445F-B149-5AF157D93060}" dt="2020-04-05T18:26:45.676" v="65" actId="26606"/>
          <ac:cxnSpMkLst>
            <pc:docMk/>
            <pc:sldMk cId="0" sldId="309"/>
            <ac:cxnSpMk id="13" creationId="{2D72A2C9-F3CA-4216-8BAD-FA4C970C3C4E}"/>
          </ac:cxnSpMkLst>
        </pc:cxnChg>
      </pc:sldChg>
      <pc:sldChg chg="addSp modSp add mod setBg">
        <pc:chgData name="Manuel Montrond" userId="3d746ec0db3500e1" providerId="LiveId" clId="{741795DC-AC2B-445F-B149-5AF157D93060}" dt="2020-04-05T18:29:27.493" v="76" actId="26606"/>
        <pc:sldMkLst>
          <pc:docMk/>
          <pc:sldMk cId="0" sldId="310"/>
        </pc:sldMkLst>
        <pc:spChg chg="mod">
          <ac:chgData name="Manuel Montrond" userId="3d746ec0db3500e1" providerId="LiveId" clId="{741795DC-AC2B-445F-B149-5AF157D93060}" dt="2020-04-05T18:29:27.493" v="76" actId="26606"/>
          <ac:spMkLst>
            <pc:docMk/>
            <pc:sldMk cId="0" sldId="310"/>
            <ac:spMk id="4" creationId="{3581AF1F-F40C-40AB-93C0-56DF80F463DE}"/>
          </ac:spMkLst>
        </pc:spChg>
        <pc:spChg chg="mod">
          <ac:chgData name="Manuel Montrond" userId="3d746ec0db3500e1" providerId="LiveId" clId="{741795DC-AC2B-445F-B149-5AF157D93060}" dt="2020-04-05T18:29:27.493" v="76" actId="26606"/>
          <ac:spMkLst>
            <pc:docMk/>
            <pc:sldMk cId="0" sldId="310"/>
            <ac:spMk id="5" creationId="{87808AE3-50BF-48DB-B17F-309C10357FB9}"/>
          </ac:spMkLst>
        </pc:spChg>
        <pc:spChg chg="mod">
          <ac:chgData name="Manuel Montrond" userId="3d746ec0db3500e1" providerId="LiveId" clId="{741795DC-AC2B-445F-B149-5AF157D93060}" dt="2020-04-05T18:29:27.493" v="76" actId="26606"/>
          <ac:spMkLst>
            <pc:docMk/>
            <pc:sldMk cId="0" sldId="310"/>
            <ac:spMk id="11" creationId="{E78E5C81-E577-4495-BD03-4A0DE9394516}"/>
          </ac:spMkLst>
        </pc:spChg>
        <pc:spChg chg="mod">
          <ac:chgData name="Manuel Montrond" userId="3d746ec0db3500e1" providerId="LiveId" clId="{741795DC-AC2B-445F-B149-5AF157D93060}" dt="2020-04-05T18:29:27.493" v="76" actId="26606"/>
          <ac:spMkLst>
            <pc:docMk/>
            <pc:sldMk cId="0" sldId="310"/>
            <ac:spMk id="12" creationId="{19D02A04-EEE7-4FF2-B61D-F981DA660CEE}"/>
          </ac:spMkLst>
        </pc:spChg>
        <pc:spChg chg="add">
          <ac:chgData name="Manuel Montrond" userId="3d746ec0db3500e1" providerId="LiveId" clId="{741795DC-AC2B-445F-B149-5AF157D93060}" dt="2020-04-05T18:29:27.493" v="76" actId="26606"/>
          <ac:spMkLst>
            <pc:docMk/>
            <pc:sldMk cId="0" sldId="310"/>
            <ac:spMk id="17" creationId="{4C608BEB-860E-4094-8511-78603564A75E}"/>
          </ac:spMkLst>
        </pc:spChg>
        <pc:cxnChg chg="add">
          <ac:chgData name="Manuel Montrond" userId="3d746ec0db3500e1" providerId="LiveId" clId="{741795DC-AC2B-445F-B149-5AF157D93060}" dt="2020-04-05T18:29:27.493" v="76" actId="26606"/>
          <ac:cxnSpMkLst>
            <pc:docMk/>
            <pc:sldMk cId="0" sldId="310"/>
            <ac:cxnSpMk id="19" creationId="{1F16A8D4-FE87-4604-88B2-394B5D1EB437}"/>
          </ac:cxnSpMkLst>
        </pc:cxnChg>
      </pc:sldChg>
      <pc:sldChg chg="add">
        <pc:chgData name="Manuel Montrond" userId="3d746ec0db3500e1" providerId="LiveId" clId="{741795DC-AC2B-445F-B149-5AF157D93060}" dt="2020-04-05T18:12:39.428" v="1"/>
        <pc:sldMkLst>
          <pc:docMk/>
          <pc:sldMk cId="0" sldId="311"/>
        </pc:sldMkLst>
      </pc:sldChg>
      <pc:sldChg chg="addSp modSp add mod setBg">
        <pc:chgData name="Manuel Montrond" userId="3d746ec0db3500e1" providerId="LiveId" clId="{741795DC-AC2B-445F-B149-5AF157D93060}" dt="2020-04-05T18:30:06.155" v="83" actId="26606"/>
        <pc:sldMkLst>
          <pc:docMk/>
          <pc:sldMk cId="0" sldId="312"/>
        </pc:sldMkLst>
        <pc:spChg chg="mod">
          <ac:chgData name="Manuel Montrond" userId="3d746ec0db3500e1" providerId="LiveId" clId="{741795DC-AC2B-445F-B149-5AF157D93060}" dt="2020-04-05T18:30:06.155" v="83" actId="26606"/>
          <ac:spMkLst>
            <pc:docMk/>
            <pc:sldMk cId="0" sldId="312"/>
            <ac:spMk id="4" creationId="{57966189-1F0D-4149-8639-B3F99AD17540}"/>
          </ac:spMkLst>
        </pc:spChg>
        <pc:spChg chg="add">
          <ac:chgData name="Manuel Montrond" userId="3d746ec0db3500e1" providerId="LiveId" clId="{741795DC-AC2B-445F-B149-5AF157D93060}" dt="2020-04-05T18:30:06.155" v="83" actId="26606"/>
          <ac:spMkLst>
            <pc:docMk/>
            <pc:sldMk cId="0" sldId="312"/>
            <ac:spMk id="72" creationId="{0928A03B-91F6-411C-B9BC-03A4B8A35FC2}"/>
          </ac:spMkLst>
        </pc:spChg>
        <pc:picChg chg="mod">
          <ac:chgData name="Manuel Montrond" userId="3d746ec0db3500e1" providerId="LiveId" clId="{741795DC-AC2B-445F-B149-5AF157D93060}" dt="2020-04-05T18:30:06.155" v="83" actId="26606"/>
          <ac:picMkLst>
            <pc:docMk/>
            <pc:sldMk cId="0" sldId="312"/>
            <ac:picMk id="82947" creationId="{C6D557BD-A133-4D48-ACC5-0D3FDE42B9BF}"/>
          </ac:picMkLst>
        </pc:picChg>
      </pc:sldChg>
      <pc:sldChg chg="addSp delSp modSp add mod setBg setClrOvrMap">
        <pc:chgData name="Manuel Montrond" userId="3d746ec0db3500e1" providerId="LiveId" clId="{741795DC-AC2B-445F-B149-5AF157D93060}" dt="2020-04-05T18:29:47.426" v="81" actId="26606"/>
        <pc:sldMkLst>
          <pc:docMk/>
          <pc:sldMk cId="0" sldId="314"/>
        </pc:sldMkLst>
        <pc:spChg chg="mod ord">
          <ac:chgData name="Manuel Montrond" userId="3d746ec0db3500e1" providerId="LiveId" clId="{741795DC-AC2B-445F-B149-5AF157D93060}" dt="2020-04-05T18:29:47.426" v="81" actId="26606"/>
          <ac:spMkLst>
            <pc:docMk/>
            <pc:sldMk cId="0" sldId="314"/>
            <ac:spMk id="4" creationId="{6E777923-EA3B-4A30-815E-5969A29156B1}"/>
          </ac:spMkLst>
        </pc:spChg>
        <pc:spChg chg="add del">
          <ac:chgData name="Manuel Montrond" userId="3d746ec0db3500e1" providerId="LiveId" clId="{741795DC-AC2B-445F-B149-5AF157D93060}" dt="2020-04-05T18:29:47.412" v="80" actId="26606"/>
          <ac:spMkLst>
            <pc:docMk/>
            <pc:sldMk cId="0" sldId="314"/>
            <ac:spMk id="72" creationId="{F98ED85F-DCEE-4B50-802E-71A6E3E12B04}"/>
          </ac:spMkLst>
        </pc:spChg>
        <pc:spChg chg="mod">
          <ac:chgData name="Manuel Montrond" userId="3d746ec0db3500e1" providerId="LiveId" clId="{741795DC-AC2B-445F-B149-5AF157D93060}" dt="2020-04-05T18:29:47.426" v="81" actId="26606"/>
          <ac:spMkLst>
            <pc:docMk/>
            <pc:sldMk cId="0" sldId="314"/>
            <ac:spMk id="387074" creationId="{3DB8D388-80A7-4AD6-8E06-97E05FFC8385}"/>
          </ac:spMkLst>
        </pc:spChg>
        <pc:spChg chg="mod">
          <ac:chgData name="Manuel Montrond" userId="3d746ec0db3500e1" providerId="LiveId" clId="{741795DC-AC2B-445F-B149-5AF157D93060}" dt="2020-04-05T18:29:47.426" v="81" actId="26606"/>
          <ac:spMkLst>
            <pc:docMk/>
            <pc:sldMk cId="0" sldId="314"/>
            <ac:spMk id="387075" creationId="{75D7FAE5-4CB7-4027-B1E1-A27B37190441}"/>
          </ac:spMkLst>
        </pc:spChg>
        <pc:spChg chg="add">
          <ac:chgData name="Manuel Montrond" userId="3d746ec0db3500e1" providerId="LiveId" clId="{741795DC-AC2B-445F-B149-5AF157D93060}" dt="2020-04-05T18:29:47.426" v="81" actId="26606"/>
          <ac:spMkLst>
            <pc:docMk/>
            <pc:sldMk cId="0" sldId="314"/>
            <ac:spMk id="387077" creationId="{87A57295-2710-4920-B99A-4D1FA03A62BD}"/>
          </ac:spMkLst>
        </pc:spChg>
        <pc:spChg chg="add">
          <ac:chgData name="Manuel Montrond" userId="3d746ec0db3500e1" providerId="LiveId" clId="{741795DC-AC2B-445F-B149-5AF157D93060}" dt="2020-04-05T18:29:47.426" v="81" actId="26606"/>
          <ac:spMkLst>
            <pc:docMk/>
            <pc:sldMk cId="0" sldId="314"/>
            <ac:spMk id="387078" creationId="{78067929-4D33-4306-9E2F-67C49CDDB5DE}"/>
          </ac:spMkLst>
        </pc:spChg>
        <pc:cxnChg chg="add del">
          <ac:chgData name="Manuel Montrond" userId="3d746ec0db3500e1" providerId="LiveId" clId="{741795DC-AC2B-445F-B149-5AF157D93060}" dt="2020-04-05T18:29:47.412" v="80" actId="26606"/>
          <ac:cxnSpMkLst>
            <pc:docMk/>
            <pc:sldMk cId="0" sldId="314"/>
            <ac:cxnSpMk id="74" creationId="{E8E35B83-1EC3-4F87-9D54-D863463351B9}"/>
          </ac:cxnSpMkLst>
        </pc:cxnChg>
        <pc:cxnChg chg="add">
          <ac:chgData name="Manuel Montrond" userId="3d746ec0db3500e1" providerId="LiveId" clId="{741795DC-AC2B-445F-B149-5AF157D93060}" dt="2020-04-05T18:29:47.426" v="81" actId="26606"/>
          <ac:cxnSpMkLst>
            <pc:docMk/>
            <pc:sldMk cId="0" sldId="314"/>
            <ac:cxnSpMk id="76" creationId="{2D72A2C9-F3CA-4216-8BAD-FA4C970C3C4E}"/>
          </ac:cxnSpMkLst>
        </pc:cxnChg>
      </pc:sldChg>
      <pc:sldChg chg="add del">
        <pc:chgData name="Manuel Montrond" userId="3d746ec0db3500e1" providerId="LiveId" clId="{741795DC-AC2B-445F-B149-5AF157D93060}" dt="2020-04-05T18:14:13.130" v="16" actId="47"/>
        <pc:sldMkLst>
          <pc:docMk/>
          <pc:sldMk cId="0" sldId="318"/>
        </pc:sldMkLst>
      </pc:sldChg>
      <pc:sldChg chg="modSp add mod modAnim">
        <pc:chgData name="Manuel Montrond" userId="3d746ec0db3500e1" providerId="LiveId" clId="{741795DC-AC2B-445F-B149-5AF157D93060}" dt="2020-04-05T18:20:51.927" v="35"/>
        <pc:sldMkLst>
          <pc:docMk/>
          <pc:sldMk cId="0" sldId="319"/>
        </pc:sldMkLst>
        <pc:spChg chg="mod">
          <ac:chgData name="Manuel Montrond" userId="3d746ec0db3500e1" providerId="LiveId" clId="{741795DC-AC2B-445F-B149-5AF157D93060}" dt="2020-04-05T18:14:21.076" v="18" actId="14100"/>
          <ac:spMkLst>
            <pc:docMk/>
            <pc:sldMk cId="0" sldId="319"/>
            <ac:spMk id="359426" creationId="{515C3CEE-4E7A-46C1-9328-A4DEAA422471}"/>
          </ac:spMkLst>
        </pc:spChg>
        <pc:spChg chg="mod">
          <ac:chgData name="Manuel Montrond" userId="3d746ec0db3500e1" providerId="LiveId" clId="{741795DC-AC2B-445F-B149-5AF157D93060}" dt="2020-04-05T18:14:18.366" v="17" actId="14100"/>
          <ac:spMkLst>
            <pc:docMk/>
            <pc:sldMk cId="0" sldId="319"/>
            <ac:spMk id="359427" creationId="{EE9C1545-F0B8-4D31-BB41-DD1DF45563FB}"/>
          </ac:spMkLst>
        </pc:spChg>
      </pc:sldChg>
      <pc:sldChg chg="addSp delSp modSp add mod setBg">
        <pc:chgData name="Manuel Montrond" userId="3d746ec0db3500e1" providerId="LiveId" clId="{741795DC-AC2B-445F-B149-5AF157D93060}" dt="2020-04-05T18:28:35.333" v="73" actId="14100"/>
        <pc:sldMkLst>
          <pc:docMk/>
          <pc:sldMk cId="0" sldId="320"/>
        </pc:sldMkLst>
        <pc:spChg chg="mod">
          <ac:chgData name="Manuel Montrond" userId="3d746ec0db3500e1" providerId="LiveId" clId="{741795DC-AC2B-445F-B149-5AF157D93060}" dt="2020-04-05T18:28:17.417" v="72" actId="26606"/>
          <ac:spMkLst>
            <pc:docMk/>
            <pc:sldMk cId="0" sldId="320"/>
            <ac:spMk id="2" creationId="{7F820B7D-0CDF-46C9-8936-5E1F80635999}"/>
          </ac:spMkLst>
        </pc:spChg>
        <pc:spChg chg="mod">
          <ac:chgData name="Manuel Montrond" userId="3d746ec0db3500e1" providerId="LiveId" clId="{741795DC-AC2B-445F-B149-5AF157D93060}" dt="2020-04-05T18:28:17.417" v="72" actId="26606"/>
          <ac:spMkLst>
            <pc:docMk/>
            <pc:sldMk cId="0" sldId="320"/>
            <ac:spMk id="4" creationId="{88A37C0C-631B-4B57-B6B4-1BA05E88FD5C}"/>
          </ac:spMkLst>
        </pc:spChg>
        <pc:spChg chg="add del">
          <ac:chgData name="Manuel Montrond" userId="3d746ec0db3500e1" providerId="LiveId" clId="{741795DC-AC2B-445F-B149-5AF157D93060}" dt="2020-04-05T18:28:17.367" v="71" actId="26606"/>
          <ac:spMkLst>
            <pc:docMk/>
            <pc:sldMk cId="0" sldId="320"/>
            <ac:spMk id="105" creationId="{823AC064-BC96-4F32-8AE1-B2FD38754823}"/>
          </ac:spMkLst>
        </pc:spChg>
        <pc:spChg chg="mod">
          <ac:chgData name="Manuel Montrond" userId="3d746ec0db3500e1" providerId="LiveId" clId="{741795DC-AC2B-445F-B149-5AF157D93060}" dt="2020-04-05T18:28:35.333" v="73" actId="14100"/>
          <ac:spMkLst>
            <pc:docMk/>
            <pc:sldMk cId="0" sldId="320"/>
            <ac:spMk id="60452" creationId="{874B83B3-6D7F-4F91-8F06-2A89B1BE8AE5}"/>
          </ac:spMkLst>
        </pc:spChg>
        <pc:spChg chg="add">
          <ac:chgData name="Manuel Montrond" userId="3d746ec0db3500e1" providerId="LiveId" clId="{741795DC-AC2B-445F-B149-5AF157D93060}" dt="2020-04-05T18:28:17.417" v="72" actId="26606"/>
          <ac:spMkLst>
            <pc:docMk/>
            <pc:sldMk cId="0" sldId="320"/>
            <ac:spMk id="60454" creationId="{823AC064-BC96-4F32-8AE1-B2FD38754823}"/>
          </ac:spMkLst>
        </pc:spChg>
        <pc:graphicFrameChg chg="add mod ord modGraphic">
          <ac:chgData name="Manuel Montrond" userId="3d746ec0db3500e1" providerId="LiveId" clId="{741795DC-AC2B-445F-B149-5AF157D93060}" dt="2020-04-05T18:28:17.417" v="72" actId="26606"/>
          <ac:graphicFrameMkLst>
            <pc:docMk/>
            <pc:sldMk cId="0" sldId="320"/>
            <ac:graphicFrameMk id="5" creationId="{CDE8745A-FA89-45EB-80CE-7DD497322FE3}"/>
          </ac:graphicFrameMkLst>
        </pc:graphicFrameChg>
        <pc:cxnChg chg="add del">
          <ac:chgData name="Manuel Montrond" userId="3d746ec0db3500e1" providerId="LiveId" clId="{741795DC-AC2B-445F-B149-5AF157D93060}" dt="2020-04-05T18:28:17.367" v="71" actId="26606"/>
          <ac:cxnSpMkLst>
            <pc:docMk/>
            <pc:sldMk cId="0" sldId="320"/>
            <ac:cxnSpMk id="107" creationId="{7E7C77BC-7138-40B1-A15B-20F57A494629}"/>
          </ac:cxnSpMkLst>
        </pc:cxnChg>
        <pc:cxnChg chg="add">
          <ac:chgData name="Manuel Montrond" userId="3d746ec0db3500e1" providerId="LiveId" clId="{741795DC-AC2B-445F-B149-5AF157D93060}" dt="2020-04-05T18:28:17.417" v="72" actId="26606"/>
          <ac:cxnSpMkLst>
            <pc:docMk/>
            <pc:sldMk cId="0" sldId="320"/>
            <ac:cxnSpMk id="60455" creationId="{7E7C77BC-7138-40B1-A15B-20F57A494629}"/>
          </ac:cxnSpMkLst>
        </pc:cxnChg>
      </pc:sldChg>
      <pc:sldChg chg="modSp add mod">
        <pc:chgData name="Manuel Montrond" userId="3d746ec0db3500e1" providerId="LiveId" clId="{741795DC-AC2B-445F-B149-5AF157D93060}" dt="2020-04-05T18:27:32.436" v="69" actId="207"/>
        <pc:sldMkLst>
          <pc:docMk/>
          <pc:sldMk cId="0" sldId="321"/>
        </pc:sldMkLst>
        <pc:graphicFrameChg chg="modGraphic">
          <ac:chgData name="Manuel Montrond" userId="3d746ec0db3500e1" providerId="LiveId" clId="{741795DC-AC2B-445F-B149-5AF157D93060}" dt="2020-04-05T18:27:32.436" v="69" actId="207"/>
          <ac:graphicFrameMkLst>
            <pc:docMk/>
            <pc:sldMk cId="0" sldId="321"/>
            <ac:graphicFrameMk id="3" creationId="{3A72DAE1-47B9-41E2-B7D8-5549C4FDEC9F}"/>
          </ac:graphicFrameMkLst>
        </pc:graphicFrameChg>
      </pc:sldChg>
      <pc:sldChg chg="addSp modSp add mod setBg">
        <pc:chgData name="Manuel Montrond" userId="3d746ec0db3500e1" providerId="LiveId" clId="{741795DC-AC2B-445F-B149-5AF157D93060}" dt="2020-04-05T18:28:56.531" v="74" actId="26606"/>
        <pc:sldMkLst>
          <pc:docMk/>
          <pc:sldMk cId="0" sldId="322"/>
        </pc:sldMkLst>
        <pc:spChg chg="mod">
          <ac:chgData name="Manuel Montrond" userId="3d746ec0db3500e1" providerId="LiveId" clId="{741795DC-AC2B-445F-B149-5AF157D93060}" dt="2020-04-05T18:28:56.531" v="74" actId="26606"/>
          <ac:spMkLst>
            <pc:docMk/>
            <pc:sldMk cId="0" sldId="322"/>
            <ac:spMk id="2" creationId="{F2C22CFF-637C-40D5-92E3-B2B7899E2D9A}"/>
          </ac:spMkLst>
        </pc:spChg>
        <pc:spChg chg="mod">
          <ac:chgData name="Manuel Montrond" userId="3d746ec0db3500e1" providerId="LiveId" clId="{741795DC-AC2B-445F-B149-5AF157D93060}" dt="2020-04-05T18:28:56.531" v="74" actId="26606"/>
          <ac:spMkLst>
            <pc:docMk/>
            <pc:sldMk cId="0" sldId="322"/>
            <ac:spMk id="4" creationId="{53809C73-2816-49D9-8BE1-0C05E9D8212C}"/>
          </ac:spMkLst>
        </pc:spChg>
        <pc:spChg chg="add">
          <ac:chgData name="Manuel Montrond" userId="3d746ec0db3500e1" providerId="LiveId" clId="{741795DC-AC2B-445F-B149-5AF157D93060}" dt="2020-04-05T18:28:56.531" v="74" actId="26606"/>
          <ac:spMkLst>
            <pc:docMk/>
            <pc:sldMk cId="0" sldId="322"/>
            <ac:spMk id="75" creationId="{B0792D4F-247E-46FE-85FC-881DEFA41D94}"/>
          </ac:spMkLst>
        </pc:spChg>
        <pc:spChg chg="mod">
          <ac:chgData name="Manuel Montrond" userId="3d746ec0db3500e1" providerId="LiveId" clId="{741795DC-AC2B-445F-B149-5AF157D93060}" dt="2020-04-05T18:28:56.531" v="74" actId="26606"/>
          <ac:spMkLst>
            <pc:docMk/>
            <pc:sldMk cId="0" sldId="322"/>
            <ac:spMk id="62469" creationId="{C508A8B1-003F-47F6-BC29-7F372B2AF99B}"/>
          </ac:spMkLst>
        </pc:spChg>
        <pc:spChg chg="mod ord">
          <ac:chgData name="Manuel Montrond" userId="3d746ec0db3500e1" providerId="LiveId" clId="{741795DC-AC2B-445F-B149-5AF157D93060}" dt="2020-04-05T18:28:56.531" v="74" actId="26606"/>
          <ac:spMkLst>
            <pc:docMk/>
            <pc:sldMk cId="0" sldId="322"/>
            <ac:spMk id="62470" creationId="{FA754B85-F533-4071-8B5A-6054D23F107D}"/>
          </ac:spMkLst>
        </pc:spChg>
        <pc:graphicFrameChg chg="mod ord modGraphic">
          <ac:chgData name="Manuel Montrond" userId="3d746ec0db3500e1" providerId="LiveId" clId="{741795DC-AC2B-445F-B149-5AF157D93060}" dt="2020-04-05T18:28:56.531" v="74" actId="26606"/>
          <ac:graphicFrameMkLst>
            <pc:docMk/>
            <pc:sldMk cId="0" sldId="322"/>
            <ac:graphicFrameMk id="5" creationId="{8CD675C5-CD13-49C8-94C4-06163DFF9B7E}"/>
          </ac:graphicFrameMkLst>
        </pc:graphicFrameChg>
        <pc:cxnChg chg="add">
          <ac:chgData name="Manuel Montrond" userId="3d746ec0db3500e1" providerId="LiveId" clId="{741795DC-AC2B-445F-B149-5AF157D93060}" dt="2020-04-05T18:28:56.531" v="74" actId="26606"/>
          <ac:cxnSpMkLst>
            <pc:docMk/>
            <pc:sldMk cId="0" sldId="322"/>
            <ac:cxnSpMk id="77" creationId="{CE272F12-AF86-441A-BC1B-C014BBBF85B5}"/>
          </ac:cxnSpMkLst>
        </pc:cxnChg>
      </pc:sldChg>
      <pc:sldChg chg="addSp modSp add mod setBg">
        <pc:chgData name="Manuel Montrond" userId="3d746ec0db3500e1" providerId="LiveId" clId="{741795DC-AC2B-445F-B149-5AF157D93060}" dt="2020-04-05T18:29:19.455" v="75" actId="26606"/>
        <pc:sldMkLst>
          <pc:docMk/>
          <pc:sldMk cId="0" sldId="323"/>
        </pc:sldMkLst>
        <pc:spChg chg="mod">
          <ac:chgData name="Manuel Montrond" userId="3d746ec0db3500e1" providerId="LiveId" clId="{741795DC-AC2B-445F-B149-5AF157D93060}" dt="2020-04-05T18:29:19.455" v="75" actId="26606"/>
          <ac:spMkLst>
            <pc:docMk/>
            <pc:sldMk cId="0" sldId="323"/>
            <ac:spMk id="2" creationId="{BA377991-8A15-4740-B3A0-52F923F389A1}"/>
          </ac:spMkLst>
        </pc:spChg>
        <pc:spChg chg="mod">
          <ac:chgData name="Manuel Montrond" userId="3d746ec0db3500e1" providerId="LiveId" clId="{741795DC-AC2B-445F-B149-5AF157D93060}" dt="2020-04-05T18:29:19.455" v="75" actId="26606"/>
          <ac:spMkLst>
            <pc:docMk/>
            <pc:sldMk cId="0" sldId="323"/>
            <ac:spMk id="4" creationId="{8D846B8A-6B17-4FFD-BD82-A23CF5A8A41A}"/>
          </ac:spMkLst>
        </pc:spChg>
        <pc:spChg chg="add">
          <ac:chgData name="Manuel Montrond" userId="3d746ec0db3500e1" providerId="LiveId" clId="{741795DC-AC2B-445F-B149-5AF157D93060}" dt="2020-04-05T18:29:19.455" v="75" actId="26606"/>
          <ac:spMkLst>
            <pc:docMk/>
            <pc:sldMk cId="0" sldId="323"/>
            <ac:spMk id="75" creationId="{7F57BEA8-497D-4AA8-8A18-BDCD696B25FE}"/>
          </ac:spMkLst>
        </pc:spChg>
        <pc:spChg chg="mod">
          <ac:chgData name="Manuel Montrond" userId="3d746ec0db3500e1" providerId="LiveId" clId="{741795DC-AC2B-445F-B149-5AF157D93060}" dt="2020-04-05T18:29:19.455" v="75" actId="26606"/>
          <ac:spMkLst>
            <pc:docMk/>
            <pc:sldMk cId="0" sldId="323"/>
            <ac:spMk id="64516" creationId="{243652DA-25E8-41B3-A441-26362519CD56}"/>
          </ac:spMkLst>
        </pc:spChg>
        <pc:graphicFrameChg chg="mod modGraphic">
          <ac:chgData name="Manuel Montrond" userId="3d746ec0db3500e1" providerId="LiveId" clId="{741795DC-AC2B-445F-B149-5AF157D93060}" dt="2020-04-05T18:29:19.455" v="75" actId="26606"/>
          <ac:graphicFrameMkLst>
            <pc:docMk/>
            <pc:sldMk cId="0" sldId="323"/>
            <ac:graphicFrameMk id="10" creationId="{EA64848C-268C-43B5-9D54-36419B3C9654}"/>
          </ac:graphicFrameMkLst>
        </pc:graphicFrameChg>
        <pc:cxnChg chg="add">
          <ac:chgData name="Manuel Montrond" userId="3d746ec0db3500e1" providerId="LiveId" clId="{741795DC-AC2B-445F-B149-5AF157D93060}" dt="2020-04-05T18:29:19.455" v="75" actId="26606"/>
          <ac:cxnSpMkLst>
            <pc:docMk/>
            <pc:sldMk cId="0" sldId="323"/>
            <ac:cxnSpMk id="73" creationId="{D2E961F1-4A28-4A5F-BBD4-6E400E5E6C75}"/>
          </ac:cxnSpMkLst>
        </pc:cxnChg>
        <pc:cxnChg chg="add">
          <ac:chgData name="Manuel Montrond" userId="3d746ec0db3500e1" providerId="LiveId" clId="{741795DC-AC2B-445F-B149-5AF157D93060}" dt="2020-04-05T18:29:19.455" v="75" actId="26606"/>
          <ac:cxnSpMkLst>
            <pc:docMk/>
            <pc:sldMk cId="0" sldId="323"/>
            <ac:cxnSpMk id="77" creationId="{A82415D3-DDE5-4D63-8CB3-23A5EC581B27}"/>
          </ac:cxnSpMkLst>
        </pc:cxnChg>
        <pc:cxnChg chg="add">
          <ac:chgData name="Manuel Montrond" userId="3d746ec0db3500e1" providerId="LiveId" clId="{741795DC-AC2B-445F-B149-5AF157D93060}" dt="2020-04-05T18:29:19.455" v="75" actId="26606"/>
          <ac:cxnSpMkLst>
            <pc:docMk/>
            <pc:sldMk cId="0" sldId="323"/>
            <ac:cxnSpMk id="79" creationId="{AD7193FB-6AE6-4B3B-8F89-56B55DD63B4D}"/>
          </ac:cxnSpMkLst>
        </pc:cxnChg>
      </pc:sldChg>
      <pc:sldChg chg="modSp add mod modNotesTx">
        <pc:chgData name="Manuel Montrond" userId="3d746ec0db3500e1" providerId="LiveId" clId="{741795DC-AC2B-445F-B149-5AF157D93060}" dt="2020-04-06T18:24:46.015" v="85" actId="20577"/>
        <pc:sldMkLst>
          <pc:docMk/>
          <pc:sldMk cId="0" sldId="374"/>
        </pc:sldMkLst>
        <pc:spChg chg="mod">
          <ac:chgData name="Manuel Montrond" userId="3d746ec0db3500e1" providerId="LiveId" clId="{741795DC-AC2B-445F-B149-5AF157D93060}" dt="2020-04-05T18:13:59.961" v="13"/>
          <ac:spMkLst>
            <pc:docMk/>
            <pc:sldMk cId="0" sldId="374"/>
            <ac:spMk id="4099" creationId="{65C99585-0B74-45C0-BA49-6AF94E47808A}"/>
          </ac:spMkLst>
        </pc:spChg>
        <pc:picChg chg="mod">
          <ac:chgData name="Manuel Montrond" userId="3d746ec0db3500e1" providerId="LiveId" clId="{741795DC-AC2B-445F-B149-5AF157D93060}" dt="2020-04-05T18:30:23.828" v="84" actId="1076"/>
          <ac:picMkLst>
            <pc:docMk/>
            <pc:sldMk cId="0" sldId="374"/>
            <ac:picMk id="7" creationId="{39BBF66E-39A4-453B-BBFC-6EE5D724B2C7}"/>
          </ac:picMkLst>
        </pc:picChg>
      </pc:sldChg>
      <pc:sldChg chg="addSp delSp add del">
        <pc:chgData name="Manuel Montrond" userId="3d746ec0db3500e1" providerId="LiveId" clId="{741795DC-AC2B-445F-B149-5AF157D93060}" dt="2020-04-05T18:20:19.986" v="31" actId="47"/>
        <pc:sldMkLst>
          <pc:docMk/>
          <pc:sldMk cId="714944164" sldId="375"/>
        </pc:sldMkLst>
        <pc:spChg chg="add del">
          <ac:chgData name="Manuel Montrond" userId="3d746ec0db3500e1" providerId="LiveId" clId="{741795DC-AC2B-445F-B149-5AF157D93060}" dt="2020-04-05T18:20:08.465" v="29"/>
          <ac:spMkLst>
            <pc:docMk/>
            <pc:sldMk cId="714944164" sldId="375"/>
            <ac:spMk id="5" creationId="{A7D4845F-2339-4435-8D42-1E2B08217B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D3CB-0E18-4E8D-8FD7-6ADD918EE15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24FE-ADD8-47A6-BE99-CD82E51B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46800E1-25BE-474F-80C3-CEBBFDB89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F955B208-0ED3-4F32-9FC8-832BEAB7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4BDEA7C-D128-40FF-BA25-51154BC50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43031B8-9BD0-46A9-8019-9A15E380A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What is the advantage of this model: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Time, phased approach. You can take t your time to do 1 data mart at a time.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Disadvantage, no enterprise view of the organization.  Data still isn’t centralized 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ETL Tools: SSIS, Informatica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Visualization Tools: </a:t>
            </a:r>
            <a:r>
              <a:rPr lang="en-US" altLang="en-US" dirty="0" err="1">
                <a:cs typeface="Arial" panose="020B0604020202020204" pitchFamily="34" charset="0"/>
              </a:rPr>
              <a:t>PowerBI</a:t>
            </a:r>
            <a:r>
              <a:rPr lang="en-US" altLang="en-US" dirty="0">
                <a:cs typeface="Arial" panose="020B0604020202020204" pitchFamily="34" charset="0"/>
              </a:rPr>
              <a:t>, Tableau, MicroStrategy, SSRS, Excel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028589D-5C57-459B-877A-5BB222DF4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E3411232-2415-478E-9B45-7D0F8CC22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Advantage: single view of the organization, data centralized in EDW.</a:t>
            </a:r>
          </a:p>
          <a:p>
            <a:r>
              <a:rPr lang="en-US" altLang="en-US">
                <a:cs typeface="Arial" panose="020B0604020202020204" pitchFamily="34" charset="0"/>
              </a:rPr>
              <a:t>Disadvantage : takes longer to implement.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OLAP – Online Analytical processing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0940B2B-3469-4805-BEA0-6420F1C6B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A172035-410F-418C-9B48-0F5511D22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Near real time feed to DW. </a:t>
            </a:r>
          </a:p>
          <a:p>
            <a:r>
              <a:rPr lang="en-US" altLang="en-US">
                <a:cs typeface="Arial" panose="020B0604020202020204" pitchFamily="34" charset="0"/>
              </a:rPr>
              <a:t>Advantages: real time data, save on storage. </a:t>
            </a:r>
          </a:p>
          <a:p>
            <a:r>
              <a:rPr lang="en-US" altLang="en-US">
                <a:cs typeface="Arial" panose="020B0604020202020204" pitchFamily="34" charset="0"/>
              </a:rPr>
              <a:t>Dissaving: need powerful machines.  ExaData, Neteza, TerraData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BEFD437-8684-4684-8D77-2000CC548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30F1A7D-1B67-40DE-9A07-E4F5214F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5D5A424-0969-4137-9240-4541B85D8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57AE5C0-4757-4E6D-94C4-AD66A7C7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Operational systems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EDW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Data Marta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5851539-09DB-4E71-974A-8C0E921EA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665B5C6-A68E-4E74-9E6C-1C45E6E17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7ED6EFE-9F70-441C-AA7B-44299DE4E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1FA6A0C4-968C-49C6-94CF-94199C47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An important concept of DW is how  data is stored to capture TREND!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Consider this example on how data chainges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990000"/>
                </a:solidFill>
                <a:cs typeface="Tahoma" panose="020B0604030504040204" pitchFamily="34" charset="0"/>
              </a:rPr>
              <a:t>transient data -changes to existing records are written over previous records, thus destroying the previous data content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75FD0E2-CD29-4A14-946A-65B4EB561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66C9BC6-DEA6-4B9C-A12F-5950BCDA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  <a:cs typeface="Tahoma" panose="020B0604030504040204" pitchFamily="34" charset="0"/>
              </a:rPr>
              <a:t>Period -&gt; data are never physically altered or deleted once they have been added to the store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0871BF8-9248-4576-91CD-4BD13D08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728177F-1C21-47D5-BFE7-BD7B5643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Derived data - formatted, and aggregated for end-user decision support applications.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 lot of the data in DW, is not stored the same way as operational. Data can be derived: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D4580AD-1F14-466F-A765-609D685E9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7A63364-C3A4-4036-A0A2-88F9C323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Most companies have some sort of data warehouse.  What is data DW? What is a DM? What is a DSS?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Explore reasons for information gap between information needs and availability -&gt; lots of data available, how is that data being used?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Understand reasons for need of data warehousing -&gt; why is data DW important?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Describe three levels of data warehouse architectures -&gt; pros and cons of each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Describe two components of star schema -&gt; what is a star schema,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Design a data mart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Develop requirements for a data mart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535D2B6-B4DF-4603-BFE4-037574C0F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9896EAA-E0A9-43A5-B7D4-AA12B23D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FACT Table  - contains factual or quantitative data, business activities -&gt; comes from associative entities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FK to associative dimension tables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PK = composite key of all FKs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All other non key attributes are measures or metrics to measure the business.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Dimension table – descriptions of subject of the business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PK – which is often a surrogate key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All other attributes describes to subject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Relationship -&gt; All 1 to many from Dim to FACT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4B5EC9A-8E13-487B-B0CF-08A5A8AC0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B5379118-2FAC-4B6F-9303-CC8A9D96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Sales FACT – info about quantity and amounts sold and cost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DIM – product period , and store.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What kind of questions can we ask?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 Show trends per product/ per location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 show products that is more profitable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Show fastest growing segment of the business, where are we selling the them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2FF190F-C2F5-4838-9ACB-ECA2CC70F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C03DC2E-0309-4433-B520-47662FA9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In this example here, which table is a FACT, which are Dim?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Two types of attributes in sales Fact: FK, and numeric values for the quantifies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Dimension tables – enough attributes to define the business description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AFABBC4C-E362-4A80-AFE8-2DD643295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55AEEA4F-C911-48BA-BF42-2E8C7B321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The relationship between FACT and DIM is done via a surrogate key.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Business keys may change over time -&gt; in operational system keys may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Helps keep track of nonkey attribute values for a given production key -? Non key attribute changes such as marriage for example last name changes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Surrogate keys are simpler and shorter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cs typeface="Arial" panose="020B0604020202020204" pitchFamily="34" charset="0"/>
              </a:rPr>
              <a:t>Surrogate keys can be same length and format for all keys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D739CAE-D2BD-4B71-BEA2-96948F7AA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A561894-5B14-41BC-B4A8-59751948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How granular do you want to design your FACT table to be?</a:t>
            </a:r>
          </a:p>
          <a:p>
            <a:r>
              <a:rPr lang="en-US" altLang="en-US">
                <a:cs typeface="Arial" panose="020B0604020202020204" pitchFamily="34" charset="0"/>
              </a:rPr>
              <a:t>The more granular the data, more records will have.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In telecom, ca call record is the most granular, you may want to summarize by TN and Date!!</a:t>
            </a:r>
          </a:p>
          <a:p>
            <a:r>
              <a:rPr lang="en-US" altLang="en-US">
                <a:cs typeface="Arial" panose="020B0604020202020204" pitchFamily="34" charset="0"/>
              </a:rPr>
              <a:t>More granular is typically better, however it is more work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EF8AE2EC-7677-4F22-A2C5-9148F6FC6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E4179241-639B-4B74-A8A6-09EC091AD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13 months enables you do trend analysis. </a:t>
            </a:r>
          </a:p>
          <a:p>
            <a:r>
              <a:rPr lang="en-US" altLang="en-US">
                <a:cs typeface="Arial" panose="020B0604020202020204" pitchFamily="34" charset="0"/>
              </a:rPr>
              <a:t>You may have to keep more data due to compliance. In Telecom we are required to have 7 years of calling records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1B79D874-070C-4701-BA2F-A6100521D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188A99D2-E0EC-43A9-B365-60D439E62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Because Trending is an important part of DW,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Literally every DW system has a Date dimension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BC6F9821-AD1B-408E-B2FD-4385E7C6E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CA800179-1D9E-4415-B4F4-798AD801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For bigger systems:</a:t>
            </a:r>
          </a:p>
          <a:p>
            <a:r>
              <a:rPr lang="en-US" altLang="en-US">
                <a:cs typeface="Arial" panose="020B0604020202020204" pitchFamily="34" charset="0"/>
              </a:rPr>
              <a:t>Multiple Facts Tables -&gt; perhaps one fact table to measure different aspect, division.  Some companies have business that are completely different,  in that case you may need different dimension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Factless Facts Tables -&gt; for measure events. Something either happened or didn’t happen 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C202C77-63AD-417E-9921-4791F0F2B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6FE71E75-883C-4F2C-A0A4-80CB90BC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The process of capturing dimension changes over time is called SCD! Example might be a person chaging their last name.</a:t>
            </a:r>
          </a:p>
          <a:p>
            <a:r>
              <a:rPr lang="en-US" altLang="en-US">
                <a:cs typeface="Arial" panose="020B0604020202020204" pitchFamily="34" charset="0"/>
              </a:rPr>
              <a:t>Draw an example of person’s getting married change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3AA1CF63-CA71-4EFC-954A-645BD9A43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6A3339D5-64B1-445F-875E-1040D49ED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D0AE9305-7415-4C1B-9EE6-EA0D9E080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EBF9D84-CE66-4DB6-8512-34690390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DW - a large DB store to  guide management decisions.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is a system used for reporting and data analysis, and is considered a core component of business intelligence.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Data mart -A data warehouse that is limited in scope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Unlike operational system, DW is subject oriented to make useful for decision makers.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Integrated – different sources, info needs to be integrated, same naming convention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Time is important -&gt; analysis of trends of time. To predict the future you must understand the past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0FE2543B-D2C5-47AB-A31F-009F9F506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82B94E2-0000-465A-870F-80098C1F2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DDAA5E7-DDA5-4266-9C9C-008FD2192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BDD8BDBE-3D4E-4EE9-B657-8560C566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Use atomic facts –detailed data point you have available</a:t>
            </a:r>
          </a:p>
          <a:p>
            <a:r>
              <a:rPr lang="en-US" altLang="en-US">
                <a:cs typeface="Arial" panose="020B0604020202020204" pitchFamily="34" charset="0"/>
              </a:rPr>
              <a:t>Create single-process fact tables - address the important measurements for one business process such as customer order taking</a:t>
            </a:r>
          </a:p>
          <a:p>
            <a:r>
              <a:rPr lang="en-US" altLang="en-US">
                <a:cs typeface="Arial" panose="020B0604020202020204" pitchFamily="34" charset="0"/>
              </a:rPr>
              <a:t>Include a date dimension for each fact table</a:t>
            </a:r>
          </a:p>
          <a:p>
            <a:r>
              <a:rPr lang="en-US" altLang="en-US">
                <a:cs typeface="Arial" panose="020B0604020202020204" pitchFamily="34" charset="0"/>
              </a:rPr>
              <a:t>Enforce consistent grain - Each measurement in a fact table must be atomic for the same combination of keys (the same grain).</a:t>
            </a:r>
          </a:p>
          <a:p>
            <a:r>
              <a:rPr lang="en-US" altLang="en-US">
                <a:cs typeface="Arial" panose="020B0604020202020204" pitchFamily="34" charset="0"/>
              </a:rPr>
              <a:t>Disallow null keys in fact tables – every Dim Table should have a N/A row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8B91437-0F61-4441-AEA0-A93286E1C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D4246C48-B3B8-473D-A4F2-0FA34AF1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Data lineage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B8C61A07-FFCA-4176-9DD5-B3B149D12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1E47899B-65AA-4E9B-B937-625A42E4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OLAP – Online Analytical processing Tool -  tool to provide multi dimensional view of the Data. 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Microsoft has an OLAP tool called SSAS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DFC79E81-A63C-4E4F-A80D-3ADE9500D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C46FDA7-3A96-4AEA-B6EC-82B3A844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OLAP – Online Analytical processing Tool -  tool to provide multi dimensional view of the Data. 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Microsoft has an OLAP tool called SSAS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	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9F55429A-79F7-463A-B792-C4D2391DE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254F1A42-D869-4956-9C19-3E968A4A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function of slicing and dicing is a process in which data is viewed in two dimensional modeling!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You have your measures, and your dimensions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3339D5BF-9028-4EBA-B049-E87C9B9B3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595C2AC2-0482-418E-8220-2F50B7FB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Starting with summary data, click -through to view details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34F34BEA-B78F-455A-A57B-B1774AEEB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83152C5F-BE77-47CB-9190-BABE6257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BPM – are KPI that measures the business performance of a particular process.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Data presented as graphs is easier to read for human consuption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7DB91429-1C99-421F-A53E-C2A03AE67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45B573D4-1F87-4891-ADF9-90BD0665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Using Statistical Techniques, Data Analysists and Scientifics can mine the data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E7C8B3C-D1CA-4B8D-97A5-3F13942B9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759AD0D0-33D1-4422-8542-D06903177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Regression models – linear non linear regressions</a:t>
            </a:r>
          </a:p>
          <a:p>
            <a:r>
              <a:rPr lang="en-US" altLang="en-US">
                <a:cs typeface="Arial" panose="020B0604020202020204" pitchFamily="34" charset="0"/>
              </a:rPr>
              <a:t>Decision Trees</a:t>
            </a:r>
          </a:p>
          <a:p>
            <a:r>
              <a:rPr lang="en-US" altLang="en-US">
                <a:cs typeface="Arial" panose="020B0604020202020204" pitchFamily="34" charset="0"/>
              </a:rPr>
              <a:t>Clustering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A1A5092F-1558-4F21-BC5C-7D31DC1F4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ABC216F-293E-4ACC-8774-90349DCA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Data in operational systems are not consistent.  You may have different vendors for different parts of your operational systems!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There is a need to have a wider view of the company!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Running analytical queries on top of operational system is not advisbile, they are build for different purpose. The info is not organized to achieve that.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E07A559-0757-45F2-A56F-7FE7D1C22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1147D3D-BE69-4A18-A7D9-2F2F3A03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Inconsistent key structures – primary keys and FKs are not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Synonyms -&gt; naming convention and metadata may not be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Free-form vs. structured fields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Inconsistent data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Missing data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9FAB543-3DB8-428A-A511-1F892F626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ED0C6E1-618F-4B33-80AF-75B096AA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Student ID with inconsistent metadata name: StudentID, StudentNo, ID.  </a:t>
            </a:r>
          </a:p>
          <a:p>
            <a:r>
              <a:rPr lang="en-US" altLang="en-US">
                <a:cs typeface="Arial" panose="020B0604020202020204" pitchFamily="34" charset="0"/>
              </a:rPr>
              <a:t>Missing Data, etc. </a:t>
            </a:r>
          </a:p>
          <a:p>
            <a:r>
              <a:rPr lang="en-US" altLang="en-US">
                <a:cs typeface="Arial" panose="020B0604020202020204" pitchFamily="34" charset="0"/>
              </a:rPr>
              <a:t>In one table name is in 3 columns, in another it is in one column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F7B3230-6BBB-4510-B500-48AFE947C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757CB3C-A4D6-4FD4-AD9D-2D65B9D9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Organizations  saw that there isn’t one place to get “One version of the truth”!!!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Multiple systems aren’t integrated. Specially in the case on M and A, you may have two system with customer information. If you want to do wholistic customer analysis, you cant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Organizational need to analyze activities in a balanced way – considering multiple facets of the company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CRM- 360 view of the customer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Supplier – supply chain analytics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CC5DE15-B571-449C-8F9F-B3F2CC111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4D3656CF-CD47-42AB-BF52-92EFD790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They way operational systems are build, they are build to  be the system of record, and run the operations.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Informational systems is designed to support decision making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6A5F795-368A-4E76-8F31-D8BD4CD3C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C44C964-8A58-4C29-9F8F-8055F365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F9C-989B-4454-96CE-A3A3B43A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88C62-AFD7-4CAE-AC42-A50AE9E5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285B-7AE9-46EA-BCA9-C10BCCCB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E801-3E2A-4F4D-A4D2-6BF08598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8786-5379-4D54-8A2A-439FFBB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01E5-5680-47BE-9F70-D06A9498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CA70D-26BE-4125-A252-4BC92225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3635-4C8B-459A-983D-9CB2F56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CF4F-4AF6-476B-906C-B3B0362A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3E63-B707-49BC-AAD6-FF695FD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C496E-2FCA-4748-90F5-B19B3E305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5E6E6-90DF-4A99-A40A-FFDFA396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49B-4C54-4248-9208-8E23BEBE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26F-FBEE-4B51-9AFF-689DE229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A16B-448D-426B-9631-CF44C09F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0593E91-FD07-482F-B700-8B20A7ECA5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4670D-8A4B-4F92-BD1B-01AB7764F2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2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2589-5D1D-4D3A-877D-BBA0FD7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76C1-7761-4556-9CCF-E7C3F5FA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B023-61F3-447B-82FA-B23D4345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141E-1CF1-4334-B0D8-32774C5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E797-B485-432F-AC2D-8DAF37A6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3255-58CB-4FC2-ADC1-00A4E4A1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D522-8F55-4B80-8041-B0D43441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FD43-6EAF-4E75-BA7E-B1E260A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A9B0-BED1-4BEB-AC48-7C916353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9249-B25B-41C4-8EA6-69725B8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A9E1-A2A0-4BD4-911C-47B0391F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961F-00F3-433D-9BCD-CEBC9C889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2BF4-6029-4B82-9577-33BA8423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4650-A860-4109-BB76-42A48C2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23BD-A328-41D0-82AB-1F424A8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22F4-42B8-4C53-B12B-9F2FAAE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1C52-4F8C-4B9E-8298-CEAAAAD3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5D82-7B24-4DE4-88B7-E873C248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63465-C043-462B-ABA7-66729FE4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6F97E-AE33-4F5C-BF88-D3E6AFFCD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24E30-A41B-437E-A172-89EB3FED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8229C-E579-4D09-BDC6-3991EDFF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93163-6D03-4951-83CD-6CD3F106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A551-4D03-4F80-BB0A-5077E3B4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049C-FAE2-4FC6-ADA7-187A528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743C5-C2AB-440C-9329-2A1C929E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06291-0EF5-4709-86CE-2443C5C8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49FE-1416-4EFA-950E-8FCF3F18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22E4-4B39-4126-BE8F-D7E02A22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8E3DF-6B68-4AE7-88DF-B3B868A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C879D-EE06-4AF1-B6EF-66CFEB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197-C641-4314-ACF1-C18CB419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D2E5-CD08-4B2F-8A1A-F3FAB934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E6A4-EFC4-486C-BA5E-E8F376EC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151F-1D92-46E3-9FF3-92C58AA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56F5-D399-4E2E-A1E9-E70409C6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3C89-0AD3-4054-BFAC-9A31D662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3A8-0032-49C3-A2DA-C4A350A3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4F082-EE3C-4918-926A-68A6953F0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9F334-6667-473B-ACBA-53EA0A8C0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5260-7B8A-43E4-90CF-F80AB2C4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FE61-8376-42F3-8462-84C5F2F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ED43-C758-43F8-A21B-545AD85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D177A-9FF0-405A-BAD9-3B89D744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C783-B99C-499F-A81D-DE54F40D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0DE8-B3BD-40E3-B9B7-1735A9DC4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57C4-887E-404D-AD90-69EAA99FC28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71D1-558D-428F-88C8-97B9139A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896B-0A26-4267-AED9-991984C0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8F11-E6F1-47B1-A502-03327504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 9:</a:t>
            </a:r>
            <a:br>
              <a:rPr lang="en-US" dirty="0"/>
            </a:br>
            <a:r>
              <a:rPr lang="en-US" dirty="0"/>
              <a:t> Data Warehousing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80" y="1371600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10EE95A0-E350-4F5C-97DC-6EDA27297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>
                <a:solidFill>
                  <a:schemeClr val="bg1"/>
                </a:solidFill>
              </a:rPr>
              <a:t>Data Warehouse Architectures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DAE92C55-143D-4A43-8440-914475093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Independent Data Mart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Dependent Data Mart and Operational Data Store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Logical Data Mart and Real-Time Data Warehouse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F29DAC-09E9-469E-944C-9C08C8C40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35D4332C-E43E-4EA3-9711-7C11DDF8A806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AAE3A9C-7913-4100-8ADA-11418AEC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62601"/>
            <a:ext cx="7805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All involve some form of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extract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transform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load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ETL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5" descr="Noname.gif">
            <a:extLst>
              <a:ext uri="{FF2B5EF4-FFF2-40B4-BE49-F238E27FC236}">
                <a16:creationId xmlns:a16="http://schemas.microsoft.com/office/drawing/2014/main" id="{717824C4-59D6-4D27-958C-DB3C6E593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9" y="1066800"/>
            <a:ext cx="82772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8D4AB444-D8D2-44EE-8E7A-602C869C0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1D999-A142-49ED-BFB2-A12CE2CE314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BE48EF91-B977-4FD9-8933-1B170E7A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8276"/>
            <a:ext cx="464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</a:t>
            </a:r>
            <a:r>
              <a:rPr lang="en-US" altLang="en-US" sz="2400" b="1">
                <a:latin typeface="Times New Roman" panose="02020603050405020304" pitchFamily="18" charset="0"/>
              </a:rPr>
              <a:t>9-2 Independent data mart </a:t>
            </a:r>
            <a:r>
              <a:rPr lang="en-US" altLang="en-US" sz="2400">
                <a:latin typeface="Times New Roman" panose="02020603050405020304" pitchFamily="18" charset="0"/>
              </a:rPr>
              <a:t>data warehousing architecture</a:t>
            </a:r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6C90AE95-2A83-4521-9371-7BB62D73F34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04800"/>
            <a:ext cx="4038600" cy="4648200"/>
            <a:chOff x="3216" y="288"/>
            <a:chExt cx="2544" cy="2978"/>
          </a:xfrm>
        </p:grpSpPr>
        <p:sp>
          <p:nvSpPr>
            <p:cNvPr id="364549" name="Text Box 5">
              <a:extLst>
                <a:ext uri="{FF2B5EF4-FFF2-40B4-BE49-F238E27FC236}">
                  <a16:creationId xmlns:a16="http://schemas.microsoft.com/office/drawing/2014/main" id="{05ECCD6A-3C87-4D87-867E-1255749BF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8"/>
              <a:ext cx="2544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b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Data marts:</a:t>
              </a:r>
            </a:p>
            <a:p>
              <a:pPr eaLnBrk="1" hangingPunct="1">
                <a:defRPr/>
              </a:pPr>
              <a:r>
                <a:rPr lang="en-US" sz="2000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Mini-warehouses, limited in scope</a:t>
              </a:r>
            </a:p>
          </p:txBody>
        </p:sp>
        <p:sp>
          <p:nvSpPr>
            <p:cNvPr id="23567" name="Rectangle 6">
              <a:extLst>
                <a:ext uri="{FF2B5EF4-FFF2-40B4-BE49-F238E27FC236}">
                  <a16:creationId xmlns:a16="http://schemas.microsoft.com/office/drawing/2014/main" id="{2C132B94-C22F-425F-8246-404E5298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4"/>
              <a:ext cx="720" cy="1872"/>
            </a:xfrm>
            <a:prstGeom prst="rect">
              <a:avLst/>
            </a:prstGeom>
            <a:noFill/>
            <a:ln w="25400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3558" name="Group 7">
            <a:extLst>
              <a:ext uri="{FF2B5EF4-FFF2-40B4-BE49-F238E27FC236}">
                <a16:creationId xmlns:a16="http://schemas.microsoft.com/office/drawing/2014/main" id="{F9C2068E-F3C0-422B-8505-F0D6B60C5319}"/>
              </a:ext>
            </a:extLst>
          </p:cNvPr>
          <p:cNvGrpSpPr>
            <a:grpSpLocks/>
          </p:cNvGrpSpPr>
          <p:nvPr/>
        </p:nvGrpSpPr>
        <p:grpSpPr bwMode="auto">
          <a:xfrm>
            <a:off x="3279776" y="2286000"/>
            <a:ext cx="3749675" cy="3962400"/>
            <a:chOff x="960" y="1344"/>
            <a:chExt cx="2362" cy="2496"/>
          </a:xfrm>
        </p:grpSpPr>
        <p:sp>
          <p:nvSpPr>
            <p:cNvPr id="23562" name="Text Box 8">
              <a:extLst>
                <a:ext uri="{FF2B5EF4-FFF2-40B4-BE49-F238E27FC236}">
                  <a16:creationId xmlns:a16="http://schemas.microsoft.com/office/drawing/2014/main" id="{FA8DF872-73AE-4BE9-AD18-3931F556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0" y="302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3563" name="Text Box 9">
              <a:extLst>
                <a:ext uri="{FF2B5EF4-FFF2-40B4-BE49-F238E27FC236}">
                  <a16:creationId xmlns:a16="http://schemas.microsoft.com/office/drawing/2014/main" id="{6FEA5AE4-1838-4C56-B88A-2BE3E1815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2688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T</a:t>
              </a:r>
            </a:p>
          </p:txBody>
        </p:sp>
        <p:sp>
          <p:nvSpPr>
            <p:cNvPr id="23564" name="Text Box 10">
              <a:extLst>
                <a:ext uri="{FF2B5EF4-FFF2-40B4-BE49-F238E27FC236}">
                  <a16:creationId xmlns:a16="http://schemas.microsoft.com/office/drawing/2014/main" id="{7E106AA6-65DE-4DC7-9A88-B19F68D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1344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23565" name="Text Box 11">
              <a:extLst>
                <a:ext uri="{FF2B5EF4-FFF2-40B4-BE49-F238E27FC236}">
                  <a16:creationId xmlns:a16="http://schemas.microsoft.com/office/drawing/2014/main" id="{7714B9F0-2AEF-4E5A-A6FB-FDC5CE0A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98"/>
              <a:ext cx="23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Separate ETL for each </a:t>
              </a:r>
              <a:r>
                <a:rPr lang="en-US" altLang="en-US" sz="2000" b="1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independent </a:t>
              </a: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data mart</a:t>
              </a:r>
            </a:p>
          </p:txBody>
        </p:sp>
      </p:grpSp>
      <p:grpSp>
        <p:nvGrpSpPr>
          <p:cNvPr id="23559" name="Group 12">
            <a:extLst>
              <a:ext uri="{FF2B5EF4-FFF2-40B4-BE49-F238E27FC236}">
                <a16:creationId xmlns:a16="http://schemas.microsoft.com/office/drawing/2014/main" id="{5E7EF91D-D9DC-4F2E-95B2-0BC9B818D34F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708526"/>
            <a:ext cx="2911475" cy="1539875"/>
            <a:chOff x="3456" y="2880"/>
            <a:chExt cx="1834" cy="970"/>
          </a:xfrm>
        </p:grpSpPr>
        <p:sp>
          <p:nvSpPr>
            <p:cNvPr id="23560" name="Text Box 13">
              <a:extLst>
                <a:ext uri="{FF2B5EF4-FFF2-40B4-BE49-F238E27FC236}">
                  <a16:creationId xmlns:a16="http://schemas.microsoft.com/office/drawing/2014/main" id="{4A5E566A-6958-4467-B726-C57BC6A3E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08"/>
              <a:ext cx="18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Data access complexity due to </a:t>
              </a:r>
              <a:r>
                <a:rPr lang="en-US" altLang="en-US" sz="2000" b="1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multiple </a:t>
              </a: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data marts</a:t>
              </a:r>
            </a:p>
          </p:txBody>
        </p:sp>
        <p:sp>
          <p:nvSpPr>
            <p:cNvPr id="23561" name="Line 14">
              <a:extLst>
                <a:ext uri="{FF2B5EF4-FFF2-40B4-BE49-F238E27FC236}">
                  <a16:creationId xmlns:a16="http://schemas.microsoft.com/office/drawing/2014/main" id="{DCC24AEC-AD3C-4A75-BD30-E796E5723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0" cy="48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8" descr="Noname.gif">
            <a:extLst>
              <a:ext uri="{FF2B5EF4-FFF2-40B4-BE49-F238E27FC236}">
                <a16:creationId xmlns:a16="http://schemas.microsoft.com/office/drawing/2014/main" id="{E4A243F9-C96F-49C8-870D-CFBF85C6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9" y="1143000"/>
            <a:ext cx="82772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808FC9C5-3B43-4BDF-8BEF-7B19BE319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A7C4C-9DE4-4713-85BA-B6CCF85CB0B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BBA8AE3C-A211-4037-92D0-4F9266B3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9-3 </a:t>
            </a:r>
            <a:r>
              <a:rPr lang="en-US" altLang="en-US" sz="2400" b="1">
                <a:latin typeface="Times New Roman" panose="02020603050405020304" pitchFamily="18" charset="0"/>
              </a:rPr>
              <a:t>Dependent data mart with operational data store: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a three-level architecture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114267B3-32A6-49F6-8503-C71CA5481822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2971800"/>
            <a:ext cx="4283075" cy="3352800"/>
            <a:chOff x="490" y="1480"/>
            <a:chExt cx="2698" cy="2699"/>
          </a:xfrm>
        </p:grpSpPr>
        <p:sp>
          <p:nvSpPr>
            <p:cNvPr id="25615" name="Text Box 5">
              <a:extLst>
                <a:ext uri="{FF2B5EF4-FFF2-40B4-BE49-F238E27FC236}">
                  <a16:creationId xmlns:a16="http://schemas.microsoft.com/office/drawing/2014/main" id="{56AD6224-05F0-4A29-97A1-A5A76270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075"/>
              <a:ext cx="25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5616" name="Text Box 6">
              <a:extLst>
                <a:ext uri="{FF2B5EF4-FFF2-40B4-BE49-F238E27FC236}">
                  <a16:creationId xmlns:a16="http://schemas.microsoft.com/office/drawing/2014/main" id="{3AB7C0A2-BB85-42AF-BEB9-6ED6C277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2829"/>
              <a:ext cx="24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T</a:t>
              </a:r>
            </a:p>
          </p:txBody>
        </p:sp>
        <p:sp>
          <p:nvSpPr>
            <p:cNvPr id="25617" name="Text Box 7">
              <a:extLst>
                <a:ext uri="{FF2B5EF4-FFF2-40B4-BE49-F238E27FC236}">
                  <a16:creationId xmlns:a16="http://schemas.microsoft.com/office/drawing/2014/main" id="{B9204413-813F-4556-852A-07CB01A2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1480"/>
              <a:ext cx="25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365576" name="Text Box 8">
              <a:extLst>
                <a:ext uri="{FF2B5EF4-FFF2-40B4-BE49-F238E27FC236}">
                  <a16:creationId xmlns:a16="http://schemas.microsoft.com/office/drawing/2014/main" id="{11BDDC9F-E774-49DF-980B-9E81D7101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3609"/>
              <a:ext cx="269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Single ETL for </a:t>
              </a:r>
            </a:p>
            <a:p>
              <a:pPr eaLnBrk="1" hangingPunct="1">
                <a:defRPr/>
              </a:pPr>
              <a:r>
                <a:rPr lang="en-US" sz="2000" b="1" i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enterprise data warehouse </a:t>
              </a:r>
              <a:r>
                <a:rPr lang="en-US" sz="2000" b="1" i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(EDW)</a:t>
              </a:r>
            </a:p>
          </p:txBody>
        </p:sp>
      </p:grpSp>
      <p:grpSp>
        <p:nvGrpSpPr>
          <p:cNvPr id="25606" name="Group 9">
            <a:extLst>
              <a:ext uri="{FF2B5EF4-FFF2-40B4-BE49-F238E27FC236}">
                <a16:creationId xmlns:a16="http://schemas.microsoft.com/office/drawing/2014/main" id="{29499DE6-0BE8-4F35-8DCA-F53A9AA48D70}"/>
              </a:ext>
            </a:extLst>
          </p:cNvPr>
          <p:cNvGrpSpPr>
            <a:grpSpLocks/>
          </p:cNvGrpSpPr>
          <p:nvPr/>
        </p:nvGrpSpPr>
        <p:grpSpPr bwMode="auto">
          <a:xfrm>
            <a:off x="7832726" y="3962401"/>
            <a:ext cx="2911475" cy="1704975"/>
            <a:chOff x="4022" y="2592"/>
            <a:chExt cx="1834" cy="1074"/>
          </a:xfrm>
        </p:grpSpPr>
        <p:sp>
          <p:nvSpPr>
            <p:cNvPr id="25613" name="Text Box 10">
              <a:extLst>
                <a:ext uri="{FF2B5EF4-FFF2-40B4-BE49-F238E27FC236}">
                  <a16:creationId xmlns:a16="http://schemas.microsoft.com/office/drawing/2014/main" id="{5D518038-DCD5-4F75-994D-15CE5E225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3416"/>
              <a:ext cx="18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Simpler data access</a:t>
              </a:r>
            </a:p>
          </p:txBody>
        </p:sp>
        <p:sp>
          <p:nvSpPr>
            <p:cNvPr id="25614" name="Line 11">
              <a:extLst>
                <a:ext uri="{FF2B5EF4-FFF2-40B4-BE49-F238E27FC236}">
                  <a16:creationId xmlns:a16="http://schemas.microsoft.com/office/drawing/2014/main" id="{07CD6AA0-D0FC-4597-9052-C3ECA60DB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592"/>
              <a:ext cx="528" cy="93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07" name="Group 12">
            <a:extLst>
              <a:ext uri="{FF2B5EF4-FFF2-40B4-BE49-F238E27FC236}">
                <a16:creationId xmlns:a16="http://schemas.microsoft.com/office/drawing/2014/main" id="{9723FA87-6CEB-400E-9F7C-DD20D39089A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2400"/>
            <a:ext cx="4648200" cy="1295400"/>
            <a:chOff x="2650" y="144"/>
            <a:chExt cx="2928" cy="816"/>
          </a:xfrm>
        </p:grpSpPr>
        <p:sp>
          <p:nvSpPr>
            <p:cNvPr id="365581" name="Text Box 13">
              <a:extLst>
                <a:ext uri="{FF2B5EF4-FFF2-40B4-BE49-F238E27FC236}">
                  <a16:creationId xmlns:a16="http://schemas.microsoft.com/office/drawing/2014/main" id="{1DF48320-F4BA-4F84-9A21-8828D970D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"/>
              <a:ext cx="18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ODS </a:t>
              </a:r>
              <a:r>
                <a:rPr lang="en-US" sz="200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provides option for obtaining </a:t>
              </a:r>
              <a:r>
                <a:rPr lang="en-US" sz="2000" b="1" i="1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current</a:t>
              </a:r>
              <a:r>
                <a:rPr lang="en-US" sz="200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 data</a:t>
              </a:r>
            </a:p>
          </p:txBody>
        </p:sp>
        <p:sp>
          <p:nvSpPr>
            <p:cNvPr id="25612" name="Line 14">
              <a:extLst>
                <a:ext uri="{FF2B5EF4-FFF2-40B4-BE49-F238E27FC236}">
                  <a16:creationId xmlns:a16="http://schemas.microsoft.com/office/drawing/2014/main" id="{6590F615-BCC2-44F6-AD4A-FB17DC38A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0" y="480"/>
              <a:ext cx="1094" cy="48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08" name="Group 15">
            <a:extLst>
              <a:ext uri="{FF2B5EF4-FFF2-40B4-BE49-F238E27FC236}">
                <a16:creationId xmlns:a16="http://schemas.microsoft.com/office/drawing/2014/main" id="{A393117A-5CA8-4CE5-BE12-2CF6C038A395}"/>
              </a:ext>
            </a:extLst>
          </p:cNvPr>
          <p:cNvGrpSpPr>
            <a:grpSpLocks/>
          </p:cNvGrpSpPr>
          <p:nvPr/>
        </p:nvGrpSpPr>
        <p:grpSpPr bwMode="auto">
          <a:xfrm>
            <a:off x="6419851" y="3352801"/>
            <a:ext cx="3502025" cy="2987675"/>
            <a:chOff x="3072" y="2208"/>
            <a:chExt cx="2206" cy="1882"/>
          </a:xfrm>
        </p:grpSpPr>
        <p:sp>
          <p:nvSpPr>
            <p:cNvPr id="25609" name="Rectangle 16">
              <a:extLst>
                <a:ext uri="{FF2B5EF4-FFF2-40B4-BE49-F238E27FC236}">
                  <a16:creationId xmlns:a16="http://schemas.microsoft.com/office/drawing/2014/main" id="{033BFD3C-0E5F-4E2D-86FF-9F3C527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900" cy="1200"/>
            </a:xfrm>
            <a:prstGeom prst="rect">
              <a:avLst/>
            </a:prstGeom>
            <a:noFill/>
            <a:ln w="19050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610" name="Text Box 17">
              <a:extLst>
                <a:ext uri="{FF2B5EF4-FFF2-40B4-BE49-F238E27FC236}">
                  <a16:creationId xmlns:a16="http://schemas.microsoft.com/office/drawing/2014/main" id="{775EDE77-249F-4340-9099-C0B5CAD3F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648"/>
              <a:ext cx="17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Dependent</a:t>
              </a: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 data marts loaded from EDW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5" descr="Noname.jpg">
            <a:extLst>
              <a:ext uri="{FF2B5EF4-FFF2-40B4-BE49-F238E27FC236}">
                <a16:creationId xmlns:a16="http://schemas.microsoft.com/office/drawing/2014/main" id="{8A146E6A-9581-42A8-AF8B-A52BB745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41426"/>
            <a:ext cx="81534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9EFD813E-5186-4244-8266-7015695C2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0E9FDA-7E26-455A-811D-6509295384A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2851BEE5-B8EE-4D42-B673-86F28E61F02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48001"/>
            <a:ext cx="3429000" cy="3368675"/>
            <a:chOff x="908" y="1419"/>
            <a:chExt cx="2362" cy="2712"/>
          </a:xfrm>
        </p:grpSpPr>
        <p:sp>
          <p:nvSpPr>
            <p:cNvPr id="27660" name="Text Box 5">
              <a:extLst>
                <a:ext uri="{FF2B5EF4-FFF2-40B4-BE49-F238E27FC236}">
                  <a16:creationId xmlns:a16="http://schemas.microsoft.com/office/drawing/2014/main" id="{4B35CD8A-6D5A-4730-9073-5AE7991F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3075"/>
              <a:ext cx="28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7661" name="Text Box 6">
              <a:extLst>
                <a:ext uri="{FF2B5EF4-FFF2-40B4-BE49-F238E27FC236}">
                  <a16:creationId xmlns:a16="http://schemas.microsoft.com/office/drawing/2014/main" id="{27147F88-B01E-42C2-AB43-289C380E8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2707"/>
              <a:ext cx="2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T</a:t>
              </a:r>
            </a:p>
          </p:txBody>
        </p:sp>
        <p:sp>
          <p:nvSpPr>
            <p:cNvPr id="27662" name="Text Box 7">
              <a:extLst>
                <a:ext uri="{FF2B5EF4-FFF2-40B4-BE49-F238E27FC236}">
                  <a16:creationId xmlns:a16="http://schemas.microsoft.com/office/drawing/2014/main" id="{53939674-5CAB-4C84-B250-14118429B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19"/>
              <a:ext cx="27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366600" name="Text Box 8">
              <a:extLst>
                <a:ext uri="{FF2B5EF4-FFF2-40B4-BE49-F238E27FC236}">
                  <a16:creationId xmlns:a16="http://schemas.microsoft.com/office/drawing/2014/main" id="{12C1EC48-EC4E-4D44-96E1-3974365B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3566"/>
              <a:ext cx="2362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Near real-time ETL for </a:t>
              </a:r>
            </a:p>
            <a:p>
              <a:pPr eaLnBrk="1" hangingPunct="1">
                <a:defRPr/>
              </a:pPr>
              <a:r>
                <a:rPr lang="en-US" sz="2000" b="1" i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Data Warehouse</a:t>
              </a:r>
            </a:p>
          </p:txBody>
        </p:sp>
      </p:grpSp>
      <p:grpSp>
        <p:nvGrpSpPr>
          <p:cNvPr id="27653" name="Group 9">
            <a:extLst>
              <a:ext uri="{FF2B5EF4-FFF2-40B4-BE49-F238E27FC236}">
                <a16:creationId xmlns:a16="http://schemas.microsoft.com/office/drawing/2014/main" id="{12C76DE0-E09C-4A47-A4E9-2097574782C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0"/>
            <a:ext cx="4800600" cy="1371600"/>
            <a:chOff x="2492" y="144"/>
            <a:chExt cx="3086" cy="881"/>
          </a:xfrm>
        </p:grpSpPr>
        <p:sp>
          <p:nvSpPr>
            <p:cNvPr id="366602" name="Text Box 10">
              <a:extLst>
                <a:ext uri="{FF2B5EF4-FFF2-40B4-BE49-F238E27FC236}">
                  <a16:creationId xmlns:a16="http://schemas.microsoft.com/office/drawing/2014/main" id="{CA63FEAA-9F5E-4A84-B8A5-4D31D712D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"/>
              <a:ext cx="1834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ODS </a:t>
              </a:r>
              <a:r>
                <a:rPr lang="en-US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and </a:t>
              </a:r>
              <a:r>
                <a:rPr lang="en-US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data warehouse</a:t>
              </a:r>
              <a:r>
                <a:rPr lang="en-US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 are one and the same</a:t>
              </a:r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E66711D3-79BD-4A54-8644-7DBED3BF9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2" y="480"/>
              <a:ext cx="1252" cy="545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654" name="Group 12">
            <a:extLst>
              <a:ext uri="{FF2B5EF4-FFF2-40B4-BE49-F238E27FC236}">
                <a16:creationId xmlns:a16="http://schemas.microsoft.com/office/drawing/2014/main" id="{20C697AC-E4A9-4216-BC34-B7DE1C2F024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895600"/>
            <a:ext cx="4114800" cy="3582988"/>
            <a:chOff x="3024" y="1824"/>
            <a:chExt cx="2592" cy="2257"/>
          </a:xfrm>
        </p:grpSpPr>
        <p:sp>
          <p:nvSpPr>
            <p:cNvPr id="27656" name="Rectangle 13">
              <a:extLst>
                <a:ext uri="{FF2B5EF4-FFF2-40B4-BE49-F238E27FC236}">
                  <a16:creationId xmlns:a16="http://schemas.microsoft.com/office/drawing/2014/main" id="{B292AADE-EB88-4F51-B72B-65B486945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824"/>
              <a:ext cx="744" cy="1200"/>
            </a:xfrm>
            <a:prstGeom prst="rect">
              <a:avLst/>
            </a:prstGeom>
            <a:noFill/>
            <a:ln w="19050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657" name="Text Box 14">
              <a:extLst>
                <a:ext uri="{FF2B5EF4-FFF2-40B4-BE49-F238E27FC236}">
                  <a16:creationId xmlns:a16="http://schemas.microsoft.com/office/drawing/2014/main" id="{C1150D65-AC6A-4E19-88DD-0DE10CB9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04"/>
              <a:ext cx="25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Times New Roman" panose="02020603050405020304" pitchFamily="18" charset="0"/>
                </a:rPr>
                <a:t>Data marts are NOT separate databases, but logical </a:t>
              </a:r>
              <a:r>
                <a:rPr lang="en-US" altLang="en-US" sz="1800" b="1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views</a:t>
              </a:r>
              <a:r>
                <a:rPr lang="en-US" altLang="en-US" sz="1800">
                  <a:solidFill>
                    <a:srgbClr val="990000"/>
                  </a:solidFill>
                  <a:latin typeface="Times New Roman" panose="02020603050405020304" pitchFamily="18" charset="0"/>
                </a:rPr>
                <a:t> of the data warehouse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 Easier to create new data marts</a:t>
              </a:r>
              <a:endParaRPr lang="en-US" altLang="en-US" sz="18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55" name="Text Box 17">
            <a:extLst>
              <a:ext uri="{FF2B5EF4-FFF2-40B4-BE49-F238E27FC236}">
                <a16:creationId xmlns:a16="http://schemas.microsoft.com/office/drawing/2014/main" id="{9921BBF5-CD5C-4BDB-B35C-474ED529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525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9-4 </a:t>
            </a:r>
            <a:r>
              <a:rPr lang="en-US" altLang="en-US" sz="2400" b="1">
                <a:latin typeface="Times New Roman" panose="02020603050405020304" pitchFamily="18" charset="0"/>
              </a:rPr>
              <a:t>Logical data mart and real time warehouse architecture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C9C80E9-7B6A-4AE2-B920-EEC481B75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22977-17BE-4D14-B773-F21F31506ED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7126AE4B-444C-442B-8BFA-C1C92688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1"/>
            <a:ext cx="266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b="1">
                <a:solidFill>
                  <a:schemeClr val="tx1"/>
                </a:solidFill>
                <a:latin typeface="Times New Roman" panose="02020603050405020304" pitchFamily="18" charset="0"/>
              </a:rPr>
              <a:t>Source</a:t>
            </a:r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: adapted from Strange (1997).</a:t>
            </a:r>
          </a:p>
        </p:txBody>
      </p:sp>
      <p:pic>
        <p:nvPicPr>
          <p:cNvPr id="29700" name="Picture 5" descr="Noname.gif">
            <a:extLst>
              <a:ext uri="{FF2B5EF4-FFF2-40B4-BE49-F238E27FC236}">
                <a16:creationId xmlns:a16="http://schemas.microsoft.com/office/drawing/2014/main" id="{57A05940-57D4-4B76-A8E4-F23DA6FD6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7" y="304800"/>
            <a:ext cx="7520473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A17C9D1-379C-4C25-BC05-3ECF7AB9F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1D7551-034A-42A9-98F9-A08FC0FBC31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408B4670-DAD3-4832-8E20-202C06D32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9-5 Three-layer data architecture for a data warehouse</a:t>
            </a:r>
          </a:p>
        </p:txBody>
      </p:sp>
      <p:pic>
        <p:nvPicPr>
          <p:cNvPr id="31748" name="Picture 4" descr="Noname.gif">
            <a:extLst>
              <a:ext uri="{FF2B5EF4-FFF2-40B4-BE49-F238E27FC236}">
                <a16:creationId xmlns:a16="http://schemas.microsoft.com/office/drawing/2014/main" id="{61D106AC-7F1B-45B6-A44C-5B819232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1"/>
            <a:ext cx="80772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 descr="Noname.gif">
            <a:extLst>
              <a:ext uri="{FF2B5EF4-FFF2-40B4-BE49-F238E27FC236}">
                <a16:creationId xmlns:a16="http://schemas.microsoft.com/office/drawing/2014/main" id="{E3C3D2D4-7130-4757-934F-2EC5C532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695450"/>
            <a:ext cx="63341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18B0C98-288A-48FA-9309-E8DE42FF6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70769-C4F6-49FA-A5F2-2BA0917CA67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8D2B1598-F231-4159-B2D2-7FE92354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0"/>
            <a:ext cx="7162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 Characteristics</a:t>
            </a:r>
            <a:br>
              <a:rPr lang="en-US"/>
            </a:br>
            <a:r>
              <a:rPr lang="en-US" sz="3600"/>
              <a:t>Status vs. Event Data</a:t>
            </a:r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2484B13A-9E69-4527-8F98-CDCA46542A81}"/>
              </a:ext>
            </a:extLst>
          </p:cNvPr>
          <p:cNvGrpSpPr>
            <a:grpSpLocks/>
          </p:cNvGrpSpPr>
          <p:nvPr/>
        </p:nvGrpSpPr>
        <p:grpSpPr bwMode="auto">
          <a:xfrm>
            <a:off x="6126164" y="2132013"/>
            <a:ext cx="1189037" cy="3739340"/>
            <a:chOff x="3109" y="1312"/>
            <a:chExt cx="671" cy="2279"/>
          </a:xfrm>
        </p:grpSpPr>
        <p:sp>
          <p:nvSpPr>
            <p:cNvPr id="33800" name="Text Box 6">
              <a:extLst>
                <a:ext uri="{FF2B5EF4-FFF2-40B4-BE49-F238E27FC236}">
                  <a16:creationId xmlns:a16="http://schemas.microsoft.com/office/drawing/2014/main" id="{038F539F-4674-48D9-9A39-5DB766AF7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" y="1312"/>
              <a:ext cx="58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cs typeface="Tahoma" panose="020B0604030504040204" pitchFamily="34" charset="0"/>
                </a:rPr>
                <a:t>Status</a:t>
              </a:r>
            </a:p>
          </p:txBody>
        </p:sp>
        <p:sp>
          <p:nvSpPr>
            <p:cNvPr id="33801" name="Text Box 7">
              <a:extLst>
                <a:ext uri="{FF2B5EF4-FFF2-40B4-BE49-F238E27FC236}">
                  <a16:creationId xmlns:a16="http://schemas.microsoft.com/office/drawing/2014/main" id="{EF804B76-601E-41C5-B70D-CD8599BD3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3310"/>
              <a:ext cx="64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990000"/>
                  </a:solidFill>
                  <a:cs typeface="Tahoma" panose="020B0604030504040204" pitchFamily="34" charset="0"/>
                </a:rPr>
                <a:t>Status</a:t>
              </a:r>
            </a:p>
          </p:txBody>
        </p:sp>
      </p:grpSp>
      <p:sp>
        <p:nvSpPr>
          <p:cNvPr id="33798" name="Text Box 8">
            <a:extLst>
              <a:ext uri="{FF2B5EF4-FFF2-40B4-BE49-F238E27FC236}">
                <a16:creationId xmlns:a16="http://schemas.microsoft.com/office/drawing/2014/main" id="{0B77E0C9-04A3-4140-8034-FA237AD5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78139"/>
            <a:ext cx="1905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cs typeface="Tahoma" panose="020B0604030504040204" pitchFamily="34" charset="0"/>
              </a:rPr>
              <a:t>Event = a database action (create/ update/ delete) that results from a transaction</a:t>
            </a:r>
          </a:p>
        </p:txBody>
      </p:sp>
      <p:sp>
        <p:nvSpPr>
          <p:cNvPr id="33799" name="Text Box 15">
            <a:extLst>
              <a:ext uri="{FF2B5EF4-FFF2-40B4-BE49-F238E27FC236}">
                <a16:creationId xmlns:a16="http://schemas.microsoft.com/office/drawing/2014/main" id="{ACAA6F08-BB59-4F31-A57F-83750B583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8" y="381001"/>
            <a:ext cx="2864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Figure 9-6 Example of DBMS log entry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725D556-AF53-4E07-85A2-1FEFCEFB1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72200"/>
            <a:ext cx="2133600" cy="47625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D3F5E-6C40-4DB0-8008-C2927185C4A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B0B91FD6-C587-40F9-AA27-F88349CCA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Data Characteristics</a:t>
            </a:r>
            <a:b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</a:b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Transient vs. Periodic Data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34BFABEC-895D-4A96-AFDB-5865ECED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286000"/>
            <a:ext cx="1981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cs typeface="Tahoma" panose="020B0604030504040204" pitchFamily="34" charset="0"/>
              </a:rPr>
              <a:t>With transient data, changes to existing records are written over previous records, thus destroying the previous data content</a:t>
            </a:r>
          </a:p>
        </p:txBody>
      </p:sp>
      <p:sp>
        <p:nvSpPr>
          <p:cNvPr id="35845" name="Text Box 17">
            <a:extLst>
              <a:ext uri="{FF2B5EF4-FFF2-40B4-BE49-F238E27FC236}">
                <a16:creationId xmlns:a16="http://schemas.microsoft.com/office/drawing/2014/main" id="{873BB1AC-AF52-47CC-9CF2-8780AD39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36526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Figure 9-7 Transient operational data</a:t>
            </a:r>
          </a:p>
        </p:txBody>
      </p:sp>
      <p:pic>
        <p:nvPicPr>
          <p:cNvPr id="35846" name="Picture 6" descr="Noname.gif">
            <a:extLst>
              <a:ext uri="{FF2B5EF4-FFF2-40B4-BE49-F238E27FC236}">
                <a16:creationId xmlns:a16="http://schemas.microsoft.com/office/drawing/2014/main" id="{938DC559-895A-474B-9711-9E3A992D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638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3831EB9-9870-4BDB-82E1-FB6063F1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3F4963-9EE9-4EC9-A1C3-B94C7822DEE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B6BD4237-FB3C-4BAF-A27A-758E15D4F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65325"/>
            <a:ext cx="1600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cs typeface="Tahoma" panose="020B0604030504040204" pitchFamily="34" charset="0"/>
              </a:rPr>
              <a:t>Periodic data are never physically altered or deleted once they have been added to the store</a:t>
            </a:r>
          </a:p>
        </p:txBody>
      </p:sp>
      <p:sp>
        <p:nvSpPr>
          <p:cNvPr id="403465" name="Rectangle 9">
            <a:extLst>
              <a:ext uri="{FF2B5EF4-FFF2-40B4-BE49-F238E27FC236}">
                <a16:creationId xmlns:a16="http://schemas.microsoft.com/office/drawing/2014/main" id="{4F007446-B0B4-46F7-99A8-B549E53F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62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Data Characteristics</a:t>
            </a:r>
            <a:b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</a:b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Transient vs. Periodic Data</a:t>
            </a:r>
          </a:p>
        </p:txBody>
      </p:sp>
      <p:sp>
        <p:nvSpPr>
          <p:cNvPr id="37893" name="Text Box 10">
            <a:extLst>
              <a:ext uri="{FF2B5EF4-FFF2-40B4-BE49-F238E27FC236}">
                <a16:creationId xmlns:a16="http://schemas.microsoft.com/office/drawing/2014/main" id="{543B89B1-5A39-438B-982A-B68EADFF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1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Figure 9-8 Periodic warehouse data</a:t>
            </a:r>
          </a:p>
        </p:txBody>
      </p:sp>
      <p:pic>
        <p:nvPicPr>
          <p:cNvPr id="37894" name="Picture 6" descr="Noname.gif">
            <a:extLst>
              <a:ext uri="{FF2B5EF4-FFF2-40B4-BE49-F238E27FC236}">
                <a16:creationId xmlns:a16="http://schemas.microsoft.com/office/drawing/2014/main" id="{C340DED1-18FA-4045-976D-B0B1A21C7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1"/>
            <a:ext cx="64770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69757E79-50B5-4CD4-8406-20175D4C2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Derived Data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CFAD11DF-0098-47F4-A5ED-D101E16CA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Objectives</a:t>
            </a:r>
          </a:p>
          <a:p>
            <a:pPr lvl="1" eaLnBrk="1" hangingPunct="1">
              <a:defRPr/>
            </a:pPr>
            <a:r>
              <a:rPr lang="en-US" sz="2200" dirty="0"/>
              <a:t>Ease of use for decision support applications</a:t>
            </a:r>
          </a:p>
          <a:p>
            <a:pPr lvl="1" eaLnBrk="1" hangingPunct="1">
              <a:defRPr/>
            </a:pPr>
            <a:r>
              <a:rPr lang="en-US" sz="2200" dirty="0"/>
              <a:t>Fast response to predefined user queries</a:t>
            </a:r>
          </a:p>
          <a:p>
            <a:pPr lvl="1" eaLnBrk="1" hangingPunct="1">
              <a:defRPr/>
            </a:pPr>
            <a:r>
              <a:rPr lang="en-US" sz="2200" dirty="0"/>
              <a:t>Customized data for target audiences</a:t>
            </a:r>
          </a:p>
          <a:p>
            <a:pPr lvl="1" eaLnBrk="1" hangingPunct="1">
              <a:defRPr/>
            </a:pPr>
            <a:r>
              <a:rPr lang="en-US" sz="2200" dirty="0"/>
              <a:t>Ad-hoc query support</a:t>
            </a:r>
          </a:p>
          <a:p>
            <a:pPr lvl="1" eaLnBrk="1" hangingPunct="1">
              <a:defRPr/>
            </a:pPr>
            <a:r>
              <a:rPr lang="en-US" sz="2200" dirty="0"/>
              <a:t>Data mining capabilities</a:t>
            </a:r>
          </a:p>
          <a:p>
            <a:pPr eaLnBrk="1" hangingPunct="1">
              <a:defRPr/>
            </a:pPr>
            <a:r>
              <a:rPr lang="en-US" sz="2200" dirty="0">
                <a:sym typeface="Wingdings" pitchFamily="2" charset="2"/>
              </a:rPr>
              <a:t>Characteristics</a:t>
            </a:r>
          </a:p>
          <a:p>
            <a:pPr lvl="1" eaLnBrk="1" hangingPunct="1">
              <a:defRPr/>
            </a:pPr>
            <a:r>
              <a:rPr lang="en-US" sz="2200" dirty="0"/>
              <a:t>Detailed (mostly periodic) data</a:t>
            </a:r>
          </a:p>
          <a:p>
            <a:pPr lvl="1" eaLnBrk="1" hangingPunct="1">
              <a:defRPr/>
            </a:pPr>
            <a:r>
              <a:rPr lang="en-US" sz="2200" dirty="0"/>
              <a:t>Aggregate (for summary)</a:t>
            </a:r>
          </a:p>
          <a:p>
            <a:pPr lvl="1" eaLnBrk="1" hangingPunct="1">
              <a:defRPr/>
            </a:pPr>
            <a:r>
              <a:rPr lang="en-US" sz="2200" dirty="0"/>
              <a:t>Distributed (to departmental servers)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393E47-C1AA-4190-819E-650CC31E9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1E105927-499A-4B17-AA52-E610C49E35AB}" type="slidenum"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AAB4BB7-5410-43AE-A15E-6C1EC40F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894" y="3177673"/>
            <a:ext cx="3581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990000"/>
                </a:solidFill>
                <a:cs typeface="Tahoma" pitchFamily="34" charset="0"/>
              </a:rPr>
              <a:t>Most common data model = </a:t>
            </a: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star schema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990000"/>
                </a:solidFill>
                <a:cs typeface="Tahoma" pitchFamily="34" charset="0"/>
              </a:rPr>
              <a:t>(also called “dimensional model”)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F64C9F75-BEC2-4B91-833D-F297F8522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Objectives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112A9C9B-433A-4DF3-AF80-6808F8319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000"/>
              <a:t>Define terms</a:t>
            </a:r>
          </a:p>
          <a:p>
            <a:pPr eaLnBrk="1" hangingPunct="1">
              <a:defRPr/>
            </a:pPr>
            <a:r>
              <a:rPr lang="en-US" sz="2000"/>
              <a:t>Explore reasons for information gap between information needs and availability</a:t>
            </a:r>
          </a:p>
          <a:p>
            <a:pPr eaLnBrk="1" hangingPunct="1">
              <a:defRPr/>
            </a:pPr>
            <a:r>
              <a:rPr lang="en-US" sz="2000"/>
              <a:t>Understand reasons for need of data warehousing</a:t>
            </a:r>
          </a:p>
          <a:p>
            <a:pPr eaLnBrk="1" hangingPunct="1">
              <a:defRPr/>
            </a:pPr>
            <a:r>
              <a:rPr lang="en-US" sz="2000"/>
              <a:t>Describe three levels of data warehouse architectures</a:t>
            </a:r>
          </a:p>
          <a:p>
            <a:pPr eaLnBrk="1" hangingPunct="1">
              <a:defRPr/>
            </a:pPr>
            <a:r>
              <a:rPr lang="en-US" sz="2000"/>
              <a:t>Describe two components of star schema</a:t>
            </a:r>
          </a:p>
          <a:p>
            <a:pPr eaLnBrk="1" hangingPunct="1">
              <a:defRPr/>
            </a:pPr>
            <a:r>
              <a:rPr lang="en-US" sz="2000"/>
              <a:t>Design a data mart</a:t>
            </a:r>
          </a:p>
          <a:p>
            <a:pPr eaLnBrk="1" hangingPunct="1">
              <a:defRPr/>
            </a:pPr>
            <a:r>
              <a:rPr lang="en-US" sz="2000"/>
              <a:t>Develop requirements for a data mart</a:t>
            </a:r>
          </a:p>
          <a:p>
            <a:pPr eaLnBrk="1" hangingPunct="1">
              <a:defRPr/>
            </a:pPr>
            <a:endParaRPr lang="en-US" sz="2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Database">
            <a:extLst>
              <a:ext uri="{FF2B5EF4-FFF2-40B4-BE49-F238E27FC236}">
                <a16:creationId xmlns:a16="http://schemas.microsoft.com/office/drawing/2014/main" id="{136ED3AF-0C77-4102-87E1-E572BAD4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9F02-A980-452B-B7F4-7264A9A3A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FC29F823-C25C-40F1-8C74-72DABA6909A4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9" descr="Noname.jpg">
            <a:extLst>
              <a:ext uri="{FF2B5EF4-FFF2-40B4-BE49-F238E27FC236}">
                <a16:creationId xmlns:a16="http://schemas.microsoft.com/office/drawing/2014/main" id="{7DB6304E-A306-42F8-BE02-A53F59BC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609600"/>
            <a:ext cx="7505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0373DB3-C102-4826-A0D6-076B3812C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E68B96-DF2C-4592-B293-95EEF43BB30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0931" name="Text Box 3">
            <a:extLst>
              <a:ext uri="{FF2B5EF4-FFF2-40B4-BE49-F238E27FC236}">
                <a16:creationId xmlns:a16="http://schemas.microsoft.com/office/drawing/2014/main" id="{D686C96A-BF98-4607-8D91-7E1DFC7D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71439"/>
            <a:ext cx="6202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Figure 9-9 Components of a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t>star schema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79A6A9DD-65E4-4D51-9A60-8B2B0328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9601"/>
            <a:ext cx="289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990000"/>
                </a:solidFill>
                <a:cs typeface="Tahoma" panose="020B0604030504040204" pitchFamily="34" charset="0"/>
              </a:rPr>
              <a:t>Fact tables</a:t>
            </a:r>
            <a:r>
              <a:rPr lang="en-US" altLang="en-US" sz="1600">
                <a:solidFill>
                  <a:srgbClr val="990000"/>
                </a:solidFill>
                <a:cs typeface="Tahoma" panose="020B0604030504040204" pitchFamily="34" charset="0"/>
              </a:rPr>
              <a:t> contain factual or quantitative data</a:t>
            </a: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11BA042A-81B1-4FA7-9652-B4C84D30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57776"/>
            <a:ext cx="3886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990000"/>
                </a:solidFill>
                <a:cs typeface="Tahoma" panose="020B0604030504040204" pitchFamily="34" charset="0"/>
              </a:rPr>
              <a:t>Dimension tables</a:t>
            </a:r>
            <a:r>
              <a:rPr lang="en-US" altLang="en-US" sz="1600">
                <a:solidFill>
                  <a:srgbClr val="990000"/>
                </a:solidFill>
                <a:cs typeface="Tahoma" panose="020B0604030504040204" pitchFamily="34" charset="0"/>
              </a:rPr>
              <a:t> contain descriptions about the subjects of the business </a:t>
            </a:r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25FF46AC-1752-4916-B34A-B0A481643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95601"/>
            <a:ext cx="3276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cs typeface="Tahoma" panose="020B0604030504040204" pitchFamily="34" charset="0"/>
              </a:rPr>
              <a:t>1:N relationship between dimension tables and fact tables </a:t>
            </a:r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7987F090-7B47-44C5-834D-D2D892A3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51526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cs typeface="Tahoma" panose="020B0604030504040204" pitchFamily="34" charset="0"/>
              </a:rPr>
              <a:t>Excellent for ad-hoc queries, but bad for online transaction processing</a:t>
            </a:r>
          </a:p>
        </p:txBody>
      </p:sp>
      <p:sp>
        <p:nvSpPr>
          <p:cNvPr id="41993" name="Text Box 8">
            <a:extLst>
              <a:ext uri="{FF2B5EF4-FFF2-40B4-BE49-F238E27FC236}">
                <a16:creationId xmlns:a16="http://schemas.microsoft.com/office/drawing/2014/main" id="{AF799ED9-1A39-4AE5-821A-B955D0C74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5601"/>
            <a:ext cx="381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cs typeface="Tahoma" panose="020B0604030504040204" pitchFamily="34" charset="0"/>
              </a:rPr>
              <a:t>Dimension tables are denormalized to maximize performance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Noname.gif">
            <a:extLst>
              <a:ext uri="{FF2B5EF4-FFF2-40B4-BE49-F238E27FC236}">
                <a16:creationId xmlns:a16="http://schemas.microsoft.com/office/drawing/2014/main" id="{DAB9087F-AD24-4570-9B07-C73D5B2B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762000"/>
            <a:ext cx="78136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2F966C8-ECB6-43E0-A205-6B22B33AC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6A351-EB93-42CA-A87C-AFD526A0A81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0187E12C-0740-443B-B63A-E512F8A0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9" y="228600"/>
            <a:ext cx="503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Figure 9-10 Star schema example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A94DCC96-5FE5-4EC6-BDF9-D51743197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990000"/>
                </a:solidFill>
                <a:cs typeface="Tahoma" panose="020B0604030504040204" pitchFamily="34" charset="0"/>
              </a:rPr>
              <a:t>Fact table </a:t>
            </a:r>
            <a:r>
              <a:rPr lang="en-US" altLang="en-US" sz="1800">
                <a:solidFill>
                  <a:srgbClr val="990000"/>
                </a:solidFill>
                <a:cs typeface="Tahoma" panose="020B0604030504040204" pitchFamily="34" charset="0"/>
              </a:rPr>
              <a:t>provides statistics for sales broken down by product, period and store dimensions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BE585A7-ED4D-420F-AB3B-1AA4C7FE7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2E843-781A-4DA1-AF57-F00124D8FA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6C77BDFD-7384-43A9-9897-8B7BDACC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"/>
            <a:ext cx="616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Figure 9-11 Star schema with sample data</a:t>
            </a:r>
          </a:p>
        </p:txBody>
      </p:sp>
      <p:pic>
        <p:nvPicPr>
          <p:cNvPr id="46084" name="Picture 4" descr="Noname.gif">
            <a:extLst>
              <a:ext uri="{FF2B5EF4-FFF2-40B4-BE49-F238E27FC236}">
                <a16:creationId xmlns:a16="http://schemas.microsoft.com/office/drawing/2014/main" id="{56CF254F-65F0-47F5-B9B3-0B5FF5DA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6553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3AAC4-6546-4F3D-8FD6-61F850A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Surrogate Dimension Keys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2C72-8B6B-4F78-98A9-6F9D69D9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Dimension table keys should be </a:t>
            </a:r>
            <a:r>
              <a:rPr lang="en-US" sz="2400" b="1" i="1" dirty="0"/>
              <a:t>surrogate</a:t>
            </a:r>
            <a:r>
              <a:rPr lang="en-US" sz="2400" dirty="0"/>
              <a:t> (non-intelligent and non-business related), because:</a:t>
            </a:r>
          </a:p>
          <a:p>
            <a:pPr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Business keys may change over time</a:t>
            </a:r>
          </a:p>
          <a:p>
            <a:pPr lvl="1" eaLnBrk="1" hangingPunct="1">
              <a:defRPr/>
            </a:pPr>
            <a:r>
              <a:rPr lang="en-US" dirty="0"/>
              <a:t>Helps keep track of nonkey attribute values for a given production key</a:t>
            </a:r>
          </a:p>
          <a:p>
            <a:pPr lvl="1" eaLnBrk="1" hangingPunct="1">
              <a:defRPr/>
            </a:pPr>
            <a:r>
              <a:rPr lang="en-US" dirty="0"/>
              <a:t>Surrogate keys are simpler and shorter</a:t>
            </a:r>
          </a:p>
          <a:p>
            <a:pPr lvl="1" eaLnBrk="1" hangingPunct="1">
              <a:defRPr/>
            </a:pPr>
            <a:r>
              <a:rPr lang="en-US" dirty="0"/>
              <a:t>Surrogate keys can be same length and format for all keys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2B629-BA4A-4A2C-907E-E29559A8A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FA5BFDB-A9A4-4D88-844D-E2BAD1F6A454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73CD4-26B3-4030-BCFF-0723F4EE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Grain of the Fact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5B19-EB4E-4CBC-9DD8-C6C7FEDF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/>
              <a:t>Granularity of Fact Table–what level of detail do you want?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  <a:p>
            <a:pPr lvl="1" eaLnBrk="1" hangingPunct="1">
              <a:defRPr/>
            </a:pPr>
            <a:r>
              <a:rPr lang="en-US" dirty="0"/>
              <a:t>Transactional grain–finest level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Aggregated grain–more summarized</a:t>
            </a:r>
            <a:endParaRPr lang="en-US"/>
          </a:p>
          <a:p>
            <a:pPr lvl="1" eaLnBrk="1" hangingPunct="1">
              <a:defRPr/>
            </a:pPr>
            <a:r>
              <a:rPr lang="en-US" dirty="0"/>
              <a:t>Finer grains </a:t>
            </a:r>
            <a:r>
              <a:rPr lang="en-US" dirty="0">
                <a:sym typeface="Wingdings" pitchFamily="2" charset="2"/>
              </a:rPr>
              <a:t> better </a:t>
            </a:r>
            <a:r>
              <a:rPr lang="en-US" b="1" i="1" dirty="0">
                <a:sym typeface="Wingdings" pitchFamily="2" charset="2"/>
              </a:rPr>
              <a:t>market basket analysis</a:t>
            </a:r>
            <a:r>
              <a:rPr lang="en-US" dirty="0">
                <a:sym typeface="Wingdings" pitchFamily="2" charset="2"/>
              </a:rPr>
              <a:t> capability</a:t>
            </a:r>
            <a:endParaRPr lang="en-US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dirty="0">
                <a:sym typeface="Wingdings" pitchFamily="2" charset="2"/>
              </a:rPr>
              <a:t>Finer grain  more dimension tables, more rows in fact table</a:t>
            </a:r>
            <a:endParaRPr lang="en-US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dirty="0">
                <a:sym typeface="Wingdings" pitchFamily="2" charset="2"/>
              </a:rPr>
              <a:t>In Web-based commerce, finest granularity is a click</a:t>
            </a:r>
            <a:endParaRPr lang="en-US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20B9A-325C-40B7-826D-03D9D002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E20A66AB-ACF9-4863-9E3C-3C23364E6CF3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432C-2BBF-4096-A499-2FBC9A70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</a:rPr>
              <a:t>Duration of the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4759-3537-4C98-8595-4BFD1DB9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Natural duration–13 months or 5 quarters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Financial institutions may need longer duration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Older data is more difficult to source and cleanse</a:t>
            </a:r>
          </a:p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703D3-4B5B-48DB-928F-9A4E8A041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DE06BFF-FA0E-422B-A77F-88CCCCC88EE7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9A58141-C6F6-4874-9BAC-10E4FB89D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C6265-D9F0-46C0-A69F-22832F62E41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545B5CA5-A63F-4143-8983-177F68002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81000"/>
            <a:ext cx="672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9-12  Modeling dates</a:t>
            </a: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A5279E2B-03DE-48BC-ADE8-764FEA5A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26064"/>
            <a:ext cx="50661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cs typeface="Tahoma" panose="020B0604030504040204" pitchFamily="34" charset="0"/>
              </a:rPr>
              <a:t>Fact tables contain time-period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 Date dimensions are important</a:t>
            </a:r>
            <a:endParaRPr lang="en-US" altLang="en-US" sz="2400">
              <a:solidFill>
                <a:srgbClr val="990000"/>
              </a:solidFill>
              <a:cs typeface="Tahoma" panose="020B0604030504040204" pitchFamily="34" charset="0"/>
            </a:endParaRPr>
          </a:p>
        </p:txBody>
      </p:sp>
      <p:pic>
        <p:nvPicPr>
          <p:cNvPr id="54277" name="Picture 5" descr="Noname.jpg">
            <a:extLst>
              <a:ext uri="{FF2B5EF4-FFF2-40B4-BE49-F238E27FC236}">
                <a16:creationId xmlns:a16="http://schemas.microsoft.com/office/drawing/2014/main" id="{112515A0-DF5C-4F82-A876-FD1EF6C0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990600"/>
            <a:ext cx="81010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BA5E7-E79A-40AC-AE9B-78D492E1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Variations of the 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831F-6572-440B-9534-183015F2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Multiple Facts Tables</a:t>
            </a:r>
          </a:p>
          <a:p>
            <a:pPr lvl="1">
              <a:defRPr/>
            </a:pPr>
            <a:r>
              <a:rPr lang="en-US" dirty="0"/>
              <a:t>Can improve performance</a:t>
            </a:r>
          </a:p>
          <a:p>
            <a:pPr lvl="1">
              <a:defRPr/>
            </a:pPr>
            <a:r>
              <a:rPr lang="en-US" dirty="0"/>
              <a:t>Often used to store facts for different combinations of dimensions</a:t>
            </a:r>
          </a:p>
          <a:p>
            <a:pPr lvl="1">
              <a:defRPr/>
            </a:pPr>
            <a:r>
              <a:rPr lang="en-US" dirty="0"/>
              <a:t>Conformed dimensions</a:t>
            </a:r>
          </a:p>
          <a:p>
            <a:pPr>
              <a:defRPr/>
            </a:pPr>
            <a:r>
              <a:rPr lang="en-US" sz="2400"/>
              <a:t>Factless Facts Tables</a:t>
            </a:r>
          </a:p>
          <a:p>
            <a:pPr lvl="1">
              <a:defRPr/>
            </a:pPr>
            <a:r>
              <a:rPr lang="en-US" dirty="0"/>
              <a:t>No nonkey data, but foreign keys for associated dimensions</a:t>
            </a:r>
          </a:p>
          <a:p>
            <a:pPr lvl="1">
              <a:defRPr/>
            </a:pPr>
            <a:r>
              <a:rPr lang="en-US" dirty="0"/>
              <a:t>Used for:</a:t>
            </a:r>
          </a:p>
          <a:p>
            <a:pPr lvl="2">
              <a:defRPr/>
            </a:pPr>
            <a:r>
              <a:rPr lang="en-US" sz="2400"/>
              <a:t>Tracking events</a:t>
            </a:r>
          </a:p>
          <a:p>
            <a:pPr lvl="2">
              <a:defRPr/>
            </a:pPr>
            <a:r>
              <a:rPr lang="en-US" sz="2400"/>
              <a:t>Inventory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D3E0-C6B9-445E-9DDA-9A5A31321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231AA0B7-3E1B-4754-A438-67C58F5FED86}" type="slidenum"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CF7B9-FF92-4B6B-A7A9-66ECD88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</a:rPr>
              <a:t>Slowly Changing Dimensions (SCD)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8CA4-216D-4030-AB30-08E158FB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bg1"/>
                </a:solidFill>
              </a:rPr>
              <a:t>Need to maintain knowledge of the past</a:t>
            </a:r>
          </a:p>
          <a:p>
            <a:pPr>
              <a:defRPr/>
            </a:pPr>
            <a:r>
              <a:rPr lang="en-US" sz="2400">
                <a:solidFill>
                  <a:schemeClr val="bg1"/>
                </a:solidFill>
              </a:rPr>
              <a:t>One option: for each changing attribute, create a current value field and many old-valued fields (multivalued)</a:t>
            </a:r>
          </a:p>
          <a:p>
            <a:pPr>
              <a:defRPr/>
            </a:pPr>
            <a:r>
              <a:rPr lang="en-US" sz="2400">
                <a:solidFill>
                  <a:schemeClr val="bg1"/>
                </a:solidFill>
              </a:rPr>
              <a:t>Better option: create a new dimension table row each time the dimension object changes, with all dimension characteristics at the time of change</a:t>
            </a:r>
          </a:p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086D-0B93-4B8E-8C88-D76036E0C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B2957FF-4076-4725-B4FE-FE38F8A57104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54" name="Rectangle 10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20B7D-0CDF-46C9-8936-5E1F8063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SCD Type 2</a:t>
            </a:r>
          </a:p>
        </p:txBody>
      </p:sp>
      <p:cxnSp>
        <p:nvCxnSpPr>
          <p:cNvPr id="60455" name="Straight Connector 10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7C0C-631B-4B57-B6B4-1BA05E88FD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Aft>
                <a:spcPts val="600"/>
              </a:spcAft>
            </a:pPr>
            <a:fld id="{76CF4A48-1D2E-4D47-9C0C-67ECC2E111D5}" type="slidenum">
              <a:rPr lang="en-US" altLang="en-US">
                <a:solidFill>
                  <a:srgbClr val="898989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29</a:t>
            </a:fld>
            <a:endParaRPr lang="en-US" altLang="en-US">
              <a:solidFill>
                <a:srgbClr val="898989"/>
              </a:solidFill>
              <a:latin typeface="+mn-lt"/>
              <a:cs typeface="+mn-cs"/>
            </a:endParaRPr>
          </a:p>
        </p:txBody>
      </p:sp>
      <p:sp>
        <p:nvSpPr>
          <p:cNvPr id="60452" name="TextBox 5">
            <a:extLst>
              <a:ext uri="{FF2B5EF4-FFF2-40B4-BE49-F238E27FC236}">
                <a16:creationId xmlns:a16="http://schemas.microsoft.com/office/drawing/2014/main" id="{874B83B3-6D7F-4F91-8F06-2A89B1BE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759" y="1520117"/>
            <a:ext cx="60893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Records from operational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E8745A-FA89-45EB-80CE-7DD497322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93175"/>
              </p:ext>
            </p:extLst>
          </p:nvPr>
        </p:nvGraphicFramePr>
        <p:xfrm>
          <a:off x="870680" y="2509911"/>
          <a:ext cx="10395544" cy="3997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7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1241">
                <a:tc>
                  <a:txBody>
                    <a:bodyPr/>
                    <a:lstStyle/>
                    <a:p>
                      <a:r>
                        <a:rPr lang="en-US" sz="3000"/>
                        <a:t>EmpID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FirstName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LastName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Address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StartDate</a:t>
                      </a:r>
                    </a:p>
                  </a:txBody>
                  <a:tcPr marL="150297" marR="150297" marT="75116" marB="751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132">
                <a:tc>
                  <a:txBody>
                    <a:bodyPr/>
                    <a:lstStyle/>
                    <a:p>
                      <a:r>
                        <a:rPr lang="en-US" sz="3000"/>
                        <a:t>E100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Joseph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Smith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101 Main St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1/1/2019</a:t>
                      </a:r>
                    </a:p>
                  </a:txBody>
                  <a:tcPr marL="150297" marR="150297" marT="75116" marB="751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132">
                <a:tc>
                  <a:txBody>
                    <a:bodyPr/>
                    <a:lstStyle/>
                    <a:p>
                      <a:r>
                        <a:rPr lang="en-US" sz="3000"/>
                        <a:t>E200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Raj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Boopathy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30 Ames Ave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2/2/2019</a:t>
                      </a:r>
                    </a:p>
                  </a:txBody>
                  <a:tcPr marL="150297" marR="150297" marT="75116" marB="751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132">
                <a:tc>
                  <a:txBody>
                    <a:bodyPr/>
                    <a:lstStyle/>
                    <a:p>
                      <a:r>
                        <a:rPr lang="en-US" sz="3000"/>
                        <a:t>E300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Sarah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Lee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15 Water St</a:t>
                      </a:r>
                    </a:p>
                  </a:txBody>
                  <a:tcPr marL="150297" marR="150297" marT="75116" marB="75116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2/15/2019</a:t>
                      </a:r>
                    </a:p>
                  </a:txBody>
                  <a:tcPr marL="150297" marR="150297" marT="75116" marB="751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2FEF-AD7A-4874-B675-A3F7A6DA7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DF08D9-672F-42A3-ADC4-AA90B49E2FE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15C3CEE-4E7A-46C1-9328-A4DEAA422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7" y="0"/>
            <a:ext cx="881587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Definition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EE9C1545-F0B8-4D31-BB41-DD1DF4556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327" y="838200"/>
            <a:ext cx="8815873" cy="518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b="1" dirty="0"/>
              <a:t>Data Warehouse</a:t>
            </a:r>
            <a:r>
              <a:rPr lang="en-US" dirty="0"/>
              <a:t> 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A subject-oriented, integrated, time-variant, non-updatable collection of data used in support of management decision-making processes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/>
              <a:t>Subject-oriented:</a:t>
            </a:r>
            <a:r>
              <a:rPr lang="en-US" dirty="0"/>
              <a:t> e.g. customers, patients, students, products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/>
              <a:t>Integrated: </a:t>
            </a:r>
            <a:r>
              <a:rPr lang="en-US" dirty="0"/>
              <a:t>consistent naming conventions, formats, encoding structures; from multiple data sources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/>
              <a:t>Time-variant: </a:t>
            </a:r>
            <a:r>
              <a:rPr lang="en-US" dirty="0"/>
              <a:t>can study trends and changes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/>
              <a:t>Non-updatable: </a:t>
            </a:r>
            <a:r>
              <a:rPr lang="en-US" dirty="0"/>
              <a:t>read-only, periodically refreshed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/>
              <a:t>Data Mart</a:t>
            </a:r>
            <a:endParaRPr lang="en-US" dirty="0"/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A data warehouse that is limited in 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CF6-3F51-404F-B46B-A8ECDDE5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SCD Type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A8B22C-874C-4FAE-99D0-EE7BA7263C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7050" y="2136776"/>
          <a:ext cx="82296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EmpID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FirstName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LastName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Address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StartDate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E100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Joseph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Smith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 Main St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1/1/2019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E200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Boopathy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 Ames Ave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2/2/2019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E300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Sarah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 Water St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2/15/2019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AAEC-2C79-4514-8794-B3BF88A47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A43E5D9-569B-4539-8B70-D47A2CAD8517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76" name="TextBox 5">
            <a:extLst>
              <a:ext uri="{FF2B5EF4-FFF2-40B4-BE49-F238E27FC236}">
                <a16:creationId xmlns:a16="http://schemas.microsoft.com/office/drawing/2014/main" id="{BF4CA39A-EB3C-447E-9F70-C50D6C6D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49400"/>
            <a:ext cx="612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Records from operational system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72DAE1-47B9-41E2-B7D8-5549C4FD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8961"/>
              </p:ext>
            </p:extLst>
          </p:nvPr>
        </p:nvGraphicFramePr>
        <p:xfrm>
          <a:off x="1752600" y="4418013"/>
          <a:ext cx="8839200" cy="26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39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SK_EmpID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EmpID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FirstName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LastName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Address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StartDate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RecDate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E100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Joseph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Smith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 Main St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1/1/2019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3/1/19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99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E200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Boopathy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 Ames Ave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2/2/2019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3/1/19</a:t>
                      </a:r>
                    </a:p>
                    <a:p>
                      <a:endParaRPr 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79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E300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Sarah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Lee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 Water St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2/15/2019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3/1/19</a:t>
                      </a:r>
                    </a:p>
                    <a:p>
                      <a:endParaRPr 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78" name="TextBox 8">
            <a:extLst>
              <a:ext uri="{FF2B5EF4-FFF2-40B4-BE49-F238E27FC236}">
                <a16:creationId xmlns:a16="http://schemas.microsoft.com/office/drawing/2014/main" id="{46512865-8072-432E-81FC-3DD08552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3733800"/>
            <a:ext cx="848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Records from the Employee Dimension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2CFF-637C-40D5-92E3-B2B7899E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Operational System changes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0" name="TextBox 2">
            <a:extLst>
              <a:ext uri="{FF2B5EF4-FFF2-40B4-BE49-F238E27FC236}">
                <a16:creationId xmlns:a16="http://schemas.microsoft.com/office/drawing/2014/main" id="{FA754B85-F533-4071-8B5A-6054D23F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784" y="4824249"/>
            <a:ext cx="6673136" cy="1461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bg1"/>
                </a:solidFill>
                <a:latin typeface="+mn-lt"/>
                <a:cs typeface="+mn-cs"/>
              </a:rPr>
              <a:t>Sarah gets married, last name changes to from Lee to Lopez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9C73-2816-49D9-8BE1-0C05E9D82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Aft>
                <a:spcPts val="600"/>
              </a:spcAft>
            </a:pPr>
            <a:fld id="{B76038FB-5789-4551-A4E3-B0C8C7AE8799}" type="slidenum">
              <a:rPr lang="en-US" altLang="en-US">
                <a:solidFill>
                  <a:schemeClr val="bg1">
                    <a:alpha val="80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31</a:t>
            </a:fld>
            <a:endParaRPr lang="en-US" altLang="en-US">
              <a:solidFill>
                <a:schemeClr val="bg1">
                  <a:alpha val="8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2469" name="TextBox 5">
            <a:extLst>
              <a:ext uri="{FF2B5EF4-FFF2-40B4-BE49-F238E27FC236}">
                <a16:creationId xmlns:a16="http://schemas.microsoft.com/office/drawing/2014/main" id="{C508A8B1-003F-47F6-BC29-7F372B2AF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4" y="1854200"/>
            <a:ext cx="769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Records from operational system 3/14/19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D675C5-CD13-49C8-94C4-06163DFF9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761179"/>
              </p:ext>
            </p:extLst>
          </p:nvPr>
        </p:nvGraphicFramePr>
        <p:xfrm>
          <a:off x="1153715" y="385011"/>
          <a:ext cx="9878767" cy="379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433">
                <a:tc>
                  <a:txBody>
                    <a:bodyPr/>
                    <a:lstStyle/>
                    <a:p>
                      <a:r>
                        <a:rPr lang="en-US" sz="2800"/>
                        <a:t>EmpID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FirstName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LastName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Address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StartDate</a:t>
                      </a:r>
                    </a:p>
                  </a:txBody>
                  <a:tcPr marL="142826" marR="142826" marT="71413" marB="714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909">
                <a:tc>
                  <a:txBody>
                    <a:bodyPr/>
                    <a:lstStyle/>
                    <a:p>
                      <a:r>
                        <a:rPr lang="en-US" sz="2800"/>
                        <a:t>E100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Joseph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Smith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101 Main St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1/1/2019</a:t>
                      </a:r>
                    </a:p>
                  </a:txBody>
                  <a:tcPr marL="142826" marR="142826" marT="71413" marB="714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909">
                <a:tc>
                  <a:txBody>
                    <a:bodyPr/>
                    <a:lstStyle/>
                    <a:p>
                      <a:r>
                        <a:rPr lang="en-US" sz="2800"/>
                        <a:t>E200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Raj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Boopathy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30 Ames Ave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2/2/2019</a:t>
                      </a:r>
                    </a:p>
                  </a:txBody>
                  <a:tcPr marL="142826" marR="142826" marT="71413" marB="714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909">
                <a:tc>
                  <a:txBody>
                    <a:bodyPr/>
                    <a:lstStyle/>
                    <a:p>
                      <a:r>
                        <a:rPr lang="en-US" sz="2800"/>
                        <a:t>E300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Sarah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highlight>
                            <a:srgbClr val="FFFF00"/>
                          </a:highlight>
                        </a:rPr>
                        <a:t>Lopez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15 Water St</a:t>
                      </a:r>
                    </a:p>
                  </a:txBody>
                  <a:tcPr marL="142826" marR="142826" marT="71413" marB="71413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2/15/2019</a:t>
                      </a:r>
                    </a:p>
                  </a:txBody>
                  <a:tcPr marL="142826" marR="142826" marT="71413" marB="714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77991-8A15-4740-B3A0-52F923F3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changes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6B8A-6B17-4FFD-BD82-A23CF5A8A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Aft>
                <a:spcPts val="600"/>
              </a:spcAft>
            </a:pPr>
            <a:fld id="{FEF931FE-82BA-4574-908A-976DEAE9CE4F}" type="slidenum">
              <a:rPr lang="en-US" altLang="en-US">
                <a:solidFill>
                  <a:srgbClr val="898989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32</a:t>
            </a:fld>
            <a:endParaRPr lang="en-US" altLang="en-US">
              <a:solidFill>
                <a:srgbClr val="898989"/>
              </a:solidFill>
              <a:latin typeface="+mn-lt"/>
              <a:cs typeface="+mn-cs"/>
            </a:endParaRPr>
          </a:p>
        </p:txBody>
      </p:sp>
      <p:sp>
        <p:nvSpPr>
          <p:cNvPr id="64516" name="TextBox 8">
            <a:extLst>
              <a:ext uri="{FF2B5EF4-FFF2-40B4-BE49-F238E27FC236}">
                <a16:creationId xmlns:a16="http://schemas.microsoft.com/office/drawing/2014/main" id="{243652DA-25E8-41B3-A441-26362519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36714"/>
            <a:ext cx="853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Records from the Employee Dimension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64848C-268C-43B5-9D54-36419B3C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21638"/>
              </p:ext>
            </p:extLst>
          </p:nvPr>
        </p:nvGraphicFramePr>
        <p:xfrm>
          <a:off x="457052" y="307731"/>
          <a:ext cx="11222800" cy="399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7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9528">
                <a:tc>
                  <a:txBody>
                    <a:bodyPr/>
                    <a:lstStyle/>
                    <a:p>
                      <a:r>
                        <a:rPr lang="en-US" sz="2100"/>
                        <a:t>SK_EmpID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EmpID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FirstName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LastName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Address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StartDate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RecDate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Current</a:t>
                      </a:r>
                    </a:p>
                  </a:txBody>
                  <a:tcPr marL="108044" marR="108044" marT="54022" marB="540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528"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E100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Joseph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Smith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101 Main St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1/1/2019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3/1/19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8044" marR="108044" marT="54022" marB="540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528"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E200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Raj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Boopathy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30 Ames Ave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2/2/2019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3/1/19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8044" marR="108044" marT="54022" marB="540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28">
                <a:tc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E300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Sarah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Lee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15 Water St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2/15/2019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3/1/19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L="108044" marR="108044" marT="54022" marB="540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28"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E300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Sarah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Lopez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15 Water St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2/15/2019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3/14/19</a:t>
                      </a:r>
                    </a:p>
                  </a:txBody>
                  <a:tcPr marL="108044" marR="108044" marT="54022" marB="5402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L="108044" marR="108044" marT="54022" marB="540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08AE3-50BF-48DB-B17F-309C1035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rgbClr val="FFFFFF"/>
                </a:solidFill>
              </a:rPr>
              <a:t>10 Essential Rules for Dimensional Modeling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8E5C81-E577-4495-BD03-4A0DE9394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/>
              <a:t>Use atomic facts</a:t>
            </a:r>
          </a:p>
          <a:p>
            <a:pPr>
              <a:defRPr/>
            </a:pPr>
            <a:r>
              <a:rPr lang="en-US" sz="2000"/>
              <a:t>Create single-process fact tables</a:t>
            </a:r>
          </a:p>
          <a:p>
            <a:pPr>
              <a:defRPr/>
            </a:pPr>
            <a:r>
              <a:rPr lang="en-US" sz="2000"/>
              <a:t>Include a date dimension for each fact table</a:t>
            </a:r>
          </a:p>
          <a:p>
            <a:pPr>
              <a:defRPr/>
            </a:pPr>
            <a:r>
              <a:rPr lang="en-US" sz="2000"/>
              <a:t>Enforce consistent grain</a:t>
            </a:r>
          </a:p>
          <a:p>
            <a:pPr>
              <a:defRPr/>
            </a:pPr>
            <a:r>
              <a:rPr lang="en-US" sz="2000"/>
              <a:t>Disallow null keys in fact tables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D02A04-EEE7-4FF2-B61D-F981DA66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/>
              <a:t>Honor hierarchies</a:t>
            </a:r>
          </a:p>
          <a:p>
            <a:pPr>
              <a:spcBef>
                <a:spcPts val="1200"/>
              </a:spcBef>
              <a:defRPr/>
            </a:pPr>
            <a:r>
              <a:rPr lang="en-US" sz="2000"/>
              <a:t>Decode dimension tables</a:t>
            </a:r>
          </a:p>
          <a:p>
            <a:pPr>
              <a:spcBef>
                <a:spcPts val="1200"/>
              </a:spcBef>
              <a:defRPr/>
            </a:pPr>
            <a:r>
              <a:rPr lang="en-US" sz="2000"/>
              <a:t>Use surrogate keys</a:t>
            </a:r>
          </a:p>
          <a:p>
            <a:pPr>
              <a:spcBef>
                <a:spcPts val="1200"/>
              </a:spcBef>
              <a:defRPr/>
            </a:pPr>
            <a:r>
              <a:rPr lang="en-US" sz="2000"/>
              <a:t>Conform dimensions</a:t>
            </a:r>
          </a:p>
          <a:p>
            <a:pPr>
              <a:spcBef>
                <a:spcPts val="1200"/>
              </a:spcBef>
              <a:defRPr/>
            </a:pPr>
            <a:r>
              <a:rPr lang="en-US" sz="2000"/>
              <a:t>Balance requirements with actual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AF1F-F40C-40AB-93C0-56DF80F463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B3294AF6-E3C4-4BA4-B1CD-8509D96D1ACD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A863F04E-1F8A-4A98-A80C-980B8FDB3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The User Interface</a:t>
            </a:r>
            <a:br>
              <a:rPr lang="en-US"/>
            </a:br>
            <a:r>
              <a:rPr lang="en-US"/>
              <a:t>Metadata (data catalog)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758E737A-B303-4795-BD59-B00C36CD6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/>
              <a:t>Identify subjects of the data mart</a:t>
            </a:r>
          </a:p>
          <a:p>
            <a:pPr eaLnBrk="1" hangingPunct="1">
              <a:defRPr/>
            </a:pPr>
            <a:r>
              <a:rPr lang="en-US" sz="2400"/>
              <a:t>Identify dimensions and facts</a:t>
            </a:r>
          </a:p>
          <a:p>
            <a:pPr eaLnBrk="1" hangingPunct="1">
              <a:defRPr/>
            </a:pPr>
            <a:r>
              <a:rPr lang="en-US" sz="2400"/>
              <a:t>Indicate how data is derived from enterprise data warehouses, including derivation rules</a:t>
            </a:r>
          </a:p>
          <a:p>
            <a:pPr eaLnBrk="1" hangingPunct="1">
              <a:defRPr/>
            </a:pPr>
            <a:r>
              <a:rPr lang="en-US" sz="2400"/>
              <a:t>Indicate how data is derived from operational data store, including derivation rules</a:t>
            </a:r>
          </a:p>
          <a:p>
            <a:pPr eaLnBrk="1" hangingPunct="1">
              <a:defRPr/>
            </a:pPr>
            <a:r>
              <a:rPr lang="en-US" sz="2400"/>
              <a:t>Identify available reports and predefined queries</a:t>
            </a:r>
          </a:p>
          <a:p>
            <a:pPr eaLnBrk="1" hangingPunct="1">
              <a:defRPr/>
            </a:pPr>
            <a:r>
              <a:rPr lang="en-US" sz="2400"/>
              <a:t>Identify data analysis techniques (e.g. drill-down)</a:t>
            </a:r>
          </a:p>
          <a:p>
            <a:pPr eaLnBrk="1" hangingPunct="1">
              <a:defRPr/>
            </a:pPr>
            <a:r>
              <a:rPr lang="en-US" sz="2400"/>
              <a:t>Identify responsible people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E1754-186A-49CF-B9A9-D41F96BC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5FD72A7F-F72C-4BCE-A665-B2DC2649F418}" type="slidenum"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34</a:t>
            </a:fld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027C2D84-EB9C-470F-AC40-FE772FF2C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/>
              <a:t>Online Analytical Processing (OLAP) Tools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81F63F22-0167-4DD4-8B38-7DA3B2EA3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/>
              <a:t>The use of a set of graphical tools that provides users with multidimensional views of their data and allows them to analyze the data using simple windowing techniques</a:t>
            </a:r>
          </a:p>
          <a:p>
            <a:pPr eaLnBrk="1" hangingPunct="1">
              <a:defRPr/>
            </a:pPr>
            <a:r>
              <a:rPr lang="en-US" sz="2200" b="1" i="1"/>
              <a:t>Relational OLAP (ROLAP)</a:t>
            </a:r>
          </a:p>
          <a:p>
            <a:pPr lvl="1" eaLnBrk="1" hangingPunct="1">
              <a:defRPr/>
            </a:pPr>
            <a:r>
              <a:rPr lang="en-US" sz="2200"/>
              <a:t>Traditional relational representation</a:t>
            </a:r>
          </a:p>
          <a:p>
            <a:pPr eaLnBrk="1" hangingPunct="1">
              <a:defRPr/>
            </a:pPr>
            <a:r>
              <a:rPr lang="en-US" sz="2200" b="1" i="1"/>
              <a:t>Multidimensional OLAP (MOLAP)</a:t>
            </a:r>
          </a:p>
          <a:p>
            <a:pPr lvl="1" eaLnBrk="1" hangingPunct="1">
              <a:defRPr/>
            </a:pPr>
            <a:r>
              <a:rPr lang="en-US" sz="2200" b="1"/>
              <a:t>Cube</a:t>
            </a:r>
            <a:r>
              <a:rPr lang="en-US" sz="2200"/>
              <a:t> structure</a:t>
            </a:r>
          </a:p>
          <a:p>
            <a:pPr eaLnBrk="1" hangingPunct="1">
              <a:defRPr/>
            </a:pPr>
            <a:r>
              <a:rPr lang="en-US" sz="2200"/>
              <a:t>OLAP Operations</a:t>
            </a:r>
          </a:p>
          <a:p>
            <a:pPr lvl="1" eaLnBrk="1" hangingPunct="1">
              <a:defRPr/>
            </a:pPr>
            <a:r>
              <a:rPr lang="en-US" sz="2200" b="1" i="1"/>
              <a:t>Cube slicing</a:t>
            </a:r>
            <a:r>
              <a:rPr lang="en-US" sz="2200"/>
              <a:t>–come up with 2-D view of data</a:t>
            </a:r>
          </a:p>
          <a:p>
            <a:pPr lvl="1" eaLnBrk="1" hangingPunct="1">
              <a:defRPr/>
            </a:pPr>
            <a:r>
              <a:rPr lang="en-US" sz="2200" b="1" i="1"/>
              <a:t>Drill-down</a:t>
            </a:r>
            <a:r>
              <a:rPr lang="en-US" sz="2200"/>
              <a:t>–going from summary to more detailed views</a:t>
            </a:r>
          </a:p>
          <a:p>
            <a:pPr lvl="1" eaLnBrk="1" hangingPunct="1">
              <a:defRPr/>
            </a:pPr>
            <a:r>
              <a:rPr lang="en-US" sz="2200"/>
              <a:t>Consolidation  -  roll up operations </a:t>
            </a:r>
          </a:p>
          <a:p>
            <a:pPr eaLnBrk="1" hangingPunct="1">
              <a:defRPr/>
            </a:pP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0D1-1BBF-4678-BC43-9374E4940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1500C3FB-ECD0-4274-ABC5-0503DC42E9E1}" type="slidenum"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35</a:t>
            </a:fld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7077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078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3DB8D388-80A7-4AD6-8E06-97E05FFC8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b="1">
                <a:solidFill>
                  <a:schemeClr val="bg1"/>
                </a:solidFill>
              </a:rPr>
              <a:t>OLAP Tools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75D7FAE5-4CB7-4027-B1E1-A27B3719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IBM Cognos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Microstrategy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Palo OLAP Server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Apache Kylin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Microsoft SSAS</a:t>
            </a:r>
          </a:p>
          <a:p>
            <a:pPr eaLnBrk="1" hangingPunct="1"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77923-EA3B-4A30-815E-5969A291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1975E59B-7091-4196-A4E3-739393222AA2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36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AE8A21B-E11D-481D-8A15-92A3586468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47C54A-028F-43D9-8908-C5E99AAA6B1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A73CE769-8A21-425E-9CDD-6C15E107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6" y="22860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9-21 Slicing a data cube</a:t>
            </a:r>
          </a:p>
        </p:txBody>
      </p:sp>
      <p:pic>
        <p:nvPicPr>
          <p:cNvPr id="74756" name="Picture 4" descr="Noname.jpg">
            <a:extLst>
              <a:ext uri="{FF2B5EF4-FFF2-40B4-BE49-F238E27FC236}">
                <a16:creationId xmlns:a16="http://schemas.microsoft.com/office/drawing/2014/main" id="{CA64C650-184F-4091-996A-C0204B22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990600"/>
            <a:ext cx="855186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7" descr="Noname.jpg">
            <a:extLst>
              <a:ext uri="{FF2B5EF4-FFF2-40B4-BE49-F238E27FC236}">
                <a16:creationId xmlns:a16="http://schemas.microsoft.com/office/drawing/2014/main" id="{0AB8B584-8979-470B-AB51-965DBA2A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52400"/>
            <a:ext cx="54197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ED43D4-2353-4B57-B480-E32AE8CA7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21B70F-C933-46BB-9C13-2BB0338E263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2ADA0E78-A395-4BB0-A5DC-246E217A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1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9-22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Example of drill-down</a:t>
            </a:r>
          </a:p>
        </p:txBody>
      </p:sp>
      <p:sp>
        <p:nvSpPr>
          <p:cNvPr id="76805" name="Text Box 4">
            <a:extLst>
              <a:ext uri="{FF2B5EF4-FFF2-40B4-BE49-F238E27FC236}">
                <a16:creationId xmlns:a16="http://schemas.microsoft.com/office/drawing/2014/main" id="{DDA4AF0D-EB20-441D-8A98-4BF80CD9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86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cs typeface="Tahoma" panose="020B0604030504040204" pitchFamily="34" charset="0"/>
              </a:rPr>
              <a:t>Summary report</a:t>
            </a: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F15CAEEE-E57F-4D6F-89AE-0649BD87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cs typeface="Tahoma" panose="020B0604030504040204" pitchFamily="34" charset="0"/>
              </a:rPr>
              <a:t>Drill-down with color added</a:t>
            </a:r>
          </a:p>
        </p:txBody>
      </p:sp>
      <p:sp>
        <p:nvSpPr>
          <p:cNvPr id="76807" name="Text Box 6">
            <a:extLst>
              <a:ext uri="{FF2B5EF4-FFF2-40B4-BE49-F238E27FC236}">
                <a16:creationId xmlns:a16="http://schemas.microsoft.com/office/drawing/2014/main" id="{1EAE435E-DFF5-407D-8FB3-7F4206CC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317751"/>
            <a:ext cx="2606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</a:rPr>
              <a:t>Starting with summary data, users can obtain details for particular cells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1E1E49-6AC0-4BF9-B2D9-D11C67B9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3716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Business Performance Mgmt (BPM)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FAFD3C4-C9B0-4D44-B073-CA194F85F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AE55F-44D4-4972-B603-114EEF9060A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5A6EF580-0743-4D39-A3B5-DFF423FF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1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Figure 9-25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Sample Dashboard</a:t>
            </a:r>
          </a:p>
        </p:txBody>
      </p:sp>
      <p:sp>
        <p:nvSpPr>
          <p:cNvPr id="78853" name="Text Box 6">
            <a:extLst>
              <a:ext uri="{FF2B5EF4-FFF2-40B4-BE49-F238E27FC236}">
                <a16:creationId xmlns:a16="http://schemas.microsoft.com/office/drawing/2014/main" id="{71AB57BF-B320-4CA2-8AEC-F5B05587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286001"/>
            <a:ext cx="26066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BPM systems allow managers to measure,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monitor, and manage key activities and processes to achieve organizational goals.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Dashboards are often used to provide an information system in support of BPM.</a:t>
            </a:r>
          </a:p>
        </p:txBody>
      </p:sp>
      <p:pic>
        <p:nvPicPr>
          <p:cNvPr id="78854" name="Picture 8" descr="Noname.gif">
            <a:extLst>
              <a:ext uri="{FF2B5EF4-FFF2-40B4-BE49-F238E27FC236}">
                <a16:creationId xmlns:a16="http://schemas.microsoft.com/office/drawing/2014/main" id="{EDA9FDDA-25B4-48EC-9C2A-52DCE6BFD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4" y="1085850"/>
            <a:ext cx="52720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Text Box 6">
            <a:extLst>
              <a:ext uri="{FF2B5EF4-FFF2-40B4-BE49-F238E27FC236}">
                <a16:creationId xmlns:a16="http://schemas.microsoft.com/office/drawing/2014/main" id="{C17F7EDF-7406-4EAE-995F-2ED36E5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1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Charts like these are examples of </a:t>
            </a:r>
            <a:r>
              <a:rPr lang="en-US" altLang="en-US" sz="1800" b="1">
                <a:solidFill>
                  <a:srgbClr val="C00000"/>
                </a:solidFill>
              </a:rPr>
              <a:t>data visualization</a:t>
            </a:r>
            <a:r>
              <a:rPr lang="en-US" altLang="en-US" sz="1800">
                <a:solidFill>
                  <a:srgbClr val="C00000"/>
                </a:solidFill>
              </a:rPr>
              <a:t>, the representation of data in graphical and multimedia formats for human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0B17C68E-F950-483A-BF19-DCCEC7898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>
                <a:solidFill>
                  <a:schemeClr val="bg1"/>
                </a:solidFill>
              </a:rPr>
              <a:t>Need for Data Warehousing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B0ADB115-960C-4C43-9A6A-B5E3E5C18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endParaRPr lang="en-US" sz="240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Integrated, company-wide view of high-quality information (from disparate databases)</a:t>
            </a:r>
          </a:p>
          <a:p>
            <a:pPr eaLnBrk="1" hangingPunct="1">
              <a:defRPr/>
            </a:pPr>
            <a:endParaRPr lang="en-US" sz="240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Separation of </a:t>
            </a:r>
            <a:r>
              <a:rPr lang="en-US" sz="2400" i="1">
                <a:solidFill>
                  <a:schemeClr val="bg1"/>
                </a:solidFill>
              </a:rPr>
              <a:t>operational</a:t>
            </a:r>
            <a:r>
              <a:rPr lang="en-US" sz="2400">
                <a:solidFill>
                  <a:schemeClr val="bg1"/>
                </a:solidFill>
              </a:rPr>
              <a:t> and </a:t>
            </a:r>
            <a:r>
              <a:rPr lang="en-US" sz="2400" i="1">
                <a:solidFill>
                  <a:schemeClr val="bg1"/>
                </a:solidFill>
              </a:rPr>
              <a:t>informational</a:t>
            </a:r>
            <a:r>
              <a:rPr lang="en-US" sz="2400">
                <a:solidFill>
                  <a:schemeClr val="bg1"/>
                </a:solidFill>
              </a:rPr>
              <a:t> systems and data (for improved performance)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307DE9-BEFE-4DF2-8FA4-1C15DC2B5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6A89D2F-8BDE-4DB4-998D-05BC26F5E223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6816B69E-C4CB-4375-9242-3AACCDB31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>
                <a:solidFill>
                  <a:schemeClr val="bg1"/>
                </a:solidFill>
              </a:rPr>
              <a:t>Data Mining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8D77914D-A82B-4459-B660-55D40F021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Knowledge discovery using a blend of statistical, AI, and computer graphics techniques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Goals: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Explain observed events or conditions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Confirm hypotheses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Explore data for new or unexpected relationships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bg1"/>
                </a:solidFill>
              </a:rPr>
              <a:t>Prediction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26B8C-651D-45AF-9983-70CFFC2B0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2E4E4AAF-8C44-44DD-A766-125386DA51DD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40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66189-1F0D-4149-8639-B3F99AD17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733891A8-5A45-4964-924E-761DE1D30ECF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28A03B-91F6-411C-B9BC-03A4B8A3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5970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947" name="Picture 7" descr="Noname.gif">
            <a:extLst>
              <a:ext uri="{FF2B5EF4-FFF2-40B4-BE49-F238E27FC236}">
                <a16:creationId xmlns:a16="http://schemas.microsoft.com/office/drawing/2014/main" id="{C6D557BD-A133-4D48-ACC5-0D3FDE42B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r="3563" b="1"/>
          <a:stretch/>
        </p:blipFill>
        <p:spPr bwMode="auto">
          <a:xfrm>
            <a:off x="338327" y="338328"/>
            <a:ext cx="1154887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B9172B13-D12E-49B7-A3A5-CE208C3C2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>
                <a:solidFill>
                  <a:schemeClr val="bg1"/>
                </a:solidFill>
              </a:rPr>
              <a:t>Issues with Company-Wide View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B91F490-D244-4EE4-90E9-6F1A923B8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Inconsistent key structures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Synonyms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Free-form vs. structured fields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Inconsistent data values</a:t>
            </a:r>
          </a:p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Missing data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>
              <a:solidFill>
                <a:schemeClr val="bg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chemeClr val="bg1"/>
                </a:solidFill>
              </a:rPr>
              <a:t>See figure 9-1 for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81AE-C49A-4FA2-B8A5-6440AF739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9D9DAE64-56AA-4E9C-955F-B9D9BF049FAB}" type="slidenum">
              <a:rPr lang="en-US" altLang="en-US" sz="10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5</a:t>
            </a:fld>
            <a:endParaRPr lang="en-US" altLang="en-US" sz="105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8C7E2A0-7E36-48EC-AFCC-DB332C891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96E5C2-90C5-4A16-A033-EE5BF99CCA3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882B1E5F-B134-4902-BDF9-8EB42BEF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8275"/>
            <a:ext cx="236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9-1 Examples of heterogeneous data</a:t>
            </a:r>
          </a:p>
        </p:txBody>
      </p:sp>
      <p:pic>
        <p:nvPicPr>
          <p:cNvPr id="13316" name="Picture 4" descr="Noname.gif">
            <a:extLst>
              <a:ext uri="{FF2B5EF4-FFF2-40B4-BE49-F238E27FC236}">
                <a16:creationId xmlns:a16="http://schemas.microsoft.com/office/drawing/2014/main" id="{F07BFD36-B92A-4D2B-9AB0-B56354A28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228601"/>
            <a:ext cx="58578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2C89B4BE-2CC2-487C-AFF4-937B05DE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Organizational Trends Motivating Data Warehouses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22AD869-14AB-4B57-8E45-807901AD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/>
              <a:t>No single system of records</a:t>
            </a:r>
          </a:p>
          <a:p>
            <a:pPr eaLnBrk="1" hangingPunct="1">
              <a:defRPr/>
            </a:pPr>
            <a:r>
              <a:rPr lang="en-US" sz="2400"/>
              <a:t>Multiple systems not synchronized</a:t>
            </a:r>
          </a:p>
          <a:p>
            <a:pPr eaLnBrk="1" hangingPunct="1">
              <a:defRPr/>
            </a:pPr>
            <a:r>
              <a:rPr lang="en-US" sz="2400"/>
              <a:t>Organizational need to analyze activities in a balanced way</a:t>
            </a:r>
          </a:p>
          <a:p>
            <a:pPr eaLnBrk="1" hangingPunct="1">
              <a:defRPr/>
            </a:pPr>
            <a:r>
              <a:rPr lang="en-US" sz="2400"/>
              <a:t>Customer relationship management</a:t>
            </a:r>
          </a:p>
          <a:p>
            <a:pPr eaLnBrk="1" hangingPunct="1">
              <a:defRPr/>
            </a:pPr>
            <a:r>
              <a:rPr lang="en-US" sz="2400"/>
              <a:t>Supplier relationship management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1017-3024-4201-B865-6A7DD11AB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343F8AEC-5A23-4E10-9B7B-0522A6FDE6DF}" type="slidenum">
              <a:rPr lang="en-US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</a:t>
            </a:fld>
            <a:endParaRPr lang="en-US" altLang="en-US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A620B08A-7D96-45A3-BAE1-C531AC7E8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/>
              <a:t>Separating Operational and Informational Systems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E38C1049-1E0B-40EA-BF85-A782A6709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/>
              <a:t>Operational system </a:t>
            </a:r>
            <a:r>
              <a:rPr lang="en-US" sz="2400"/>
              <a:t>– a system that is used to run a business in real time, based on current data; also called a system of record</a:t>
            </a:r>
          </a:p>
          <a:p>
            <a:pPr eaLnBrk="1" hangingPunct="1">
              <a:defRPr/>
            </a:pPr>
            <a:endParaRPr lang="en-US" sz="2400"/>
          </a:p>
          <a:p>
            <a:pPr>
              <a:defRPr/>
            </a:pPr>
            <a:r>
              <a:rPr lang="en-US" sz="2400" b="1"/>
              <a:t>Informational system </a:t>
            </a:r>
            <a:r>
              <a:rPr lang="en-US" sz="2400"/>
              <a:t>– a system designed to support decision making based on historical point-in-time and prediction data for complex queries or data-mining applications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8E3AF90-9B63-4464-BB60-E42AAC583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F18C14B7-205D-49FF-8B27-C06AFD404ED0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3DB18-D44C-406E-8172-6B714928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388" y="5177227"/>
            <a:ext cx="5623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Datawarehouse = informational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8" descr="Noname.gif">
            <a:extLst>
              <a:ext uri="{FF2B5EF4-FFF2-40B4-BE49-F238E27FC236}">
                <a16:creationId xmlns:a16="http://schemas.microsoft.com/office/drawing/2014/main" id="{76435F3B-4B5B-48D9-9D62-1CCC906EE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1753"/>
            <a:ext cx="10905066" cy="53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EA5756D-A804-4688-BC2E-F5EF63C7D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AE94AD17-3721-4DD4-B902-A706F6F61CAA}" type="slidenum">
              <a:rPr lang="en-US" altLang="en-US" sz="1200">
                <a:solidFill>
                  <a:srgbClr val="FFFFFF"/>
                </a:solidFill>
                <a:latin typeface="+mn-lt"/>
                <a:cs typeface="+mn-cs"/>
              </a:rPr>
              <a:pPr algn="r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2702</Words>
  <Application>Microsoft Office PowerPoint</Application>
  <PresentationFormat>Widescreen</PresentationFormat>
  <Paragraphs>514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Georgia</vt:lpstr>
      <vt:lpstr>Tahoma</vt:lpstr>
      <vt:lpstr>Times New Roman</vt:lpstr>
      <vt:lpstr>Tw Cen MT</vt:lpstr>
      <vt:lpstr>Wingdings</vt:lpstr>
      <vt:lpstr>Office Theme</vt:lpstr>
      <vt:lpstr>PowerPoint Presentation</vt:lpstr>
      <vt:lpstr>Objectives</vt:lpstr>
      <vt:lpstr>Definition</vt:lpstr>
      <vt:lpstr>Need for Data Warehousing</vt:lpstr>
      <vt:lpstr>Issues with Company-Wide View</vt:lpstr>
      <vt:lpstr>PowerPoint Presentation</vt:lpstr>
      <vt:lpstr>Organizational Trends Motivating Data Warehouses</vt:lpstr>
      <vt:lpstr>Separating Operational and Informational Systems</vt:lpstr>
      <vt:lpstr>PowerPoint Presentation</vt:lpstr>
      <vt:lpstr>Data Warehouse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Characteristics Status vs. Event Data</vt:lpstr>
      <vt:lpstr>PowerPoint Presentation</vt:lpstr>
      <vt:lpstr>PowerPoint Presentation</vt:lpstr>
      <vt:lpstr>Derived Data</vt:lpstr>
      <vt:lpstr>PowerPoint Presentation</vt:lpstr>
      <vt:lpstr>PowerPoint Presentation</vt:lpstr>
      <vt:lpstr>PowerPoint Presentation</vt:lpstr>
      <vt:lpstr>Surrogate Dimension Keys</vt:lpstr>
      <vt:lpstr>Grain of the Fact Table</vt:lpstr>
      <vt:lpstr>Duration of the Database</vt:lpstr>
      <vt:lpstr>PowerPoint Presentation</vt:lpstr>
      <vt:lpstr>Variations of the Star Schema</vt:lpstr>
      <vt:lpstr>Slowly Changing Dimensions (SCD)</vt:lpstr>
      <vt:lpstr>Example of SCD Type 2</vt:lpstr>
      <vt:lpstr>Example of SCD Type 2</vt:lpstr>
      <vt:lpstr>Operational System changes</vt:lpstr>
      <vt:lpstr>Processing changes</vt:lpstr>
      <vt:lpstr>10 Essential Rules for Dimensional Modeling</vt:lpstr>
      <vt:lpstr>The User Interface Metadata (data catalog)</vt:lpstr>
      <vt:lpstr>Online Analytical Processing (OLAP) Tools</vt:lpstr>
      <vt:lpstr>OLAP Tools</vt:lpstr>
      <vt:lpstr>PowerPoint Presentation</vt:lpstr>
      <vt:lpstr>PowerPoint Presentation</vt:lpstr>
      <vt:lpstr>Business Performance Mgmt (BPM)</vt:lpstr>
      <vt:lpstr>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Pranatha Rao</cp:lastModifiedBy>
  <cp:revision>3</cp:revision>
  <dcterms:created xsi:type="dcterms:W3CDTF">2020-04-05T18:30:06Z</dcterms:created>
  <dcterms:modified xsi:type="dcterms:W3CDTF">2020-04-15T15:46:49Z</dcterms:modified>
</cp:coreProperties>
</file>