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722E-099F-43AC-B6A3-CCBD9905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48442-E7A5-45A5-AD8B-D4B9D23C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9C9C-8170-4AC8-A972-9B6535A9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60B7-6141-4E7C-A565-EBEF8024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9539-35C0-4408-BB9F-BD48F8B8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E030-9440-4083-96BC-EEE6EB8F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1E7E5-61B8-4FCD-8A4A-E61F4A9A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3B96-4FEA-4CBE-B0DF-D80E51F1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8456-C0B3-4890-8AE7-4BF0DC79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8311-1F51-4EAE-A56F-E1863321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A058A-84F6-4549-B586-5AF1FCD33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BAC41-5B36-40BD-93AB-1D0E1D5EF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526A-672B-49BB-885D-859B6DCA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0A68-3D12-4437-A313-7F9459B7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FB84-1E29-44FC-B549-CE65B55D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603F-364D-48B5-8554-09EEBEDF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7949-0C34-4741-ABA7-246154B1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3FE2-3450-487E-A67B-D1C6A530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D843-4A6E-4067-944B-F05ED10B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B420-1060-42C2-8287-7B94EFD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3ED5-6EAF-42D5-B93A-C2FFACD1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8D01-6644-4855-8296-F35B7B5D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538F-AB59-42A6-8348-23CB422F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76A4-DB8C-4ED5-AE18-559C1C3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6AE5-251C-41D0-B522-3BE44E67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559D-3937-400C-8AE4-0030D088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FCF0-8F6E-4551-8ACA-6A523E573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1DE12-AFE9-4B84-9E8C-268863F53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6767-1285-4639-A40B-12B52FC6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F8B93-B6D8-4229-901A-D4D64376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CD87-7334-408A-879E-9B82791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CAF5-493F-43B7-91E3-235C5CB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7353B-7D3E-4B50-8D85-D3D527B3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831CD-3B4B-4A45-B4C2-F48015A57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45EDC-87CE-4825-A61B-82809F93E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7EFA8-D21B-4959-9063-286A7FCB9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9964-0F75-4FA6-9056-66832FCE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2A7E8-2605-4B3B-BD6E-B8CB30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2A7D7-F8FD-4128-AB80-296A3EDA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9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761D-F1A3-4D05-904D-34783609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95120-D384-4A91-8222-40E38C0B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C267-567D-40C2-81D6-112FDF96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F3484-4DA8-44E0-9D18-1357072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C4BA0-82C2-4709-8F55-D3038950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217B5-660D-414A-A6C0-C5B97408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0F695-107D-4FAD-BDFB-C9C03EBD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79FA-FB25-45D5-9E00-C927EB82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2ED8-665B-4FFD-9F5B-538696AE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FF797-0BE7-4ECF-AB76-DE4E3484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1D0D6-5E41-4BAC-BA5C-258AF1E3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B9E1-44EC-4307-BC6B-2EC6FAA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388DD-658C-4366-8202-2D084233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8BC3-0FDC-4C38-BCE3-9834F7A1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8F5FB-60F8-4010-A7E1-D7A930061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96A76-E913-4DF2-A495-65264986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490F-A4E4-4F69-A7E2-B7F02861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801BA-8E18-4FC2-995A-95F29CB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E916-2469-4B9E-8AA5-E6D37D5C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CE6C7-D9F2-4EC9-824F-9A22C586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2E6A-AF96-41F8-80A7-EE1A6C64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80DF-6362-40D0-A263-E04E47A5C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6231-660D-4A4C-97FF-9E91854266AC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374B-C984-4B24-99E8-DBC10F4F9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38B8-E5CF-488B-A8D2-76BBA1C33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7EE5-0723-42CC-B8D6-ABAFF954E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7EA5-7FF9-4FF4-B1EA-10EC2F28D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 dirty="0"/>
              <a:t>Mid Term Questions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B919C-0FB3-4F52-81AB-59E7B873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Answers to few problems</a:t>
            </a:r>
          </a:p>
        </p:txBody>
      </p:sp>
    </p:spTree>
    <p:extLst>
      <p:ext uri="{BB962C8B-B14F-4D97-AF65-F5344CB8AC3E}">
        <p14:creationId xmlns:p14="http://schemas.microsoft.com/office/powerpoint/2010/main" val="1467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E96D4F-D1B3-4F05-AF0D-3E60D2084E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7" y="2565815"/>
            <a:ext cx="10642941" cy="2992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80F9A-5DBC-4145-88B3-C1D50A03F4DA}"/>
              </a:ext>
            </a:extLst>
          </p:cNvPr>
          <p:cNvSpPr/>
          <p:nvPr/>
        </p:nvSpPr>
        <p:spPr>
          <a:xfrm>
            <a:off x="644577" y="487180"/>
            <a:ext cx="10950315" cy="1763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latin typeface="Calibri" panose="020F0502020204030204" pitchFamily="34" charset="0"/>
                <a:ea typeface="SimSun" panose="02010600030101010101" pitchFamily="2" charset="-122"/>
              </a:rPr>
              <a:t>Question 26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latin typeface="Calibri" panose="020F0502020204030204" pitchFamily="34" charset="0"/>
                <a:ea typeface="SimSun" panose="02010600030101010101" pitchFamily="2" charset="-122"/>
              </a:rPr>
              <a:t>The Public Safety office at Millennium College maintains a list of parking tickets issued to vehicles parked illegally on the campus. Table shows a portion of this list for the fall semester. (Attribute names are abbreviated to conserve space.)</a:t>
            </a:r>
            <a:endParaRPr lang="en-US" sz="2400" b="1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8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0463D-9638-4165-A461-84C1D8A6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1.Which Normal 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FB06-C1C2-497C-9636-688E75BE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/>
              <a:t>Not a relation, 0 Normal Form </a:t>
            </a:r>
          </a:p>
          <a:p>
            <a:r>
              <a:rPr lang="en-US" sz="2200"/>
              <a:t>To get it to first normal form, remove multi-valued attribute</a:t>
            </a:r>
          </a:p>
        </p:txBody>
      </p:sp>
    </p:spTree>
    <p:extLst>
      <p:ext uri="{BB962C8B-B14F-4D97-AF65-F5344CB8AC3E}">
        <p14:creationId xmlns:p14="http://schemas.microsoft.com/office/powerpoint/2010/main" val="29030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2D1FC-B921-44DE-AB9C-4B2E22DB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Step 2.Determine Primary Key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E1BF-2B01-4911-8B9D-6BADA0A7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Composite Primary Key:</a:t>
            </a:r>
          </a:p>
          <a:p>
            <a:r>
              <a:rPr lang="en-US" sz="2200"/>
              <a:t>StudentID</a:t>
            </a:r>
          </a:p>
          <a:p>
            <a:r>
              <a:rPr lang="en-US" sz="2200"/>
              <a:t>TicketNumber</a:t>
            </a:r>
          </a:p>
        </p:txBody>
      </p:sp>
    </p:spTree>
    <p:extLst>
      <p:ext uri="{BB962C8B-B14F-4D97-AF65-F5344CB8AC3E}">
        <p14:creationId xmlns:p14="http://schemas.microsoft.com/office/powerpoint/2010/main" val="18952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2FD9-DAF5-4B0E-9580-C87339A2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3.Draw Functional Dependencies</a:t>
            </a:r>
          </a:p>
        </p:txBody>
      </p:sp>
      <p:pic>
        <p:nvPicPr>
          <p:cNvPr id="4" name="Picture 3" descr="An entity contains the following attributes. S T I D, L Name, F Name, Phone Number, S T License, License Number, Ticket number, Date, Code, and Fine, where S T I D and Ticket Number are primary keys. All the attributes depend on Ticket number. The attributes, L name, F Name, Phone Number, S T License, and License Number depend on S T I D. Code depends on fine.">
            <a:extLst>
              <a:ext uri="{FF2B5EF4-FFF2-40B4-BE49-F238E27FC236}">
                <a16:creationId xmlns:a16="http://schemas.microsoft.com/office/drawing/2014/main" id="{C0ABEA86-34B5-4682-804A-F67C94C11F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3" y="3067302"/>
            <a:ext cx="9067800" cy="2088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2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118E-FEBA-45CF-98E7-CEF7AB2A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Remove Dependencies (partial &amp; transitive)</a:t>
            </a:r>
          </a:p>
        </p:txBody>
      </p:sp>
      <p:pic>
        <p:nvPicPr>
          <p:cNvPr id="4" name="Picture 3" descr="A relationship diagram contains the following entities, Student, Ticket, and Ticket Code. An entity, Student contains the following attributes. S T I D, L Name, F Name, Phone Number, S T License, License Number, where S T I D is a primary key and all other attributes depend on S T I D. The attribute, S T I D is obtained from the entity, Ticket. An entity, Ticket contains the following attributes. Ticket number, Date, Code, S T I D, where Ticket number is a primary key and S T I D and code are foreign keys. All other attributes depend on Ticket number. An entity, Ticket Code contains the following attributes. Code, Fine, and Violation, where Code is a primary key. All the attributes depend on code. The primary key, Code is obtained from the entity, Ticket. ">
            <a:extLst>
              <a:ext uri="{FF2B5EF4-FFF2-40B4-BE49-F238E27FC236}">
                <a16:creationId xmlns:a16="http://schemas.microsoft.com/office/drawing/2014/main" id="{07A7DA9F-DA0C-48A7-A03D-448A8EB2FE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7" y="1657349"/>
            <a:ext cx="7948648" cy="463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7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7094-DC68-4C98-8CA7-EACF5097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56774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B5A9C-19D0-4D02-A7B2-9F98D43DB3AE}"/>
              </a:ext>
            </a:extLst>
          </p:cNvPr>
          <p:cNvSpPr/>
          <p:nvPr/>
        </p:nvSpPr>
        <p:spPr>
          <a:xfrm>
            <a:off x="314325" y="1157054"/>
            <a:ext cx="11877675" cy="5586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 A movie company has three kinds of employees: movie stars, movie directors, and screen writers. Following are the attributes for each type of employee: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Star: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StarID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Name, gender,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dateOfBirth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Salary,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PercentageAgreement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Director: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DirecotrID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Name, gender,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dateOfBirth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PercentageAgreement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Salary,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ResidualIncome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Writer: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WriterID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Name, gender,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dateOfBirth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, wage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A movie company has a </a:t>
            </a:r>
            <a:r>
              <a:rPr lang="en-US" sz="2400" dirty="0" err="1">
                <a:latin typeface="Calibri" panose="020F0502020204030204" pitchFamily="34" charset="0"/>
                <a:ea typeface="SimSun" panose="02010600030101010101" pitchFamily="2" charset="-122"/>
              </a:rPr>
              <a:t>CompanyID</a:t>
            </a: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 and a CompanyName. It follows these business rules: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A movie company should have one or more employee. 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An employee must work for exact one company. 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Each employee must be either a star, director, writer.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An employee only has one position. For example, a director cannot be a star/writer; a star cannot be a writer/director; a writer cannot be a director/star.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</a:rPr>
              <a:t>Develop an EER model segment to represent this situation using the traditional EER notation. </a:t>
            </a:r>
            <a:endParaRPr lang="en-US" sz="240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70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08D478-60F2-4D80-865E-4A056AC80BA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5" y="224852"/>
            <a:ext cx="9793422" cy="55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3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Mid Term Questions</vt:lpstr>
      <vt:lpstr>PowerPoint Presentation</vt:lpstr>
      <vt:lpstr>1.Which Normal Form</vt:lpstr>
      <vt:lpstr>Step 2.Determine Primary Key</vt:lpstr>
      <vt:lpstr>Step 3.Draw Functional Dependencies</vt:lpstr>
      <vt:lpstr>Step 4 – Remove Dependencies (partial &amp; transitive)</vt:lpstr>
      <vt:lpstr>Question 27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Questions</dc:title>
  <dc:creator>Manuel Montrond</dc:creator>
  <cp:lastModifiedBy>Manuel Montrond</cp:lastModifiedBy>
  <cp:revision>6</cp:revision>
  <dcterms:created xsi:type="dcterms:W3CDTF">2020-03-16T19:40:20Z</dcterms:created>
  <dcterms:modified xsi:type="dcterms:W3CDTF">2020-03-17T17:13:55Z</dcterms:modified>
</cp:coreProperties>
</file>