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8217B6-44A0-4621-8930-702671B463D0}" v="12" dt="2020-04-08T19:23:22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tha Rao" userId="db2e1d27bae22e1e" providerId="LiveId" clId="{DB8217B6-44A0-4621-8930-702671B463D0}"/>
    <pc:docChg chg="undo custSel mod addSld delSld modSld">
      <pc:chgData name="Pranatha Rao" userId="db2e1d27bae22e1e" providerId="LiveId" clId="{DB8217B6-44A0-4621-8930-702671B463D0}" dt="2020-04-08T19:23:25.017" v="395" actId="26606"/>
      <pc:docMkLst>
        <pc:docMk/>
      </pc:docMkLst>
      <pc:sldChg chg="addSp delSp modSp mod setBg">
        <pc:chgData name="Pranatha Rao" userId="db2e1d27bae22e1e" providerId="LiveId" clId="{DB8217B6-44A0-4621-8930-702671B463D0}" dt="2020-04-08T17:29:57.920" v="200" actId="26606"/>
        <pc:sldMkLst>
          <pc:docMk/>
          <pc:sldMk cId="95992585" sldId="256"/>
        </pc:sldMkLst>
        <pc:spChg chg="mod">
          <ac:chgData name="Pranatha Rao" userId="db2e1d27bae22e1e" providerId="LiveId" clId="{DB8217B6-44A0-4621-8930-702671B463D0}" dt="2020-04-08T17:28:13.922" v="181" actId="26606"/>
          <ac:spMkLst>
            <pc:docMk/>
            <pc:sldMk cId="95992585" sldId="256"/>
            <ac:spMk id="2" creationId="{D51E1723-CA2C-4B38-B65D-FED123E600E5}"/>
          </ac:spMkLst>
        </pc:spChg>
        <pc:spChg chg="del mod">
          <ac:chgData name="Pranatha Rao" userId="db2e1d27bae22e1e" providerId="LiveId" clId="{DB8217B6-44A0-4621-8930-702671B463D0}" dt="2020-04-08T17:27:56.940" v="179" actId="478"/>
          <ac:spMkLst>
            <pc:docMk/>
            <pc:sldMk cId="95992585" sldId="256"/>
            <ac:spMk id="3" creationId="{0053A857-9391-4CBD-9698-1FBAAFA20BD5}"/>
          </ac:spMkLst>
        </pc:spChg>
        <pc:spChg chg="add del">
          <ac:chgData name="Pranatha Rao" userId="db2e1d27bae22e1e" providerId="LiveId" clId="{DB8217B6-44A0-4621-8930-702671B463D0}" dt="2020-04-08T17:29:57.920" v="200" actId="26606"/>
          <ac:spMkLst>
            <pc:docMk/>
            <pc:sldMk cId="95992585" sldId="256"/>
            <ac:spMk id="7" creationId="{23962611-DFD5-4092-AAFD-559E3DFCE2C9}"/>
          </ac:spMkLst>
        </pc:spChg>
        <pc:spChg chg="add">
          <ac:chgData name="Pranatha Rao" userId="db2e1d27bae22e1e" providerId="LiveId" clId="{DB8217B6-44A0-4621-8930-702671B463D0}" dt="2020-04-08T17:29:57.920" v="200" actId="26606"/>
          <ac:spMkLst>
            <pc:docMk/>
            <pc:sldMk cId="95992585" sldId="256"/>
            <ac:spMk id="14" creationId="{23962611-DFD5-4092-AAFD-559E3DFCE2C9}"/>
          </ac:spMkLst>
        </pc:spChg>
        <pc:picChg chg="add del">
          <ac:chgData name="Pranatha Rao" userId="db2e1d27bae22e1e" providerId="LiveId" clId="{DB8217B6-44A0-4621-8930-702671B463D0}" dt="2020-04-08T17:29:57.920" v="200" actId="26606"/>
          <ac:picMkLst>
            <pc:docMk/>
            <pc:sldMk cId="95992585" sldId="256"/>
            <ac:picMk id="9" creationId="{2270F1FA-0425-408F-9861-80BF5AFB276D}"/>
          </ac:picMkLst>
        </pc:picChg>
        <pc:picChg chg="add">
          <ac:chgData name="Pranatha Rao" userId="db2e1d27bae22e1e" providerId="LiveId" clId="{DB8217B6-44A0-4621-8930-702671B463D0}" dt="2020-04-08T17:29:57.920" v="200" actId="26606"/>
          <ac:picMkLst>
            <pc:docMk/>
            <pc:sldMk cId="95992585" sldId="256"/>
            <ac:picMk id="16" creationId="{2270F1FA-0425-408F-9861-80BF5AFB276D}"/>
          </ac:picMkLst>
        </pc:picChg>
      </pc:sldChg>
      <pc:sldChg chg="addSp delSp modSp mod setBg">
        <pc:chgData name="Pranatha Rao" userId="db2e1d27bae22e1e" providerId="LiveId" clId="{DB8217B6-44A0-4621-8930-702671B463D0}" dt="2020-04-08T17:29:07.059" v="188" actId="14100"/>
        <pc:sldMkLst>
          <pc:docMk/>
          <pc:sldMk cId="95992585" sldId="257"/>
        </pc:sldMkLst>
        <pc:spChg chg="add del">
          <ac:chgData name="Pranatha Rao" userId="db2e1d27bae22e1e" providerId="LiveId" clId="{DB8217B6-44A0-4621-8930-702671B463D0}" dt="2020-04-08T17:29:01.763" v="186" actId="26606"/>
          <ac:spMkLst>
            <pc:docMk/>
            <pc:sldMk cId="95992585" sldId="257"/>
            <ac:spMk id="7" creationId="{32BC26D8-82FB-445E-AA49-62A77D7C1EE0}"/>
          </ac:spMkLst>
        </pc:spChg>
        <pc:spChg chg="add del">
          <ac:chgData name="Pranatha Rao" userId="db2e1d27bae22e1e" providerId="LiveId" clId="{DB8217B6-44A0-4621-8930-702671B463D0}" dt="2020-04-08T17:29:01.763" v="186" actId="26606"/>
          <ac:spMkLst>
            <pc:docMk/>
            <pc:sldMk cId="95992585" sldId="257"/>
            <ac:spMk id="9" creationId="{CB44330D-EA18-4254-AA95-EB49948539B8}"/>
          </ac:spMkLst>
        </pc:spChg>
        <pc:spChg chg="add">
          <ac:chgData name="Pranatha Rao" userId="db2e1d27bae22e1e" providerId="LiveId" clId="{DB8217B6-44A0-4621-8930-702671B463D0}" dt="2020-04-08T17:29:01.771" v="187" actId="26606"/>
          <ac:spMkLst>
            <pc:docMk/>
            <pc:sldMk cId="95992585" sldId="257"/>
            <ac:spMk id="11" creationId="{ADAD1991-FFD1-4E94-ABAB-7560D33008E4}"/>
          </ac:spMkLst>
        </pc:spChg>
        <pc:spChg chg="add">
          <ac:chgData name="Pranatha Rao" userId="db2e1d27bae22e1e" providerId="LiveId" clId="{DB8217B6-44A0-4621-8930-702671B463D0}" dt="2020-04-08T17:29:01.771" v="187" actId="26606"/>
          <ac:spMkLst>
            <pc:docMk/>
            <pc:sldMk cId="95992585" sldId="257"/>
            <ac:spMk id="12" creationId="{57845966-6EFC-468A-9CC7-BAB4B95854E7}"/>
          </ac:spMkLst>
        </pc:spChg>
        <pc:picChg chg="mod">
          <ac:chgData name="Pranatha Rao" userId="db2e1d27bae22e1e" providerId="LiveId" clId="{DB8217B6-44A0-4621-8930-702671B463D0}" dt="2020-04-08T17:29:07.059" v="188" actId="14100"/>
          <ac:picMkLst>
            <pc:docMk/>
            <pc:sldMk cId="95992585" sldId="257"/>
            <ac:picMk id="2" creationId="{FE14647F-B3D2-4DE4-892F-4268F7A10071}"/>
          </ac:picMkLst>
        </pc:picChg>
        <pc:picChg chg="add">
          <ac:chgData name="Pranatha Rao" userId="db2e1d27bae22e1e" providerId="LiveId" clId="{DB8217B6-44A0-4621-8930-702671B463D0}" dt="2020-04-08T17:29:01.771" v="187" actId="26606"/>
          <ac:picMkLst>
            <pc:docMk/>
            <pc:sldMk cId="95992585" sldId="257"/>
            <ac:picMk id="13" creationId="{75554383-98AF-4A47-BB65-705FAAA4BE6A}"/>
          </ac:picMkLst>
        </pc:picChg>
      </pc:sldChg>
      <pc:sldChg chg="addSp modSp mod setBg">
        <pc:chgData name="Pranatha Rao" userId="db2e1d27bae22e1e" providerId="LiveId" clId="{DB8217B6-44A0-4621-8930-702671B463D0}" dt="2020-04-08T17:29:32.326" v="196" actId="14100"/>
        <pc:sldMkLst>
          <pc:docMk/>
          <pc:sldMk cId="95992585" sldId="258"/>
        </pc:sldMkLst>
        <pc:spChg chg="add">
          <ac:chgData name="Pranatha Rao" userId="db2e1d27bae22e1e" providerId="LiveId" clId="{DB8217B6-44A0-4621-8930-702671B463D0}" dt="2020-04-08T17:29:11.949" v="189" actId="26606"/>
          <ac:spMkLst>
            <pc:docMk/>
            <pc:sldMk cId="95992585" sldId="258"/>
            <ac:spMk id="8" creationId="{57845966-6EFC-468A-9CC7-BAB4B95854E7}"/>
          </ac:spMkLst>
        </pc:spChg>
        <pc:spChg chg="add">
          <ac:chgData name="Pranatha Rao" userId="db2e1d27bae22e1e" providerId="LiveId" clId="{DB8217B6-44A0-4621-8930-702671B463D0}" dt="2020-04-08T17:29:11.949" v="189" actId="26606"/>
          <ac:spMkLst>
            <pc:docMk/>
            <pc:sldMk cId="95992585" sldId="258"/>
            <ac:spMk id="12" creationId="{ADAD1991-FFD1-4E94-ABAB-7560D33008E4}"/>
          </ac:spMkLst>
        </pc:spChg>
        <pc:picChg chg="mod">
          <ac:chgData name="Pranatha Rao" userId="db2e1d27bae22e1e" providerId="LiveId" clId="{DB8217B6-44A0-4621-8930-702671B463D0}" dt="2020-04-08T17:29:32.326" v="196" actId="14100"/>
          <ac:picMkLst>
            <pc:docMk/>
            <pc:sldMk cId="95992585" sldId="258"/>
            <ac:picMk id="3" creationId="{EF8CAF63-3BF7-4035-91B4-5AA7352D3E2B}"/>
          </ac:picMkLst>
        </pc:picChg>
        <pc:picChg chg="add">
          <ac:chgData name="Pranatha Rao" userId="db2e1d27bae22e1e" providerId="LiveId" clId="{DB8217B6-44A0-4621-8930-702671B463D0}" dt="2020-04-08T17:29:11.949" v="189" actId="26606"/>
          <ac:picMkLst>
            <pc:docMk/>
            <pc:sldMk cId="95992585" sldId="258"/>
            <ac:picMk id="10" creationId="{75554383-98AF-4A47-BB65-705FAAA4BE6A}"/>
          </ac:picMkLst>
        </pc:picChg>
      </pc:sldChg>
      <pc:sldChg chg="addSp modSp mod setBg">
        <pc:chgData name="Pranatha Rao" userId="db2e1d27bae22e1e" providerId="LiveId" clId="{DB8217B6-44A0-4621-8930-702671B463D0}" dt="2020-04-08T17:30:32.646" v="206" actId="14100"/>
        <pc:sldMkLst>
          <pc:docMk/>
          <pc:sldMk cId="95992585" sldId="259"/>
        </pc:sldMkLst>
        <pc:spChg chg="add">
          <ac:chgData name="Pranatha Rao" userId="db2e1d27bae22e1e" providerId="LiveId" clId="{DB8217B6-44A0-4621-8930-702671B463D0}" dt="2020-04-08T17:30:20.383" v="202" actId="26606"/>
          <ac:spMkLst>
            <pc:docMk/>
            <pc:sldMk cId="95992585" sldId="259"/>
            <ac:spMk id="9" creationId="{57845966-6EFC-468A-9CC7-BAB4B95854E7}"/>
          </ac:spMkLst>
        </pc:spChg>
        <pc:spChg chg="add">
          <ac:chgData name="Pranatha Rao" userId="db2e1d27bae22e1e" providerId="LiveId" clId="{DB8217B6-44A0-4621-8930-702671B463D0}" dt="2020-04-08T17:30:20.383" v="202" actId="26606"/>
          <ac:spMkLst>
            <pc:docMk/>
            <pc:sldMk cId="95992585" sldId="259"/>
            <ac:spMk id="13" creationId="{ADAD1991-FFD1-4E94-ABAB-7560D33008E4}"/>
          </ac:spMkLst>
        </pc:spChg>
        <pc:picChg chg="mod">
          <ac:chgData name="Pranatha Rao" userId="db2e1d27bae22e1e" providerId="LiveId" clId="{DB8217B6-44A0-4621-8930-702671B463D0}" dt="2020-04-08T17:30:32.646" v="206" actId="14100"/>
          <ac:picMkLst>
            <pc:docMk/>
            <pc:sldMk cId="95992585" sldId="259"/>
            <ac:picMk id="4" creationId="{51725848-B094-4B8A-95D4-568A2176EB2E}"/>
          </ac:picMkLst>
        </pc:picChg>
        <pc:picChg chg="add">
          <ac:chgData name="Pranatha Rao" userId="db2e1d27bae22e1e" providerId="LiveId" clId="{DB8217B6-44A0-4621-8930-702671B463D0}" dt="2020-04-08T17:30:20.383" v="202" actId="26606"/>
          <ac:picMkLst>
            <pc:docMk/>
            <pc:sldMk cId="95992585" sldId="259"/>
            <ac:picMk id="11" creationId="{75554383-98AF-4A47-BB65-705FAAA4BE6A}"/>
          </ac:picMkLst>
        </pc:picChg>
      </pc:sldChg>
      <pc:sldChg chg="addSp modSp mod setBg">
        <pc:chgData name="Pranatha Rao" userId="db2e1d27bae22e1e" providerId="LiveId" clId="{DB8217B6-44A0-4621-8930-702671B463D0}" dt="2020-04-08T17:30:49.436" v="211" actId="14100"/>
        <pc:sldMkLst>
          <pc:docMk/>
          <pc:sldMk cId="95992585" sldId="260"/>
        </pc:sldMkLst>
        <pc:spChg chg="add">
          <ac:chgData name="Pranatha Rao" userId="db2e1d27bae22e1e" providerId="LiveId" clId="{DB8217B6-44A0-4621-8930-702671B463D0}" dt="2020-04-08T17:30:39.131" v="207" actId="26606"/>
          <ac:spMkLst>
            <pc:docMk/>
            <pc:sldMk cId="95992585" sldId="260"/>
            <ac:spMk id="10" creationId="{57845966-6EFC-468A-9CC7-BAB4B95854E7}"/>
          </ac:spMkLst>
        </pc:spChg>
        <pc:spChg chg="add">
          <ac:chgData name="Pranatha Rao" userId="db2e1d27bae22e1e" providerId="LiveId" clId="{DB8217B6-44A0-4621-8930-702671B463D0}" dt="2020-04-08T17:30:39.131" v="207" actId="26606"/>
          <ac:spMkLst>
            <pc:docMk/>
            <pc:sldMk cId="95992585" sldId="260"/>
            <ac:spMk id="14" creationId="{ADAD1991-FFD1-4E94-ABAB-7560D33008E4}"/>
          </ac:spMkLst>
        </pc:spChg>
        <pc:picChg chg="mod">
          <ac:chgData name="Pranatha Rao" userId="db2e1d27bae22e1e" providerId="LiveId" clId="{DB8217B6-44A0-4621-8930-702671B463D0}" dt="2020-04-08T17:30:49.436" v="211" actId="14100"/>
          <ac:picMkLst>
            <pc:docMk/>
            <pc:sldMk cId="95992585" sldId="260"/>
            <ac:picMk id="5" creationId="{6FEDE244-B2FD-45B3-8F67-E015323DCFE4}"/>
          </ac:picMkLst>
        </pc:picChg>
        <pc:picChg chg="add">
          <ac:chgData name="Pranatha Rao" userId="db2e1d27bae22e1e" providerId="LiveId" clId="{DB8217B6-44A0-4621-8930-702671B463D0}" dt="2020-04-08T17:30:39.131" v="207" actId="26606"/>
          <ac:picMkLst>
            <pc:docMk/>
            <pc:sldMk cId="95992585" sldId="260"/>
            <ac:picMk id="12" creationId="{75554383-98AF-4A47-BB65-705FAAA4BE6A}"/>
          </ac:picMkLst>
        </pc:picChg>
      </pc:sldChg>
      <pc:sldChg chg="addSp delSp modSp mod setBg">
        <pc:chgData name="Pranatha Rao" userId="db2e1d27bae22e1e" providerId="LiveId" clId="{DB8217B6-44A0-4621-8930-702671B463D0}" dt="2020-04-08T17:31:10.502" v="218" actId="14100"/>
        <pc:sldMkLst>
          <pc:docMk/>
          <pc:sldMk cId="95992585" sldId="261"/>
        </pc:sldMkLst>
        <pc:spChg chg="add">
          <ac:chgData name="Pranatha Rao" userId="db2e1d27bae22e1e" providerId="LiveId" clId="{DB8217B6-44A0-4621-8930-702671B463D0}" dt="2020-04-08T17:30:58.248" v="214" actId="26606"/>
          <ac:spMkLst>
            <pc:docMk/>
            <pc:sldMk cId="95992585" sldId="261"/>
            <ac:spMk id="14" creationId="{57845966-6EFC-468A-9CC7-BAB4B95854E7}"/>
          </ac:spMkLst>
        </pc:spChg>
        <pc:spChg chg="add">
          <ac:chgData name="Pranatha Rao" userId="db2e1d27bae22e1e" providerId="LiveId" clId="{DB8217B6-44A0-4621-8930-702671B463D0}" dt="2020-04-08T17:30:58.248" v="214" actId="26606"/>
          <ac:spMkLst>
            <pc:docMk/>
            <pc:sldMk cId="95992585" sldId="261"/>
            <ac:spMk id="15" creationId="{ADAD1991-FFD1-4E94-ABAB-7560D33008E4}"/>
          </ac:spMkLst>
        </pc:spChg>
        <pc:picChg chg="mod">
          <ac:chgData name="Pranatha Rao" userId="db2e1d27bae22e1e" providerId="LiveId" clId="{DB8217B6-44A0-4621-8930-702671B463D0}" dt="2020-04-08T17:31:10.502" v="218" actId="14100"/>
          <ac:picMkLst>
            <pc:docMk/>
            <pc:sldMk cId="95992585" sldId="261"/>
            <ac:picMk id="6" creationId="{907C95DC-1931-4658-A429-16C2459DEAF7}"/>
          </ac:picMkLst>
        </pc:picChg>
        <pc:picChg chg="add del">
          <ac:chgData name="Pranatha Rao" userId="db2e1d27bae22e1e" providerId="LiveId" clId="{DB8217B6-44A0-4621-8930-702671B463D0}" dt="2020-04-08T17:30:58.239" v="213" actId="26606"/>
          <ac:picMkLst>
            <pc:docMk/>
            <pc:sldMk cId="95992585" sldId="261"/>
            <ac:picMk id="11" creationId="{CB607B98-7700-4DC9-8BE8-A876255F9C52}"/>
          </ac:picMkLst>
        </pc:picChg>
        <pc:picChg chg="add">
          <ac:chgData name="Pranatha Rao" userId="db2e1d27bae22e1e" providerId="LiveId" clId="{DB8217B6-44A0-4621-8930-702671B463D0}" dt="2020-04-08T17:30:58.248" v="214" actId="26606"/>
          <ac:picMkLst>
            <pc:docMk/>
            <pc:sldMk cId="95992585" sldId="261"/>
            <ac:picMk id="13" creationId="{75554383-98AF-4A47-BB65-705FAAA4BE6A}"/>
          </ac:picMkLst>
        </pc:picChg>
      </pc:sldChg>
      <pc:sldChg chg="addSp modSp mod setBg">
        <pc:chgData name="Pranatha Rao" userId="db2e1d27bae22e1e" providerId="LiveId" clId="{DB8217B6-44A0-4621-8930-702671B463D0}" dt="2020-04-08T17:31:37.238" v="227" actId="14100"/>
        <pc:sldMkLst>
          <pc:docMk/>
          <pc:sldMk cId="95992585" sldId="262"/>
        </pc:sldMkLst>
        <pc:spChg chg="add">
          <ac:chgData name="Pranatha Rao" userId="db2e1d27bae22e1e" providerId="LiveId" clId="{DB8217B6-44A0-4621-8930-702671B463D0}" dt="2020-04-08T17:31:25.730" v="223" actId="26606"/>
          <ac:spMkLst>
            <pc:docMk/>
            <pc:sldMk cId="95992585" sldId="262"/>
            <ac:spMk id="12" creationId="{57845966-6EFC-468A-9CC7-BAB4B95854E7}"/>
          </ac:spMkLst>
        </pc:spChg>
        <pc:spChg chg="add">
          <ac:chgData name="Pranatha Rao" userId="db2e1d27bae22e1e" providerId="LiveId" clId="{DB8217B6-44A0-4621-8930-702671B463D0}" dt="2020-04-08T17:31:25.730" v="223" actId="26606"/>
          <ac:spMkLst>
            <pc:docMk/>
            <pc:sldMk cId="95992585" sldId="262"/>
            <ac:spMk id="16" creationId="{ADAD1991-FFD1-4E94-ABAB-7560D33008E4}"/>
          </ac:spMkLst>
        </pc:spChg>
        <pc:picChg chg="mod">
          <ac:chgData name="Pranatha Rao" userId="db2e1d27bae22e1e" providerId="LiveId" clId="{DB8217B6-44A0-4621-8930-702671B463D0}" dt="2020-04-08T17:31:37.238" v="227" actId="14100"/>
          <ac:picMkLst>
            <pc:docMk/>
            <pc:sldMk cId="95992585" sldId="262"/>
            <ac:picMk id="7" creationId="{5E6C3A4A-C89A-4A3F-810F-677652F318A7}"/>
          </ac:picMkLst>
        </pc:picChg>
        <pc:picChg chg="add">
          <ac:chgData name="Pranatha Rao" userId="db2e1d27bae22e1e" providerId="LiveId" clId="{DB8217B6-44A0-4621-8930-702671B463D0}" dt="2020-04-08T17:31:25.730" v="223" actId="26606"/>
          <ac:picMkLst>
            <pc:docMk/>
            <pc:sldMk cId="95992585" sldId="262"/>
            <ac:picMk id="14" creationId="{75554383-98AF-4A47-BB65-705FAAA4BE6A}"/>
          </ac:picMkLst>
        </pc:picChg>
      </pc:sldChg>
      <pc:sldChg chg="addSp delSp modSp mod setBg">
        <pc:chgData name="Pranatha Rao" userId="db2e1d27bae22e1e" providerId="LiveId" clId="{DB8217B6-44A0-4621-8930-702671B463D0}" dt="2020-04-08T17:32:08.903" v="238" actId="14100"/>
        <pc:sldMkLst>
          <pc:docMk/>
          <pc:sldMk cId="95992585" sldId="263"/>
        </pc:sldMkLst>
        <pc:spChg chg="add del">
          <ac:chgData name="Pranatha Rao" userId="db2e1d27bae22e1e" providerId="LiveId" clId="{DB8217B6-44A0-4621-8930-702671B463D0}" dt="2020-04-08T17:31:56.543" v="234" actId="26606"/>
          <ac:spMkLst>
            <pc:docMk/>
            <pc:sldMk cId="95992585" sldId="263"/>
            <ac:spMk id="13" creationId="{57845966-6EFC-468A-9CC7-BAB4B95854E7}"/>
          </ac:spMkLst>
        </pc:spChg>
        <pc:spChg chg="add del">
          <ac:chgData name="Pranatha Rao" userId="db2e1d27bae22e1e" providerId="LiveId" clId="{DB8217B6-44A0-4621-8930-702671B463D0}" dt="2020-04-08T17:31:56.543" v="234" actId="26606"/>
          <ac:spMkLst>
            <pc:docMk/>
            <pc:sldMk cId="95992585" sldId="263"/>
            <ac:spMk id="17" creationId="{ADAD1991-FFD1-4E94-ABAB-7560D33008E4}"/>
          </ac:spMkLst>
        </pc:spChg>
        <pc:spChg chg="add del">
          <ac:chgData name="Pranatha Rao" userId="db2e1d27bae22e1e" providerId="LiveId" clId="{DB8217B6-44A0-4621-8930-702671B463D0}" dt="2020-04-08T17:31:50.398" v="231" actId="26606"/>
          <ac:spMkLst>
            <pc:docMk/>
            <pc:sldMk cId="95992585" sldId="263"/>
            <ac:spMk id="22" creationId="{F3060C83-F051-4F0E-ABAD-AA0DFC48B218}"/>
          </ac:spMkLst>
        </pc:spChg>
        <pc:spChg chg="add del">
          <ac:chgData name="Pranatha Rao" userId="db2e1d27bae22e1e" providerId="LiveId" clId="{DB8217B6-44A0-4621-8930-702671B463D0}" dt="2020-04-08T17:31:50.398" v="231" actId="26606"/>
          <ac:spMkLst>
            <pc:docMk/>
            <pc:sldMk cId="95992585" sldId="263"/>
            <ac:spMk id="24" creationId="{83C98ABE-055B-441F-B07E-44F97F083C39}"/>
          </ac:spMkLst>
        </pc:spChg>
        <pc:spChg chg="add del">
          <ac:chgData name="Pranatha Rao" userId="db2e1d27bae22e1e" providerId="LiveId" clId="{DB8217B6-44A0-4621-8930-702671B463D0}" dt="2020-04-08T17:31:50.398" v="231" actId="26606"/>
          <ac:spMkLst>
            <pc:docMk/>
            <pc:sldMk cId="95992585" sldId="263"/>
            <ac:spMk id="26" creationId="{29FDB030-9B49-4CED-8CCD-4D99382388AC}"/>
          </ac:spMkLst>
        </pc:spChg>
        <pc:spChg chg="add del">
          <ac:chgData name="Pranatha Rao" userId="db2e1d27bae22e1e" providerId="LiveId" clId="{DB8217B6-44A0-4621-8930-702671B463D0}" dt="2020-04-08T17:31:50.398" v="231" actId="26606"/>
          <ac:spMkLst>
            <pc:docMk/>
            <pc:sldMk cId="95992585" sldId="263"/>
            <ac:spMk id="28" creationId="{3783CA14-24A1-485C-8B30-D6A5D87987AD}"/>
          </ac:spMkLst>
        </pc:spChg>
        <pc:spChg chg="add del">
          <ac:chgData name="Pranatha Rao" userId="db2e1d27bae22e1e" providerId="LiveId" clId="{DB8217B6-44A0-4621-8930-702671B463D0}" dt="2020-04-08T17:31:50.398" v="231" actId="26606"/>
          <ac:spMkLst>
            <pc:docMk/>
            <pc:sldMk cId="95992585" sldId="263"/>
            <ac:spMk id="30" creationId="{9A97C86A-04D6-40F7-AE84-31AB43E6A846}"/>
          </ac:spMkLst>
        </pc:spChg>
        <pc:spChg chg="add del">
          <ac:chgData name="Pranatha Rao" userId="db2e1d27bae22e1e" providerId="LiveId" clId="{DB8217B6-44A0-4621-8930-702671B463D0}" dt="2020-04-08T17:31:50.398" v="231" actId="26606"/>
          <ac:spMkLst>
            <pc:docMk/>
            <pc:sldMk cId="95992585" sldId="263"/>
            <ac:spMk id="32" creationId="{FF9F2414-84E8-453E-B1F3-389FDE8192D9}"/>
          </ac:spMkLst>
        </pc:spChg>
        <pc:spChg chg="add del">
          <ac:chgData name="Pranatha Rao" userId="db2e1d27bae22e1e" providerId="LiveId" clId="{DB8217B6-44A0-4621-8930-702671B463D0}" dt="2020-04-08T17:31:50.398" v="231" actId="26606"/>
          <ac:spMkLst>
            <pc:docMk/>
            <pc:sldMk cId="95992585" sldId="263"/>
            <ac:spMk id="34" creationId="{3ECA69A1-7536-43AC-85EF-C7106179F5ED}"/>
          </ac:spMkLst>
        </pc:spChg>
        <pc:spChg chg="add del">
          <ac:chgData name="Pranatha Rao" userId="db2e1d27bae22e1e" providerId="LiveId" clId="{DB8217B6-44A0-4621-8930-702671B463D0}" dt="2020-04-08T17:31:56.534" v="233" actId="26606"/>
          <ac:spMkLst>
            <pc:docMk/>
            <pc:sldMk cId="95992585" sldId="263"/>
            <ac:spMk id="36" creationId="{32BC26D8-82FB-445E-AA49-62A77D7C1EE0}"/>
          </ac:spMkLst>
        </pc:spChg>
        <pc:spChg chg="add del">
          <ac:chgData name="Pranatha Rao" userId="db2e1d27bae22e1e" providerId="LiveId" clId="{DB8217B6-44A0-4621-8930-702671B463D0}" dt="2020-04-08T17:31:56.534" v="233" actId="26606"/>
          <ac:spMkLst>
            <pc:docMk/>
            <pc:sldMk cId="95992585" sldId="263"/>
            <ac:spMk id="37" creationId="{CB44330D-EA18-4254-AA95-EB49948539B8}"/>
          </ac:spMkLst>
        </pc:spChg>
        <pc:spChg chg="add">
          <ac:chgData name="Pranatha Rao" userId="db2e1d27bae22e1e" providerId="LiveId" clId="{DB8217B6-44A0-4621-8930-702671B463D0}" dt="2020-04-08T17:31:56.543" v="234" actId="26606"/>
          <ac:spMkLst>
            <pc:docMk/>
            <pc:sldMk cId="95992585" sldId="263"/>
            <ac:spMk id="39" creationId="{57845966-6EFC-468A-9CC7-BAB4B95854E7}"/>
          </ac:spMkLst>
        </pc:spChg>
        <pc:spChg chg="add">
          <ac:chgData name="Pranatha Rao" userId="db2e1d27bae22e1e" providerId="LiveId" clId="{DB8217B6-44A0-4621-8930-702671B463D0}" dt="2020-04-08T17:31:56.543" v="234" actId="26606"/>
          <ac:spMkLst>
            <pc:docMk/>
            <pc:sldMk cId="95992585" sldId="263"/>
            <ac:spMk id="41" creationId="{ADAD1991-FFD1-4E94-ABAB-7560D33008E4}"/>
          </ac:spMkLst>
        </pc:spChg>
        <pc:picChg chg="mod">
          <ac:chgData name="Pranatha Rao" userId="db2e1d27bae22e1e" providerId="LiveId" clId="{DB8217B6-44A0-4621-8930-702671B463D0}" dt="2020-04-08T17:32:08.903" v="238" actId="14100"/>
          <ac:picMkLst>
            <pc:docMk/>
            <pc:sldMk cId="95992585" sldId="263"/>
            <ac:picMk id="8" creationId="{96C73DE8-5262-4FF9-B41F-B7B029780B38}"/>
          </ac:picMkLst>
        </pc:picChg>
        <pc:picChg chg="add del">
          <ac:chgData name="Pranatha Rao" userId="db2e1d27bae22e1e" providerId="LiveId" clId="{DB8217B6-44A0-4621-8930-702671B463D0}" dt="2020-04-08T17:31:56.543" v="234" actId="26606"/>
          <ac:picMkLst>
            <pc:docMk/>
            <pc:sldMk cId="95992585" sldId="263"/>
            <ac:picMk id="15" creationId="{75554383-98AF-4A47-BB65-705FAAA4BE6A}"/>
          </ac:picMkLst>
        </pc:picChg>
        <pc:picChg chg="add">
          <ac:chgData name="Pranatha Rao" userId="db2e1d27bae22e1e" providerId="LiveId" clId="{DB8217B6-44A0-4621-8930-702671B463D0}" dt="2020-04-08T17:31:56.543" v="234" actId="26606"/>
          <ac:picMkLst>
            <pc:docMk/>
            <pc:sldMk cId="95992585" sldId="263"/>
            <ac:picMk id="40" creationId="{75554383-98AF-4A47-BB65-705FAAA4BE6A}"/>
          </ac:picMkLst>
        </pc:picChg>
      </pc:sldChg>
      <pc:sldChg chg="addSp delSp modSp mod setBg">
        <pc:chgData name="Pranatha Rao" userId="db2e1d27bae22e1e" providerId="LiveId" clId="{DB8217B6-44A0-4621-8930-702671B463D0}" dt="2020-04-08T17:34:13.694" v="294" actId="14100"/>
        <pc:sldMkLst>
          <pc:docMk/>
          <pc:sldMk cId="95992585" sldId="264"/>
        </pc:sldMkLst>
        <pc:spChg chg="add mod">
          <ac:chgData name="Pranatha Rao" userId="db2e1d27bae22e1e" providerId="LiveId" clId="{DB8217B6-44A0-4621-8930-702671B463D0}" dt="2020-04-08T17:33:53.801" v="288" actId="26606"/>
          <ac:spMkLst>
            <pc:docMk/>
            <pc:sldMk cId="95992585" sldId="264"/>
            <ac:spMk id="2" creationId="{2B2F8574-5B97-43BF-913C-7637BD607A95}"/>
          </ac:spMkLst>
        </pc:spChg>
        <pc:spChg chg="add del">
          <ac:chgData name="Pranatha Rao" userId="db2e1d27bae22e1e" providerId="LiveId" clId="{DB8217B6-44A0-4621-8930-702671B463D0}" dt="2020-04-08T17:32:46.979" v="249" actId="26606"/>
          <ac:spMkLst>
            <pc:docMk/>
            <pc:sldMk cId="95992585" sldId="264"/>
            <ac:spMk id="14" creationId="{57845966-6EFC-468A-9CC7-BAB4B95854E7}"/>
          </ac:spMkLst>
        </pc:spChg>
        <pc:spChg chg="add del">
          <ac:chgData name="Pranatha Rao" userId="db2e1d27bae22e1e" providerId="LiveId" clId="{DB8217B6-44A0-4621-8930-702671B463D0}" dt="2020-04-08T17:32:46.979" v="249" actId="26606"/>
          <ac:spMkLst>
            <pc:docMk/>
            <pc:sldMk cId="95992585" sldId="264"/>
            <ac:spMk id="18" creationId="{ADAD1991-FFD1-4E94-ABAB-7560D33008E4}"/>
          </ac:spMkLst>
        </pc:spChg>
        <pc:spChg chg="add del">
          <ac:chgData name="Pranatha Rao" userId="db2e1d27bae22e1e" providerId="LiveId" clId="{DB8217B6-44A0-4621-8930-702671B463D0}" dt="2020-04-08T17:32:43.232" v="246" actId="26606"/>
          <ac:spMkLst>
            <pc:docMk/>
            <pc:sldMk cId="95992585" sldId="264"/>
            <ac:spMk id="23" creationId="{7EBFDB7D-DD97-44CE-AFFB-458781A3DB9B}"/>
          </ac:spMkLst>
        </pc:spChg>
        <pc:spChg chg="add del">
          <ac:chgData name="Pranatha Rao" userId="db2e1d27bae22e1e" providerId="LiveId" clId="{DB8217B6-44A0-4621-8930-702671B463D0}" dt="2020-04-08T17:32:43.232" v="246" actId="26606"/>
          <ac:spMkLst>
            <pc:docMk/>
            <pc:sldMk cId="95992585" sldId="264"/>
            <ac:spMk id="25" creationId="{50F864A1-23CF-4954-887F-3C4458622A68}"/>
          </ac:spMkLst>
        </pc:spChg>
        <pc:spChg chg="add del">
          <ac:chgData name="Pranatha Rao" userId="db2e1d27bae22e1e" providerId="LiveId" clId="{DB8217B6-44A0-4621-8930-702671B463D0}" dt="2020-04-08T17:32:43.232" v="246" actId="26606"/>
          <ac:spMkLst>
            <pc:docMk/>
            <pc:sldMk cId="95992585" sldId="264"/>
            <ac:spMk id="27" creationId="{8D313E8C-7457-407E-BDA5-EACA44D38247}"/>
          </ac:spMkLst>
        </pc:spChg>
        <pc:spChg chg="add del">
          <ac:chgData name="Pranatha Rao" userId="db2e1d27bae22e1e" providerId="LiveId" clId="{DB8217B6-44A0-4621-8930-702671B463D0}" dt="2020-04-08T17:32:46.976" v="248" actId="26606"/>
          <ac:spMkLst>
            <pc:docMk/>
            <pc:sldMk cId="95992585" sldId="264"/>
            <ac:spMk id="29" creationId="{57845966-6EFC-468A-9CC7-BAB4B95854E7}"/>
          </ac:spMkLst>
        </pc:spChg>
        <pc:spChg chg="add del">
          <ac:chgData name="Pranatha Rao" userId="db2e1d27bae22e1e" providerId="LiveId" clId="{DB8217B6-44A0-4621-8930-702671B463D0}" dt="2020-04-08T17:32:46.976" v="248" actId="26606"/>
          <ac:spMkLst>
            <pc:docMk/>
            <pc:sldMk cId="95992585" sldId="264"/>
            <ac:spMk id="31" creationId="{ADAD1991-FFD1-4E94-ABAB-7560D33008E4}"/>
          </ac:spMkLst>
        </pc:spChg>
        <pc:spChg chg="add del">
          <ac:chgData name="Pranatha Rao" userId="db2e1d27bae22e1e" providerId="LiveId" clId="{DB8217B6-44A0-4621-8930-702671B463D0}" dt="2020-04-08T17:33:53.801" v="288" actId="26606"/>
          <ac:spMkLst>
            <pc:docMk/>
            <pc:sldMk cId="95992585" sldId="264"/>
            <ac:spMk id="33" creationId="{32BC26D8-82FB-445E-AA49-62A77D7C1EE0}"/>
          </ac:spMkLst>
        </pc:spChg>
        <pc:spChg chg="add del">
          <ac:chgData name="Pranatha Rao" userId="db2e1d27bae22e1e" providerId="LiveId" clId="{DB8217B6-44A0-4621-8930-702671B463D0}" dt="2020-04-08T17:33:53.801" v="288" actId="26606"/>
          <ac:spMkLst>
            <pc:docMk/>
            <pc:sldMk cId="95992585" sldId="264"/>
            <ac:spMk id="34" creationId="{CB44330D-EA18-4254-AA95-EB49948539B8}"/>
          </ac:spMkLst>
        </pc:spChg>
        <pc:spChg chg="add">
          <ac:chgData name="Pranatha Rao" userId="db2e1d27bae22e1e" providerId="LiveId" clId="{DB8217B6-44A0-4621-8930-702671B463D0}" dt="2020-04-08T17:33:53.801" v="288" actId="26606"/>
          <ac:spMkLst>
            <pc:docMk/>
            <pc:sldMk cId="95992585" sldId="264"/>
            <ac:spMk id="39" creationId="{6753252F-4873-4F63-801D-CC719279A7D5}"/>
          </ac:spMkLst>
        </pc:spChg>
        <pc:spChg chg="add">
          <ac:chgData name="Pranatha Rao" userId="db2e1d27bae22e1e" providerId="LiveId" clId="{DB8217B6-44A0-4621-8930-702671B463D0}" dt="2020-04-08T17:33:53.801" v="288" actId="26606"/>
          <ac:spMkLst>
            <pc:docMk/>
            <pc:sldMk cId="95992585" sldId="264"/>
            <ac:spMk id="41" creationId="{047C8CCB-F95D-4249-92DD-651249D3535A}"/>
          </ac:spMkLst>
        </pc:spChg>
        <pc:picChg chg="mod ord">
          <ac:chgData name="Pranatha Rao" userId="db2e1d27bae22e1e" providerId="LiveId" clId="{DB8217B6-44A0-4621-8930-702671B463D0}" dt="2020-04-08T17:34:13.694" v="294" actId="14100"/>
          <ac:picMkLst>
            <pc:docMk/>
            <pc:sldMk cId="95992585" sldId="264"/>
            <ac:picMk id="9" creationId="{2A6E6381-31EA-466C-AF07-28B31DA2BC08}"/>
          </ac:picMkLst>
        </pc:picChg>
        <pc:picChg chg="add del">
          <ac:chgData name="Pranatha Rao" userId="db2e1d27bae22e1e" providerId="LiveId" clId="{DB8217B6-44A0-4621-8930-702671B463D0}" dt="2020-04-08T17:32:46.979" v="249" actId="26606"/>
          <ac:picMkLst>
            <pc:docMk/>
            <pc:sldMk cId="95992585" sldId="264"/>
            <ac:picMk id="16" creationId="{75554383-98AF-4A47-BB65-705FAAA4BE6A}"/>
          </ac:picMkLst>
        </pc:picChg>
        <pc:picChg chg="add del">
          <ac:chgData name="Pranatha Rao" userId="db2e1d27bae22e1e" providerId="LiveId" clId="{DB8217B6-44A0-4621-8930-702671B463D0}" dt="2020-04-08T17:32:46.976" v="248" actId="26606"/>
          <ac:picMkLst>
            <pc:docMk/>
            <pc:sldMk cId="95992585" sldId="264"/>
            <ac:picMk id="30" creationId="{75554383-98AF-4A47-BB65-705FAAA4BE6A}"/>
          </ac:picMkLst>
        </pc:picChg>
      </pc:sldChg>
      <pc:sldChg chg="addSp delSp modSp add mod setBg">
        <pc:chgData name="Pranatha Rao" userId="db2e1d27bae22e1e" providerId="LiveId" clId="{DB8217B6-44A0-4621-8930-702671B463D0}" dt="2020-04-08T17:30:01.541" v="201" actId="26606"/>
        <pc:sldMkLst>
          <pc:docMk/>
          <pc:sldMk cId="1819320157" sldId="265"/>
        </pc:sldMkLst>
        <pc:spChg chg="mod">
          <ac:chgData name="Pranatha Rao" userId="db2e1d27bae22e1e" providerId="LiveId" clId="{DB8217B6-44A0-4621-8930-702671B463D0}" dt="2020-04-08T17:29:53.011" v="199" actId="26606"/>
          <ac:spMkLst>
            <pc:docMk/>
            <pc:sldMk cId="1819320157" sldId="265"/>
            <ac:spMk id="2" creationId="{25083A41-B597-446B-92F0-48A28E19D4FE}"/>
          </ac:spMkLst>
        </pc:spChg>
        <pc:spChg chg="del mod">
          <ac:chgData name="Pranatha Rao" userId="db2e1d27bae22e1e" providerId="LiveId" clId="{DB8217B6-44A0-4621-8930-702671B463D0}" dt="2020-04-08T17:29:49.955" v="198" actId="478"/>
          <ac:spMkLst>
            <pc:docMk/>
            <pc:sldMk cId="1819320157" sldId="265"/>
            <ac:spMk id="3" creationId="{8D9044CB-54B2-4AE0-AFFF-B12EE8C16070}"/>
          </ac:spMkLst>
        </pc:spChg>
        <pc:spChg chg="add del">
          <ac:chgData name="Pranatha Rao" userId="db2e1d27bae22e1e" providerId="LiveId" clId="{DB8217B6-44A0-4621-8930-702671B463D0}" dt="2020-04-08T17:29:53.011" v="199" actId="26606"/>
          <ac:spMkLst>
            <pc:docMk/>
            <pc:sldMk cId="1819320157" sldId="265"/>
            <ac:spMk id="8" creationId="{7CB58083-207D-4F1E-8D94-FB2CCB15F72A}"/>
          </ac:spMkLst>
        </pc:spChg>
        <pc:spChg chg="add del">
          <ac:chgData name="Pranatha Rao" userId="db2e1d27bae22e1e" providerId="LiveId" clId="{DB8217B6-44A0-4621-8930-702671B463D0}" dt="2020-04-08T17:29:53.011" v="199" actId="26606"/>
          <ac:spMkLst>
            <pc:docMk/>
            <pc:sldMk cId="1819320157" sldId="265"/>
            <ac:spMk id="10" creationId="{86197D16-FE75-4A0E-A0C9-28C0F04A43DF}"/>
          </ac:spMkLst>
        </pc:spChg>
        <pc:spChg chg="add del">
          <ac:chgData name="Pranatha Rao" userId="db2e1d27bae22e1e" providerId="LiveId" clId="{DB8217B6-44A0-4621-8930-702671B463D0}" dt="2020-04-08T17:30:01.541" v="201" actId="26606"/>
          <ac:spMkLst>
            <pc:docMk/>
            <pc:sldMk cId="1819320157" sldId="265"/>
            <ac:spMk id="17" creationId="{01C9CC24-B375-4226-BF2B-61FADBBA696A}"/>
          </ac:spMkLst>
        </pc:spChg>
        <pc:spChg chg="add del">
          <ac:chgData name="Pranatha Rao" userId="db2e1d27bae22e1e" providerId="LiveId" clId="{DB8217B6-44A0-4621-8930-702671B463D0}" dt="2020-04-08T17:30:01.541" v="201" actId="26606"/>
          <ac:spMkLst>
            <pc:docMk/>
            <pc:sldMk cId="1819320157" sldId="265"/>
            <ac:spMk id="19" creationId="{CD70A28E-4FD8-4474-A206-E15B5EBB303F}"/>
          </ac:spMkLst>
        </pc:spChg>
        <pc:spChg chg="add">
          <ac:chgData name="Pranatha Rao" userId="db2e1d27bae22e1e" providerId="LiveId" clId="{DB8217B6-44A0-4621-8930-702671B463D0}" dt="2020-04-08T17:30:01.541" v="201" actId="26606"/>
          <ac:spMkLst>
            <pc:docMk/>
            <pc:sldMk cId="1819320157" sldId="265"/>
            <ac:spMk id="26" creationId="{01C9CC24-B375-4226-BF2B-61FADBBA696A}"/>
          </ac:spMkLst>
        </pc:spChg>
        <pc:spChg chg="add">
          <ac:chgData name="Pranatha Rao" userId="db2e1d27bae22e1e" providerId="LiveId" clId="{DB8217B6-44A0-4621-8930-702671B463D0}" dt="2020-04-08T17:30:01.541" v="201" actId="26606"/>
          <ac:spMkLst>
            <pc:docMk/>
            <pc:sldMk cId="1819320157" sldId="265"/>
            <ac:spMk id="28" creationId="{CD70A28E-4FD8-4474-A206-E15B5EBB303F}"/>
          </ac:spMkLst>
        </pc:spChg>
        <pc:picChg chg="add del">
          <ac:chgData name="Pranatha Rao" userId="db2e1d27bae22e1e" providerId="LiveId" clId="{DB8217B6-44A0-4621-8930-702671B463D0}" dt="2020-04-08T17:29:53.011" v="199" actId="26606"/>
          <ac:picMkLst>
            <pc:docMk/>
            <pc:sldMk cId="1819320157" sldId="265"/>
            <ac:picMk id="12" creationId="{7B578FCC-1870-4302-A27B-C1862E46CFCB}"/>
          </ac:picMkLst>
        </pc:picChg>
        <pc:picChg chg="add del">
          <ac:chgData name="Pranatha Rao" userId="db2e1d27bae22e1e" providerId="LiveId" clId="{DB8217B6-44A0-4621-8930-702671B463D0}" dt="2020-04-08T17:30:01.541" v="201" actId="26606"/>
          <ac:picMkLst>
            <pc:docMk/>
            <pc:sldMk cId="1819320157" sldId="265"/>
            <ac:picMk id="21" creationId="{39647E21-5366-4638-AC97-D8CD4111EB57}"/>
          </ac:picMkLst>
        </pc:picChg>
        <pc:picChg chg="add">
          <ac:chgData name="Pranatha Rao" userId="db2e1d27bae22e1e" providerId="LiveId" clId="{DB8217B6-44A0-4621-8930-702671B463D0}" dt="2020-04-08T17:30:01.541" v="201" actId="26606"/>
          <ac:picMkLst>
            <pc:docMk/>
            <pc:sldMk cId="1819320157" sldId="265"/>
            <ac:picMk id="30" creationId="{39647E21-5366-4638-AC97-D8CD4111EB57}"/>
          </ac:picMkLst>
        </pc:picChg>
      </pc:sldChg>
      <pc:sldChg chg="addSp delSp modSp add mod setBg">
        <pc:chgData name="Pranatha Rao" userId="db2e1d27bae22e1e" providerId="LiveId" clId="{DB8217B6-44A0-4621-8930-702671B463D0}" dt="2020-04-08T17:34:33.345" v="296" actId="26606"/>
        <pc:sldMkLst>
          <pc:docMk/>
          <pc:sldMk cId="117214461" sldId="266"/>
        </pc:sldMkLst>
        <pc:spChg chg="mod">
          <ac:chgData name="Pranatha Rao" userId="db2e1d27bae22e1e" providerId="LiveId" clId="{DB8217B6-44A0-4621-8930-702671B463D0}" dt="2020-04-08T17:34:33.345" v="296" actId="26606"/>
          <ac:spMkLst>
            <pc:docMk/>
            <pc:sldMk cId="117214461" sldId="266"/>
            <ac:spMk id="2" creationId="{2509E62E-8F8A-4A0E-8621-A4F9296686FE}"/>
          </ac:spMkLst>
        </pc:spChg>
        <pc:spChg chg="del mod">
          <ac:chgData name="Pranatha Rao" userId="db2e1d27bae22e1e" providerId="LiveId" clId="{DB8217B6-44A0-4621-8930-702671B463D0}" dt="2020-04-08T17:26:33.348" v="151" actId="478"/>
          <ac:spMkLst>
            <pc:docMk/>
            <pc:sldMk cId="117214461" sldId="266"/>
            <ac:spMk id="3" creationId="{0282FAAB-C8AE-459B-8FF0-BA52D652213D}"/>
          </ac:spMkLst>
        </pc:spChg>
        <pc:spChg chg="add del">
          <ac:chgData name="Pranatha Rao" userId="db2e1d27bae22e1e" providerId="LiveId" clId="{DB8217B6-44A0-4621-8930-702671B463D0}" dt="2020-04-08T17:34:33.345" v="296" actId="26606"/>
          <ac:spMkLst>
            <pc:docMk/>
            <pc:sldMk cId="117214461" sldId="266"/>
            <ac:spMk id="7" creationId="{23962611-DFD5-4092-AAFD-559E3DFCE2C9}"/>
          </ac:spMkLst>
        </pc:spChg>
        <pc:spChg chg="add">
          <ac:chgData name="Pranatha Rao" userId="db2e1d27bae22e1e" providerId="LiveId" clId="{DB8217B6-44A0-4621-8930-702671B463D0}" dt="2020-04-08T17:34:33.345" v="296" actId="26606"/>
          <ac:spMkLst>
            <pc:docMk/>
            <pc:sldMk cId="117214461" sldId="266"/>
            <ac:spMk id="14" creationId="{01C9CC24-B375-4226-BF2B-61FADBBA696A}"/>
          </ac:spMkLst>
        </pc:spChg>
        <pc:spChg chg="add">
          <ac:chgData name="Pranatha Rao" userId="db2e1d27bae22e1e" providerId="LiveId" clId="{DB8217B6-44A0-4621-8930-702671B463D0}" dt="2020-04-08T17:34:33.345" v="296" actId="26606"/>
          <ac:spMkLst>
            <pc:docMk/>
            <pc:sldMk cId="117214461" sldId="266"/>
            <ac:spMk id="16" creationId="{CD70A28E-4FD8-4474-A206-E15B5EBB303F}"/>
          </ac:spMkLst>
        </pc:spChg>
        <pc:picChg chg="add del">
          <ac:chgData name="Pranatha Rao" userId="db2e1d27bae22e1e" providerId="LiveId" clId="{DB8217B6-44A0-4621-8930-702671B463D0}" dt="2020-04-08T17:34:33.345" v="296" actId="26606"/>
          <ac:picMkLst>
            <pc:docMk/>
            <pc:sldMk cId="117214461" sldId="266"/>
            <ac:picMk id="9" creationId="{2270F1FA-0425-408F-9861-80BF5AFB276D}"/>
          </ac:picMkLst>
        </pc:picChg>
        <pc:picChg chg="add">
          <ac:chgData name="Pranatha Rao" userId="db2e1d27bae22e1e" providerId="LiveId" clId="{DB8217B6-44A0-4621-8930-702671B463D0}" dt="2020-04-08T17:34:33.345" v="296" actId="26606"/>
          <ac:picMkLst>
            <pc:docMk/>
            <pc:sldMk cId="117214461" sldId="266"/>
            <ac:picMk id="18" creationId="{39647E21-5366-4638-AC97-D8CD4111EB57}"/>
          </ac:picMkLst>
        </pc:picChg>
      </pc:sldChg>
      <pc:sldChg chg="add del">
        <pc:chgData name="Pranatha Rao" userId="db2e1d27bae22e1e" providerId="LiveId" clId="{DB8217B6-44A0-4621-8930-702671B463D0}" dt="2020-04-08T17:25:46.827" v="116" actId="2696"/>
        <pc:sldMkLst>
          <pc:docMk/>
          <pc:sldMk cId="2530031151" sldId="266"/>
        </pc:sldMkLst>
      </pc:sldChg>
      <pc:sldChg chg="add del">
        <pc:chgData name="Pranatha Rao" userId="db2e1d27bae22e1e" providerId="LiveId" clId="{DB8217B6-44A0-4621-8930-702671B463D0}" dt="2020-04-08T17:27:08.195" v="156" actId="2696"/>
        <pc:sldMkLst>
          <pc:docMk/>
          <pc:sldMk cId="558595971" sldId="267"/>
        </pc:sldMkLst>
      </pc:sldChg>
      <pc:sldChg chg="add del">
        <pc:chgData name="Pranatha Rao" userId="db2e1d27bae22e1e" providerId="LiveId" clId="{DB8217B6-44A0-4621-8930-702671B463D0}" dt="2020-04-08T17:27:12.287" v="157" actId="2696"/>
        <pc:sldMkLst>
          <pc:docMk/>
          <pc:sldMk cId="4058308948" sldId="268"/>
        </pc:sldMkLst>
      </pc:sldChg>
      <pc:sldChg chg="add del">
        <pc:chgData name="Pranatha Rao" userId="db2e1d27bae22e1e" providerId="LiveId" clId="{DB8217B6-44A0-4621-8930-702671B463D0}" dt="2020-04-08T17:27:05.799" v="155" actId="2696"/>
        <pc:sldMkLst>
          <pc:docMk/>
          <pc:sldMk cId="3085345552" sldId="269"/>
        </pc:sldMkLst>
      </pc:sldChg>
      <pc:sldChg chg="addSp modSp add mod setBg">
        <pc:chgData name="Pranatha Rao" userId="db2e1d27bae22e1e" providerId="LiveId" clId="{DB8217B6-44A0-4621-8930-702671B463D0}" dt="2020-04-08T17:35:01.206" v="302" actId="14100"/>
        <pc:sldMkLst>
          <pc:docMk/>
          <pc:sldMk cId="1736873905" sldId="270"/>
        </pc:sldMkLst>
        <pc:spChg chg="add">
          <ac:chgData name="Pranatha Rao" userId="db2e1d27bae22e1e" providerId="LiveId" clId="{DB8217B6-44A0-4621-8930-702671B463D0}" dt="2020-04-08T17:34:37.317" v="297" actId="26606"/>
          <ac:spMkLst>
            <pc:docMk/>
            <pc:sldMk cId="1736873905" sldId="270"/>
            <ac:spMk id="7" creationId="{57845966-6EFC-468A-9CC7-BAB4B95854E7}"/>
          </ac:spMkLst>
        </pc:spChg>
        <pc:spChg chg="add">
          <ac:chgData name="Pranatha Rao" userId="db2e1d27bae22e1e" providerId="LiveId" clId="{DB8217B6-44A0-4621-8930-702671B463D0}" dt="2020-04-08T17:34:37.317" v="297" actId="26606"/>
          <ac:spMkLst>
            <pc:docMk/>
            <pc:sldMk cId="1736873905" sldId="270"/>
            <ac:spMk id="11" creationId="{ADAD1991-FFD1-4E94-ABAB-7560D33008E4}"/>
          </ac:spMkLst>
        </pc:spChg>
        <pc:picChg chg="mod">
          <ac:chgData name="Pranatha Rao" userId="db2e1d27bae22e1e" providerId="LiveId" clId="{DB8217B6-44A0-4621-8930-702671B463D0}" dt="2020-04-08T17:35:01.206" v="302" actId="14100"/>
          <ac:picMkLst>
            <pc:docMk/>
            <pc:sldMk cId="1736873905" sldId="270"/>
            <ac:picMk id="2" creationId="{4716DC4B-EA40-4395-9CDC-B7C381622D45}"/>
          </ac:picMkLst>
        </pc:picChg>
        <pc:picChg chg="add">
          <ac:chgData name="Pranatha Rao" userId="db2e1d27bae22e1e" providerId="LiveId" clId="{DB8217B6-44A0-4621-8930-702671B463D0}" dt="2020-04-08T17:34:37.317" v="297" actId="26606"/>
          <ac:picMkLst>
            <pc:docMk/>
            <pc:sldMk cId="1736873905" sldId="270"/>
            <ac:picMk id="9" creationId="{75554383-98AF-4A47-BB65-705FAAA4BE6A}"/>
          </ac:picMkLst>
        </pc:picChg>
      </pc:sldChg>
      <pc:sldChg chg="addSp modSp add mod setBg">
        <pc:chgData name="Pranatha Rao" userId="db2e1d27bae22e1e" providerId="LiveId" clId="{DB8217B6-44A0-4621-8930-702671B463D0}" dt="2020-04-08T17:36:04.853" v="308" actId="14100"/>
        <pc:sldMkLst>
          <pc:docMk/>
          <pc:sldMk cId="2495228158" sldId="271"/>
        </pc:sldMkLst>
        <pc:spChg chg="add">
          <ac:chgData name="Pranatha Rao" userId="db2e1d27bae22e1e" providerId="LiveId" clId="{DB8217B6-44A0-4621-8930-702671B463D0}" dt="2020-04-08T17:35:08.078" v="303" actId="26606"/>
          <ac:spMkLst>
            <pc:docMk/>
            <pc:sldMk cId="2495228158" sldId="271"/>
            <ac:spMk id="8" creationId="{57845966-6EFC-468A-9CC7-BAB4B95854E7}"/>
          </ac:spMkLst>
        </pc:spChg>
        <pc:spChg chg="add">
          <ac:chgData name="Pranatha Rao" userId="db2e1d27bae22e1e" providerId="LiveId" clId="{DB8217B6-44A0-4621-8930-702671B463D0}" dt="2020-04-08T17:35:08.078" v="303" actId="26606"/>
          <ac:spMkLst>
            <pc:docMk/>
            <pc:sldMk cId="2495228158" sldId="271"/>
            <ac:spMk id="12" creationId="{ADAD1991-FFD1-4E94-ABAB-7560D33008E4}"/>
          </ac:spMkLst>
        </pc:spChg>
        <pc:picChg chg="mod">
          <ac:chgData name="Pranatha Rao" userId="db2e1d27bae22e1e" providerId="LiveId" clId="{DB8217B6-44A0-4621-8930-702671B463D0}" dt="2020-04-08T17:36:04.853" v="308" actId="14100"/>
          <ac:picMkLst>
            <pc:docMk/>
            <pc:sldMk cId="2495228158" sldId="271"/>
            <ac:picMk id="3" creationId="{DC6FF4C7-9470-4F98-9CF6-0BC763FF6D3E}"/>
          </ac:picMkLst>
        </pc:picChg>
        <pc:picChg chg="add">
          <ac:chgData name="Pranatha Rao" userId="db2e1d27bae22e1e" providerId="LiveId" clId="{DB8217B6-44A0-4621-8930-702671B463D0}" dt="2020-04-08T17:35:08.078" v="303" actId="26606"/>
          <ac:picMkLst>
            <pc:docMk/>
            <pc:sldMk cId="2495228158" sldId="271"/>
            <ac:picMk id="10" creationId="{75554383-98AF-4A47-BB65-705FAAA4BE6A}"/>
          </ac:picMkLst>
        </pc:picChg>
      </pc:sldChg>
      <pc:sldChg chg="addSp modSp add mod setBg">
        <pc:chgData name="Pranatha Rao" userId="db2e1d27bae22e1e" providerId="LiveId" clId="{DB8217B6-44A0-4621-8930-702671B463D0}" dt="2020-04-08T17:36:18.841" v="313" actId="14100"/>
        <pc:sldMkLst>
          <pc:docMk/>
          <pc:sldMk cId="2222387102" sldId="272"/>
        </pc:sldMkLst>
        <pc:spChg chg="add">
          <ac:chgData name="Pranatha Rao" userId="db2e1d27bae22e1e" providerId="LiveId" clId="{DB8217B6-44A0-4621-8930-702671B463D0}" dt="2020-04-08T17:36:08.027" v="309" actId="26606"/>
          <ac:spMkLst>
            <pc:docMk/>
            <pc:sldMk cId="2222387102" sldId="272"/>
            <ac:spMk id="9" creationId="{57845966-6EFC-468A-9CC7-BAB4B95854E7}"/>
          </ac:spMkLst>
        </pc:spChg>
        <pc:spChg chg="add">
          <ac:chgData name="Pranatha Rao" userId="db2e1d27bae22e1e" providerId="LiveId" clId="{DB8217B6-44A0-4621-8930-702671B463D0}" dt="2020-04-08T17:36:08.027" v="309" actId="26606"/>
          <ac:spMkLst>
            <pc:docMk/>
            <pc:sldMk cId="2222387102" sldId="272"/>
            <ac:spMk id="13" creationId="{ADAD1991-FFD1-4E94-ABAB-7560D33008E4}"/>
          </ac:spMkLst>
        </pc:spChg>
        <pc:picChg chg="mod">
          <ac:chgData name="Pranatha Rao" userId="db2e1d27bae22e1e" providerId="LiveId" clId="{DB8217B6-44A0-4621-8930-702671B463D0}" dt="2020-04-08T17:36:18.841" v="313" actId="14100"/>
          <ac:picMkLst>
            <pc:docMk/>
            <pc:sldMk cId="2222387102" sldId="272"/>
            <ac:picMk id="4" creationId="{EA4164B1-AC04-42E7-9CE9-1C0F0885796C}"/>
          </ac:picMkLst>
        </pc:picChg>
        <pc:picChg chg="add">
          <ac:chgData name="Pranatha Rao" userId="db2e1d27bae22e1e" providerId="LiveId" clId="{DB8217B6-44A0-4621-8930-702671B463D0}" dt="2020-04-08T17:36:08.027" v="309" actId="26606"/>
          <ac:picMkLst>
            <pc:docMk/>
            <pc:sldMk cId="2222387102" sldId="272"/>
            <ac:picMk id="11" creationId="{75554383-98AF-4A47-BB65-705FAAA4BE6A}"/>
          </ac:picMkLst>
        </pc:picChg>
      </pc:sldChg>
      <pc:sldChg chg="addSp modSp add mod setBg">
        <pc:chgData name="Pranatha Rao" userId="db2e1d27bae22e1e" providerId="LiveId" clId="{DB8217B6-44A0-4621-8930-702671B463D0}" dt="2020-04-08T17:36:35.814" v="318" actId="14100"/>
        <pc:sldMkLst>
          <pc:docMk/>
          <pc:sldMk cId="1435131881" sldId="273"/>
        </pc:sldMkLst>
        <pc:spChg chg="add">
          <ac:chgData name="Pranatha Rao" userId="db2e1d27bae22e1e" providerId="LiveId" clId="{DB8217B6-44A0-4621-8930-702671B463D0}" dt="2020-04-08T17:36:24.542" v="314" actId="26606"/>
          <ac:spMkLst>
            <pc:docMk/>
            <pc:sldMk cId="1435131881" sldId="273"/>
            <ac:spMk id="10" creationId="{57845966-6EFC-468A-9CC7-BAB4B95854E7}"/>
          </ac:spMkLst>
        </pc:spChg>
        <pc:spChg chg="add">
          <ac:chgData name="Pranatha Rao" userId="db2e1d27bae22e1e" providerId="LiveId" clId="{DB8217B6-44A0-4621-8930-702671B463D0}" dt="2020-04-08T17:36:24.542" v="314" actId="26606"/>
          <ac:spMkLst>
            <pc:docMk/>
            <pc:sldMk cId="1435131881" sldId="273"/>
            <ac:spMk id="14" creationId="{ADAD1991-FFD1-4E94-ABAB-7560D33008E4}"/>
          </ac:spMkLst>
        </pc:spChg>
        <pc:picChg chg="mod">
          <ac:chgData name="Pranatha Rao" userId="db2e1d27bae22e1e" providerId="LiveId" clId="{DB8217B6-44A0-4621-8930-702671B463D0}" dt="2020-04-08T17:36:35.814" v="318" actId="14100"/>
          <ac:picMkLst>
            <pc:docMk/>
            <pc:sldMk cId="1435131881" sldId="273"/>
            <ac:picMk id="5" creationId="{3B043417-4354-4F2B-916B-AFA0CADCEBED}"/>
          </ac:picMkLst>
        </pc:picChg>
        <pc:picChg chg="add">
          <ac:chgData name="Pranatha Rao" userId="db2e1d27bae22e1e" providerId="LiveId" clId="{DB8217B6-44A0-4621-8930-702671B463D0}" dt="2020-04-08T17:36:24.542" v="314" actId="26606"/>
          <ac:picMkLst>
            <pc:docMk/>
            <pc:sldMk cId="1435131881" sldId="273"/>
            <ac:picMk id="12" creationId="{75554383-98AF-4A47-BB65-705FAAA4BE6A}"/>
          </ac:picMkLst>
        </pc:picChg>
      </pc:sldChg>
      <pc:sldChg chg="addSp delSp modSp add mod setBg">
        <pc:chgData name="Pranatha Rao" userId="db2e1d27bae22e1e" providerId="LiveId" clId="{DB8217B6-44A0-4621-8930-702671B463D0}" dt="2020-04-08T19:22:02.967" v="390" actId="14100"/>
        <pc:sldMkLst>
          <pc:docMk/>
          <pc:sldMk cId="710262560" sldId="274"/>
        </pc:sldMkLst>
        <pc:spChg chg="add del">
          <ac:chgData name="Pranatha Rao" userId="db2e1d27bae22e1e" providerId="LiveId" clId="{DB8217B6-44A0-4621-8930-702671B463D0}" dt="2020-04-08T19:21:34.284" v="381" actId="26606"/>
          <ac:spMkLst>
            <pc:docMk/>
            <pc:sldMk cId="710262560" sldId="274"/>
            <ac:spMk id="11" creationId="{57845966-6EFC-468A-9CC7-BAB4B95854E7}"/>
          </ac:spMkLst>
        </pc:spChg>
        <pc:spChg chg="add del">
          <ac:chgData name="Pranatha Rao" userId="db2e1d27bae22e1e" providerId="LiveId" clId="{DB8217B6-44A0-4621-8930-702671B463D0}" dt="2020-04-08T19:21:34.284" v="381" actId="26606"/>
          <ac:spMkLst>
            <pc:docMk/>
            <pc:sldMk cId="710262560" sldId="274"/>
            <ac:spMk id="15" creationId="{ADAD1991-FFD1-4E94-ABAB-7560D33008E4}"/>
          </ac:spMkLst>
        </pc:spChg>
        <pc:spChg chg="add del">
          <ac:chgData name="Pranatha Rao" userId="db2e1d27bae22e1e" providerId="LiveId" clId="{DB8217B6-44A0-4621-8930-702671B463D0}" dt="2020-04-08T19:21:34.270" v="380" actId="26606"/>
          <ac:spMkLst>
            <pc:docMk/>
            <pc:sldMk cId="710262560" sldId="274"/>
            <ac:spMk id="20" creationId="{32BC26D8-82FB-445E-AA49-62A77D7C1EE0}"/>
          </ac:spMkLst>
        </pc:spChg>
        <pc:spChg chg="add del">
          <ac:chgData name="Pranatha Rao" userId="db2e1d27bae22e1e" providerId="LiveId" clId="{DB8217B6-44A0-4621-8930-702671B463D0}" dt="2020-04-08T19:21:34.270" v="380" actId="26606"/>
          <ac:spMkLst>
            <pc:docMk/>
            <pc:sldMk cId="710262560" sldId="274"/>
            <ac:spMk id="22" creationId="{CB44330D-EA18-4254-AA95-EB49948539B8}"/>
          </ac:spMkLst>
        </pc:spChg>
        <pc:spChg chg="add">
          <ac:chgData name="Pranatha Rao" userId="db2e1d27bae22e1e" providerId="LiveId" clId="{DB8217B6-44A0-4621-8930-702671B463D0}" dt="2020-04-08T19:21:34.284" v="381" actId="26606"/>
          <ac:spMkLst>
            <pc:docMk/>
            <pc:sldMk cId="710262560" sldId="274"/>
            <ac:spMk id="24" creationId="{ADAD1991-FFD1-4E94-ABAB-7560D33008E4}"/>
          </ac:spMkLst>
        </pc:spChg>
        <pc:spChg chg="add">
          <ac:chgData name="Pranatha Rao" userId="db2e1d27bae22e1e" providerId="LiveId" clId="{DB8217B6-44A0-4621-8930-702671B463D0}" dt="2020-04-08T19:21:34.284" v="381" actId="26606"/>
          <ac:spMkLst>
            <pc:docMk/>
            <pc:sldMk cId="710262560" sldId="274"/>
            <ac:spMk id="25" creationId="{57845966-6EFC-468A-9CC7-BAB4B95854E7}"/>
          </ac:spMkLst>
        </pc:spChg>
        <pc:picChg chg="mod">
          <ac:chgData name="Pranatha Rao" userId="db2e1d27bae22e1e" providerId="LiveId" clId="{DB8217B6-44A0-4621-8930-702671B463D0}" dt="2020-04-08T19:22:02.967" v="390" actId="14100"/>
          <ac:picMkLst>
            <pc:docMk/>
            <pc:sldMk cId="710262560" sldId="274"/>
            <ac:picMk id="6" creationId="{67733FBB-706A-4ED5-8EE5-EA5536F0383C}"/>
          </ac:picMkLst>
        </pc:picChg>
        <pc:picChg chg="add del">
          <ac:chgData name="Pranatha Rao" userId="db2e1d27bae22e1e" providerId="LiveId" clId="{DB8217B6-44A0-4621-8930-702671B463D0}" dt="2020-04-08T19:21:34.284" v="381" actId="26606"/>
          <ac:picMkLst>
            <pc:docMk/>
            <pc:sldMk cId="710262560" sldId="274"/>
            <ac:picMk id="13" creationId="{75554383-98AF-4A47-BB65-705FAAA4BE6A}"/>
          </ac:picMkLst>
        </pc:picChg>
        <pc:picChg chg="add">
          <ac:chgData name="Pranatha Rao" userId="db2e1d27bae22e1e" providerId="LiveId" clId="{DB8217B6-44A0-4621-8930-702671B463D0}" dt="2020-04-08T19:21:34.284" v="381" actId="26606"/>
          <ac:picMkLst>
            <pc:docMk/>
            <pc:sldMk cId="710262560" sldId="274"/>
            <ac:picMk id="26" creationId="{75554383-98AF-4A47-BB65-705FAAA4BE6A}"/>
          </ac:picMkLst>
        </pc:picChg>
      </pc:sldChg>
      <pc:sldChg chg="addSp delSp modSp add mod setBg">
        <pc:chgData name="Pranatha Rao" userId="db2e1d27bae22e1e" providerId="LiveId" clId="{DB8217B6-44A0-4621-8930-702671B463D0}" dt="2020-04-08T17:37:49.564" v="361" actId="14100"/>
        <pc:sldMkLst>
          <pc:docMk/>
          <pc:sldMk cId="40098868" sldId="275"/>
        </pc:sldMkLst>
        <pc:spChg chg="add mod">
          <ac:chgData name="Pranatha Rao" userId="db2e1d27bae22e1e" providerId="LiveId" clId="{DB8217B6-44A0-4621-8930-702671B463D0}" dt="2020-04-08T17:37:34.684" v="358" actId="26606"/>
          <ac:spMkLst>
            <pc:docMk/>
            <pc:sldMk cId="40098868" sldId="275"/>
            <ac:spMk id="2" creationId="{1390F5D4-C68C-4B25-BE42-6E3A3FC0A47A}"/>
          </ac:spMkLst>
        </pc:spChg>
        <pc:spChg chg="add del">
          <ac:chgData name="Pranatha Rao" userId="db2e1d27bae22e1e" providerId="LiveId" clId="{DB8217B6-44A0-4621-8930-702671B463D0}" dt="2020-04-08T17:37:34.684" v="358" actId="26606"/>
          <ac:spMkLst>
            <pc:docMk/>
            <pc:sldMk cId="40098868" sldId="275"/>
            <ac:spMk id="12" creationId="{32BC26D8-82FB-445E-AA49-62A77D7C1EE0}"/>
          </ac:spMkLst>
        </pc:spChg>
        <pc:spChg chg="add del">
          <ac:chgData name="Pranatha Rao" userId="db2e1d27bae22e1e" providerId="LiveId" clId="{DB8217B6-44A0-4621-8930-702671B463D0}" dt="2020-04-08T17:37:34.684" v="358" actId="26606"/>
          <ac:spMkLst>
            <pc:docMk/>
            <pc:sldMk cId="40098868" sldId="275"/>
            <ac:spMk id="14" creationId="{CB44330D-EA18-4254-AA95-EB49948539B8}"/>
          </ac:spMkLst>
        </pc:spChg>
        <pc:spChg chg="add">
          <ac:chgData name="Pranatha Rao" userId="db2e1d27bae22e1e" providerId="LiveId" clId="{DB8217B6-44A0-4621-8930-702671B463D0}" dt="2020-04-08T17:37:34.684" v="358" actId="26606"/>
          <ac:spMkLst>
            <pc:docMk/>
            <pc:sldMk cId="40098868" sldId="275"/>
            <ac:spMk id="19" creationId="{6753252F-4873-4F63-801D-CC719279A7D5}"/>
          </ac:spMkLst>
        </pc:spChg>
        <pc:spChg chg="add">
          <ac:chgData name="Pranatha Rao" userId="db2e1d27bae22e1e" providerId="LiveId" clId="{DB8217B6-44A0-4621-8930-702671B463D0}" dt="2020-04-08T17:37:34.684" v="358" actId="26606"/>
          <ac:spMkLst>
            <pc:docMk/>
            <pc:sldMk cId="40098868" sldId="275"/>
            <ac:spMk id="21" creationId="{047C8CCB-F95D-4249-92DD-651249D3535A}"/>
          </ac:spMkLst>
        </pc:spChg>
        <pc:picChg chg="mod ord">
          <ac:chgData name="Pranatha Rao" userId="db2e1d27bae22e1e" providerId="LiveId" clId="{DB8217B6-44A0-4621-8930-702671B463D0}" dt="2020-04-08T17:37:49.564" v="361" actId="14100"/>
          <ac:picMkLst>
            <pc:docMk/>
            <pc:sldMk cId="40098868" sldId="275"/>
            <ac:picMk id="7" creationId="{71C01D01-BB51-4D97-8088-0E8E85D1F2F8}"/>
          </ac:picMkLst>
        </pc:picChg>
      </pc:sldChg>
      <pc:sldChg chg="addSp delSp modSp add mod setBg">
        <pc:chgData name="Pranatha Rao" userId="db2e1d27bae22e1e" providerId="LiveId" clId="{DB8217B6-44A0-4621-8930-702671B463D0}" dt="2020-04-08T19:21:22.786" v="378" actId="26606"/>
        <pc:sldMkLst>
          <pc:docMk/>
          <pc:sldMk cId="1982559974" sldId="276"/>
        </pc:sldMkLst>
        <pc:spChg chg="add del">
          <ac:chgData name="Pranatha Rao" userId="db2e1d27bae22e1e" providerId="LiveId" clId="{DB8217B6-44A0-4621-8930-702671B463D0}" dt="2020-04-08T19:21:12.955" v="375" actId="26606"/>
          <ac:spMkLst>
            <pc:docMk/>
            <pc:sldMk cId="1982559974" sldId="276"/>
            <ac:spMk id="8" creationId="{57845966-6EFC-468A-9CC7-BAB4B95854E7}"/>
          </ac:spMkLst>
        </pc:spChg>
        <pc:spChg chg="add del">
          <ac:chgData name="Pranatha Rao" userId="db2e1d27bae22e1e" providerId="LiveId" clId="{DB8217B6-44A0-4621-8930-702671B463D0}" dt="2020-04-08T19:21:12.955" v="375" actId="26606"/>
          <ac:spMkLst>
            <pc:docMk/>
            <pc:sldMk cId="1982559974" sldId="276"/>
            <ac:spMk id="12" creationId="{ADAD1991-FFD1-4E94-ABAB-7560D33008E4}"/>
          </ac:spMkLst>
        </pc:spChg>
        <pc:spChg chg="add del">
          <ac:chgData name="Pranatha Rao" userId="db2e1d27bae22e1e" providerId="LiveId" clId="{DB8217B6-44A0-4621-8930-702671B463D0}" dt="2020-04-08T19:21:12.946" v="374" actId="26606"/>
          <ac:spMkLst>
            <pc:docMk/>
            <pc:sldMk cId="1982559974" sldId="276"/>
            <ac:spMk id="17" creationId="{8FF5081D-6F37-4BB4-B5EA-A11692358948}"/>
          </ac:spMkLst>
        </pc:spChg>
        <pc:spChg chg="add del">
          <ac:chgData name="Pranatha Rao" userId="db2e1d27bae22e1e" providerId="LiveId" clId="{DB8217B6-44A0-4621-8930-702671B463D0}" dt="2020-04-08T19:21:12.946" v="374" actId="26606"/>
          <ac:spMkLst>
            <pc:docMk/>
            <pc:sldMk cId="1982559974" sldId="276"/>
            <ac:spMk id="19" creationId="{B8DC041D-D1C3-4296-85D0-23923F3A499D}"/>
          </ac:spMkLst>
        </pc:spChg>
        <pc:spChg chg="add del">
          <ac:chgData name="Pranatha Rao" userId="db2e1d27bae22e1e" providerId="LiveId" clId="{DB8217B6-44A0-4621-8930-702671B463D0}" dt="2020-04-08T19:21:22.786" v="378" actId="26606"/>
          <ac:spMkLst>
            <pc:docMk/>
            <pc:sldMk cId="1982559974" sldId="276"/>
            <ac:spMk id="21" creationId="{ADAD1991-FFD1-4E94-ABAB-7560D33008E4}"/>
          </ac:spMkLst>
        </pc:spChg>
        <pc:spChg chg="add del">
          <ac:chgData name="Pranatha Rao" userId="db2e1d27bae22e1e" providerId="LiveId" clId="{DB8217B6-44A0-4621-8930-702671B463D0}" dt="2020-04-08T19:21:22.786" v="378" actId="26606"/>
          <ac:spMkLst>
            <pc:docMk/>
            <pc:sldMk cId="1982559974" sldId="276"/>
            <ac:spMk id="22" creationId="{57845966-6EFC-468A-9CC7-BAB4B95854E7}"/>
          </ac:spMkLst>
        </pc:spChg>
        <pc:spChg chg="add">
          <ac:chgData name="Pranatha Rao" userId="db2e1d27bae22e1e" providerId="LiveId" clId="{DB8217B6-44A0-4621-8930-702671B463D0}" dt="2020-04-08T19:21:22.786" v="378" actId="26606"/>
          <ac:spMkLst>
            <pc:docMk/>
            <pc:sldMk cId="1982559974" sldId="276"/>
            <ac:spMk id="28" creationId="{32BC26D8-82FB-445E-AA49-62A77D7C1EE0}"/>
          </ac:spMkLst>
        </pc:spChg>
        <pc:spChg chg="add">
          <ac:chgData name="Pranatha Rao" userId="db2e1d27bae22e1e" providerId="LiveId" clId="{DB8217B6-44A0-4621-8930-702671B463D0}" dt="2020-04-08T19:21:22.786" v="378" actId="26606"/>
          <ac:spMkLst>
            <pc:docMk/>
            <pc:sldMk cId="1982559974" sldId="276"/>
            <ac:spMk id="30" creationId="{CB44330D-EA18-4254-AA95-EB49948539B8}"/>
          </ac:spMkLst>
        </pc:spChg>
        <pc:picChg chg="add mod">
          <ac:chgData name="Pranatha Rao" userId="db2e1d27bae22e1e" providerId="LiveId" clId="{DB8217B6-44A0-4621-8930-702671B463D0}" dt="2020-04-08T19:21:22.786" v="378" actId="26606"/>
          <ac:picMkLst>
            <pc:docMk/>
            <pc:sldMk cId="1982559974" sldId="276"/>
            <ac:picMk id="3" creationId="{F1A169E5-CD5A-42DE-AAEC-9C43D5E32590}"/>
          </ac:picMkLst>
        </pc:picChg>
        <pc:picChg chg="add del">
          <ac:chgData name="Pranatha Rao" userId="db2e1d27bae22e1e" providerId="LiveId" clId="{DB8217B6-44A0-4621-8930-702671B463D0}" dt="2020-04-08T19:21:12.955" v="375" actId="26606"/>
          <ac:picMkLst>
            <pc:docMk/>
            <pc:sldMk cId="1982559974" sldId="276"/>
            <ac:picMk id="10" creationId="{75554383-98AF-4A47-BB65-705FAAA4BE6A}"/>
          </ac:picMkLst>
        </pc:picChg>
        <pc:picChg chg="add del">
          <ac:chgData name="Pranatha Rao" userId="db2e1d27bae22e1e" providerId="LiveId" clId="{DB8217B6-44A0-4621-8930-702671B463D0}" dt="2020-04-08T19:21:22.786" v="378" actId="26606"/>
          <ac:picMkLst>
            <pc:docMk/>
            <pc:sldMk cId="1982559974" sldId="276"/>
            <ac:picMk id="23" creationId="{75554383-98AF-4A47-BB65-705FAAA4BE6A}"/>
          </ac:picMkLst>
        </pc:picChg>
      </pc:sldChg>
      <pc:sldChg chg="addSp modSp add mod setBg">
        <pc:chgData name="Pranatha Rao" userId="db2e1d27bae22e1e" providerId="LiveId" clId="{DB8217B6-44A0-4621-8930-702671B463D0}" dt="2020-04-08T19:23:25.017" v="395" actId="26606"/>
        <pc:sldMkLst>
          <pc:docMk/>
          <pc:sldMk cId="3119029565" sldId="277"/>
        </pc:sldMkLst>
        <pc:spChg chg="add">
          <ac:chgData name="Pranatha Rao" userId="db2e1d27bae22e1e" providerId="LiveId" clId="{DB8217B6-44A0-4621-8930-702671B463D0}" dt="2020-04-08T19:23:25.017" v="395" actId="26606"/>
          <ac:spMkLst>
            <pc:docMk/>
            <pc:sldMk cId="3119029565" sldId="277"/>
            <ac:spMk id="8" creationId="{32BC26D8-82FB-445E-AA49-62A77D7C1EE0}"/>
          </ac:spMkLst>
        </pc:spChg>
        <pc:spChg chg="add">
          <ac:chgData name="Pranatha Rao" userId="db2e1d27bae22e1e" providerId="LiveId" clId="{DB8217B6-44A0-4621-8930-702671B463D0}" dt="2020-04-08T19:23:25.017" v="395" actId="26606"/>
          <ac:spMkLst>
            <pc:docMk/>
            <pc:sldMk cId="3119029565" sldId="277"/>
            <ac:spMk id="10" creationId="{CB44330D-EA18-4254-AA95-EB49948539B8}"/>
          </ac:spMkLst>
        </pc:spChg>
        <pc:picChg chg="add mod">
          <ac:chgData name="Pranatha Rao" userId="db2e1d27bae22e1e" providerId="LiveId" clId="{DB8217B6-44A0-4621-8930-702671B463D0}" dt="2020-04-08T19:23:25.017" v="395" actId="26606"/>
          <ac:picMkLst>
            <pc:docMk/>
            <pc:sldMk cId="3119029565" sldId="277"/>
            <ac:picMk id="3" creationId="{926A3069-7F60-4B39-BEF4-D7B36B92DD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D51E1723-CA2C-4B38-B65D-FED123E60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100" dirty="0">
                <a:solidFill>
                  <a:srgbClr val="FFFFFF"/>
                </a:solidFill>
              </a:rPr>
              <a:t>Data Visualization for </a:t>
            </a:r>
            <a:br>
              <a:rPr lang="en-US" sz="5100" dirty="0">
                <a:solidFill>
                  <a:srgbClr val="FFFFFF"/>
                </a:solidFill>
              </a:rPr>
            </a:br>
            <a:r>
              <a:rPr lang="en-US" sz="5100" dirty="0">
                <a:solidFill>
                  <a:srgbClr val="FFFFFF"/>
                </a:solidFill>
              </a:rPr>
              <a:t>Rental-It-Out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6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2F8574-5B97-43BF-913C-7637BD607A95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FOR PROPERTY FACILITY</a:t>
            </a:r>
          </a:p>
        </p:txBody>
      </p:sp>
      <p:pic>
        <p:nvPicPr>
          <p:cNvPr id="9" name="slide9" descr="Dashboard 1">
            <a:extLst>
              <a:ext uri="{FF2B5EF4-FFF2-40B4-BE49-F238E27FC236}">
                <a16:creationId xmlns:a16="http://schemas.microsoft.com/office/drawing/2014/main" id="{2A6E6381-31EA-466C-AF07-28B31DA2B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60" y="24934"/>
            <a:ext cx="8560198" cy="68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09E62E-8F8A-4A0E-8621-A4F929668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Unit features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1721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6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slide2" descr="Monthly rent">
            <a:extLst>
              <a:ext uri="{FF2B5EF4-FFF2-40B4-BE49-F238E27FC236}">
                <a16:creationId xmlns:a16="http://schemas.microsoft.com/office/drawing/2014/main" id="{4716DC4B-EA40-4395-9CDC-B7C381622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40" y="650240"/>
            <a:ext cx="6685279" cy="57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7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34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slide3" descr="Unit description">
            <a:extLst>
              <a:ext uri="{FF2B5EF4-FFF2-40B4-BE49-F238E27FC236}">
                <a16:creationId xmlns:a16="http://schemas.microsoft.com/office/drawing/2014/main" id="{DC6FF4C7-9470-4F98-9CF6-0BC763FF6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640080"/>
            <a:ext cx="7000239" cy="53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2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7A6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lide4" descr="Bed and bath">
            <a:extLst>
              <a:ext uri="{FF2B5EF4-FFF2-40B4-BE49-F238E27FC236}">
                <a16:creationId xmlns:a16="http://schemas.microsoft.com/office/drawing/2014/main" id="{EA4164B1-AC04-42E7-9CE9-1C0F08857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1412240"/>
            <a:ext cx="8061959" cy="3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87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907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lide5" descr="Carpet area">
            <a:extLst>
              <a:ext uri="{FF2B5EF4-FFF2-40B4-BE49-F238E27FC236}">
                <a16:creationId xmlns:a16="http://schemas.microsoft.com/office/drawing/2014/main" id="{3B043417-4354-4F2B-916B-AFA0CADCE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65760"/>
            <a:ext cx="7533640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3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9F8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slide6" descr="Lease term">
            <a:extLst>
              <a:ext uri="{FF2B5EF4-FFF2-40B4-BE49-F238E27FC236}">
                <a16:creationId xmlns:a16="http://schemas.microsoft.com/office/drawing/2014/main" id="{67733FBB-706A-4ED5-8EE5-EA5536F03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372" y="737418"/>
            <a:ext cx="9775744" cy="51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6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1A169E5-CD5A-42DE-AAEC-9C43D5E32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89102"/>
            <a:ext cx="10905066" cy="547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59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926A3069-7F60-4B39-BEF4-D7B36B92D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89102"/>
            <a:ext cx="10905066" cy="547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29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7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0F5D4-C68C-4B25-BE42-6E3A3FC0A47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FOR UNIT FEATURES</a:t>
            </a:r>
          </a:p>
        </p:txBody>
      </p:sp>
      <p:pic>
        <p:nvPicPr>
          <p:cNvPr id="7" name="slide7" descr="Dashboard 1">
            <a:extLst>
              <a:ext uri="{FF2B5EF4-FFF2-40B4-BE49-F238E27FC236}">
                <a16:creationId xmlns:a16="http://schemas.microsoft.com/office/drawing/2014/main" id="{71C01D01-BB51-4D97-8088-0E8E85D1F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40" y="117178"/>
            <a:ext cx="8575040" cy="659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083A41-B597-446B-92F0-48A28E19D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Property Facility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1932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0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slide2" descr="Grocery Store">
            <a:extLst>
              <a:ext uri="{FF2B5EF4-FFF2-40B4-BE49-F238E27FC236}">
                <a16:creationId xmlns:a16="http://schemas.microsoft.com/office/drawing/2014/main" id="{FE14647F-B3D2-4DE4-892F-4268F7A10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81" y="1089658"/>
            <a:ext cx="5937316" cy="43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917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slide3" descr="Hospital">
            <a:extLst>
              <a:ext uri="{FF2B5EF4-FFF2-40B4-BE49-F238E27FC236}">
                <a16:creationId xmlns:a16="http://schemas.microsoft.com/office/drawing/2014/main" id="{EF8CAF63-3BF7-4035-91B4-5AA7352D3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348" y="455524"/>
            <a:ext cx="6459794" cy="612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8A6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lide4" descr="Gym Facility">
            <a:extLst>
              <a:ext uri="{FF2B5EF4-FFF2-40B4-BE49-F238E27FC236}">
                <a16:creationId xmlns:a16="http://schemas.microsoft.com/office/drawing/2014/main" id="{51725848-B094-4B8A-95D4-568A2176E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426720"/>
            <a:ext cx="6482079" cy="606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78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lide5" descr="Subway station">
            <a:extLst>
              <a:ext uri="{FF2B5EF4-FFF2-40B4-BE49-F238E27FC236}">
                <a16:creationId xmlns:a16="http://schemas.microsoft.com/office/drawing/2014/main" id="{6FEDE244-B2FD-45B3-8F67-E015323DC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40" y="1341120"/>
            <a:ext cx="6573519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44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slide6" descr="Bus stop">
            <a:extLst>
              <a:ext uri="{FF2B5EF4-FFF2-40B4-BE49-F238E27FC236}">
                <a16:creationId xmlns:a16="http://schemas.microsoft.com/office/drawing/2014/main" id="{907C95DC-1931-4658-A429-16C2459DE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40" y="711200"/>
            <a:ext cx="6471920" cy="542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33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slide7" descr="Bank">
            <a:extLst>
              <a:ext uri="{FF2B5EF4-FFF2-40B4-BE49-F238E27FC236}">
                <a16:creationId xmlns:a16="http://schemas.microsoft.com/office/drawing/2014/main" id="{5E6C3A4A-C89A-4A3F-810F-677652F31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40" y="772160"/>
            <a:ext cx="5943600" cy="52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7F6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Freeform: Shape 2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slide8" descr="Crime rate">
            <a:extLst>
              <a:ext uri="{FF2B5EF4-FFF2-40B4-BE49-F238E27FC236}">
                <a16:creationId xmlns:a16="http://schemas.microsoft.com/office/drawing/2014/main" id="{96C73DE8-5262-4FF9-B41F-B7B029780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80" y="558800"/>
            <a:ext cx="5049519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Data Visualization for  Rental-It-Out </vt:lpstr>
      <vt:lpstr>Property Facility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 features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for  Rental-It-Out </dc:title>
  <dc:creator>Pranatha Rao</dc:creator>
  <cp:lastModifiedBy>Pranatha Rao</cp:lastModifiedBy>
  <cp:revision>1</cp:revision>
  <dcterms:created xsi:type="dcterms:W3CDTF">2020-04-08T19:23:24Z</dcterms:created>
  <dcterms:modified xsi:type="dcterms:W3CDTF">2020-04-08T19:23:31Z</dcterms:modified>
</cp:coreProperties>
</file>