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4A7194-4C61-4738-80B5-9570E6BDDA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Property_facilities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A3B32F-B4B8-42CB-BCAF-98D7D2E995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4/7/2020 10:40:53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AD5DA725-EBE2-4E23-B0A7-272227E43D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628650"/>
            <a:ext cx="90773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cery_store" id="2" name="slide2">
            <a:extLst>
              <a:ext uri="{FF2B5EF4-FFF2-40B4-BE49-F238E27FC236}">
                <a16:creationId xmlns:a16="http://schemas.microsoft.com/office/drawing/2014/main" id="{3631138C-B817-4572-A8BF-8C7292BFE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1762125"/>
            <a:ext cx="4486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spitals" id="3" name="slide3">
            <a:extLst>
              <a:ext uri="{FF2B5EF4-FFF2-40B4-BE49-F238E27FC236}">
                <a16:creationId xmlns:a16="http://schemas.microsoft.com/office/drawing/2014/main" id="{927118B7-8E88-4CD7-83A9-C4BEDB31F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94" y="0"/>
            <a:ext cx="5220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ym_facilty" id="4" name="slide4">
            <a:extLst>
              <a:ext uri="{FF2B5EF4-FFF2-40B4-BE49-F238E27FC236}">
                <a16:creationId xmlns:a16="http://schemas.microsoft.com/office/drawing/2014/main" id="{6F7167ED-488B-4250-B89E-F44F6D5115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1852612"/>
            <a:ext cx="3181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way" id="5" name="slide5">
            <a:extLst>
              <a:ext uri="{FF2B5EF4-FFF2-40B4-BE49-F238E27FC236}">
                <a16:creationId xmlns:a16="http://schemas.microsoft.com/office/drawing/2014/main" id="{4429E40B-F203-4620-9F01-E2C0840B11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742950"/>
            <a:ext cx="8591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_stop" id="6" name="slide6">
            <a:extLst>
              <a:ext uri="{FF2B5EF4-FFF2-40B4-BE49-F238E27FC236}">
                <a16:creationId xmlns:a16="http://schemas.microsoft.com/office/drawing/2014/main" id="{279B6110-7460-45DC-BF08-C66CED698D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1981200"/>
            <a:ext cx="45529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s" id="7" name="slide7">
            <a:extLst>
              <a:ext uri="{FF2B5EF4-FFF2-40B4-BE49-F238E27FC236}">
                <a16:creationId xmlns:a16="http://schemas.microsoft.com/office/drawing/2014/main" id="{7FD88698-B9E5-4A77-949A-B1FE9C8964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37" y="2043112"/>
            <a:ext cx="4505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ime rate" id="8" name="slide8">
            <a:extLst>
              <a:ext uri="{FF2B5EF4-FFF2-40B4-BE49-F238E27FC236}">
                <a16:creationId xmlns:a16="http://schemas.microsoft.com/office/drawing/2014/main" id="{58200921-D374-4264-9507-7AA786B3E0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890712"/>
            <a:ext cx="29527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F03AC8CC-E32B-4FF3-AE77-DDDF6B6E01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2020-04-08T02:40:54Z</dcterms:created>
  <dcterms:modified xsi:type="dcterms:W3CDTF">2020-04-08T02:40:54Z</dcterms:modified>
</cp:coreProperties>
</file>