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D3FB6-6EA7-4725-9F8C-B0C8E07242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7D9138-5311-401F-A2CD-65D89788D6CF}">
      <dgm:prSet/>
      <dgm:spPr/>
      <dgm:t>
        <a:bodyPr/>
        <a:lstStyle/>
        <a:p>
          <a:r>
            <a:rPr lang="en-IN"/>
            <a:t>To ease user’s task whenever they need to rent a unit.</a:t>
          </a:r>
          <a:endParaRPr lang="en-US"/>
        </a:p>
      </dgm:t>
    </dgm:pt>
    <dgm:pt modelId="{CE96A7D6-FB83-45D2-8F6C-731FAEF2781D}" type="parTrans" cxnId="{7B212E30-5F01-48ED-A357-14AF5615D6E0}">
      <dgm:prSet/>
      <dgm:spPr/>
      <dgm:t>
        <a:bodyPr/>
        <a:lstStyle/>
        <a:p>
          <a:endParaRPr lang="en-US"/>
        </a:p>
      </dgm:t>
    </dgm:pt>
    <dgm:pt modelId="{AD552613-76F3-4DB8-9DCB-ADA49947A0E4}" type="sibTrans" cxnId="{7B212E30-5F01-48ED-A357-14AF5615D6E0}">
      <dgm:prSet/>
      <dgm:spPr/>
      <dgm:t>
        <a:bodyPr/>
        <a:lstStyle/>
        <a:p>
          <a:endParaRPr lang="en-US"/>
        </a:p>
      </dgm:t>
    </dgm:pt>
    <dgm:pt modelId="{40929ECD-918E-4DF7-8797-BACD0372836E}">
      <dgm:prSet/>
      <dgm:spPr/>
      <dgm:t>
        <a:bodyPr/>
        <a:lstStyle/>
        <a:p>
          <a:r>
            <a:rPr lang="en-IN"/>
            <a:t>To transform the manual process of renting a house to an online and computerized system.</a:t>
          </a:r>
          <a:endParaRPr lang="en-US"/>
        </a:p>
      </dgm:t>
    </dgm:pt>
    <dgm:pt modelId="{89AAB8EC-501B-43E7-8CC4-FF2F1B42AA04}" type="parTrans" cxnId="{9F9CD344-10E1-4A97-A870-50DED5105BCE}">
      <dgm:prSet/>
      <dgm:spPr/>
      <dgm:t>
        <a:bodyPr/>
        <a:lstStyle/>
        <a:p>
          <a:endParaRPr lang="en-US"/>
        </a:p>
      </dgm:t>
    </dgm:pt>
    <dgm:pt modelId="{A5DC0E22-3091-4F2A-8066-D0426DE9C434}" type="sibTrans" cxnId="{9F9CD344-10E1-4A97-A870-50DED5105BCE}">
      <dgm:prSet/>
      <dgm:spPr/>
      <dgm:t>
        <a:bodyPr/>
        <a:lstStyle/>
        <a:p>
          <a:endParaRPr lang="en-US"/>
        </a:p>
      </dgm:t>
    </dgm:pt>
    <dgm:pt modelId="{5ABC8508-0EA9-4060-801D-44439DC7B272}">
      <dgm:prSet/>
      <dgm:spPr/>
      <dgm:t>
        <a:bodyPr/>
        <a:lstStyle/>
        <a:p>
          <a:r>
            <a:rPr lang="en-IN"/>
            <a:t>To validate the house rental system using user feedback and testimonies </a:t>
          </a:r>
          <a:endParaRPr lang="en-US"/>
        </a:p>
      </dgm:t>
    </dgm:pt>
    <dgm:pt modelId="{9DBD9B41-1DF1-47B0-8D18-A1CBF2C7FE02}" type="parTrans" cxnId="{055CD3A1-1069-4818-806B-585B300FF518}">
      <dgm:prSet/>
      <dgm:spPr/>
      <dgm:t>
        <a:bodyPr/>
        <a:lstStyle/>
        <a:p>
          <a:endParaRPr lang="en-US"/>
        </a:p>
      </dgm:t>
    </dgm:pt>
    <dgm:pt modelId="{8B13E824-1C5C-486B-9C90-9708BEFB39DE}" type="sibTrans" cxnId="{055CD3A1-1069-4818-806B-585B300FF518}">
      <dgm:prSet/>
      <dgm:spPr/>
      <dgm:t>
        <a:bodyPr/>
        <a:lstStyle/>
        <a:p>
          <a:endParaRPr lang="en-US"/>
        </a:p>
      </dgm:t>
    </dgm:pt>
    <dgm:pt modelId="{08E30594-6755-4DC1-B17D-284C729781AD}">
      <dgm:prSet/>
      <dgm:spPr/>
      <dgm:t>
        <a:bodyPr/>
        <a:lstStyle/>
        <a:p>
          <a:r>
            <a:rPr lang="en-IN"/>
            <a:t>To produce the documentation such as Software Requirement specification, Software Design Description and Software Development References </a:t>
          </a:r>
          <a:endParaRPr lang="en-US"/>
        </a:p>
      </dgm:t>
    </dgm:pt>
    <dgm:pt modelId="{E61768D8-D709-47BF-BC09-9AE6A1454DCE}" type="parTrans" cxnId="{A7EB600C-9F7F-41F2-A25D-C2DB46011C36}">
      <dgm:prSet/>
      <dgm:spPr/>
      <dgm:t>
        <a:bodyPr/>
        <a:lstStyle/>
        <a:p>
          <a:endParaRPr lang="en-US"/>
        </a:p>
      </dgm:t>
    </dgm:pt>
    <dgm:pt modelId="{691A6890-1A58-42F6-8EA3-864202E24AB8}" type="sibTrans" cxnId="{A7EB600C-9F7F-41F2-A25D-C2DB46011C36}">
      <dgm:prSet/>
      <dgm:spPr/>
      <dgm:t>
        <a:bodyPr/>
        <a:lstStyle/>
        <a:p>
          <a:endParaRPr lang="en-US"/>
        </a:p>
      </dgm:t>
    </dgm:pt>
    <dgm:pt modelId="{1A9D679C-1C79-48AF-A947-C6E1B6AD6D35}" type="pres">
      <dgm:prSet presAssocID="{8ECD3FB6-6EA7-4725-9F8C-B0C8E0724257}" presName="root" presStyleCnt="0">
        <dgm:presLayoutVars>
          <dgm:dir/>
          <dgm:resizeHandles val="exact"/>
        </dgm:presLayoutVars>
      </dgm:prSet>
      <dgm:spPr/>
    </dgm:pt>
    <dgm:pt modelId="{57BAEFC8-1599-4559-8F18-7D3EDC86E8E1}" type="pres">
      <dgm:prSet presAssocID="{E67D9138-5311-401F-A2CD-65D89788D6CF}" presName="compNode" presStyleCnt="0"/>
      <dgm:spPr/>
    </dgm:pt>
    <dgm:pt modelId="{02BB1DB9-E4DE-4E76-B885-C5DDF9ECBA85}" type="pres">
      <dgm:prSet presAssocID="{E67D9138-5311-401F-A2CD-65D89788D6CF}" presName="bgRect" presStyleLbl="bgShp" presStyleIdx="0" presStyleCnt="4"/>
      <dgm:spPr/>
    </dgm:pt>
    <dgm:pt modelId="{DDDA287E-A048-47BD-9B5C-1A42284AC48C}" type="pres">
      <dgm:prSet presAssocID="{E67D9138-5311-401F-A2CD-65D89788D6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01910555-9F2D-46EB-89B7-E48DB12F789C}" type="pres">
      <dgm:prSet presAssocID="{E67D9138-5311-401F-A2CD-65D89788D6CF}" presName="spaceRect" presStyleCnt="0"/>
      <dgm:spPr/>
    </dgm:pt>
    <dgm:pt modelId="{6B6FAA39-D50B-4989-9088-5BA118577D72}" type="pres">
      <dgm:prSet presAssocID="{E67D9138-5311-401F-A2CD-65D89788D6CF}" presName="parTx" presStyleLbl="revTx" presStyleIdx="0" presStyleCnt="4">
        <dgm:presLayoutVars>
          <dgm:chMax val="0"/>
          <dgm:chPref val="0"/>
        </dgm:presLayoutVars>
      </dgm:prSet>
      <dgm:spPr/>
    </dgm:pt>
    <dgm:pt modelId="{741C0E54-0EE3-4EE5-A133-C0448AAF3A65}" type="pres">
      <dgm:prSet presAssocID="{AD552613-76F3-4DB8-9DCB-ADA49947A0E4}" presName="sibTrans" presStyleCnt="0"/>
      <dgm:spPr/>
    </dgm:pt>
    <dgm:pt modelId="{B041751D-5AA5-4073-8CCA-F3E77BEE9356}" type="pres">
      <dgm:prSet presAssocID="{40929ECD-918E-4DF7-8797-BACD0372836E}" presName="compNode" presStyleCnt="0"/>
      <dgm:spPr/>
    </dgm:pt>
    <dgm:pt modelId="{5D402B99-B97B-453F-895D-55C3B0A1DD37}" type="pres">
      <dgm:prSet presAssocID="{40929ECD-918E-4DF7-8797-BACD0372836E}" presName="bgRect" presStyleLbl="bgShp" presStyleIdx="1" presStyleCnt="4"/>
      <dgm:spPr/>
    </dgm:pt>
    <dgm:pt modelId="{710C86A8-86DC-4290-BA95-AFFDDF151270}" type="pres">
      <dgm:prSet presAssocID="{40929ECD-918E-4DF7-8797-BACD037283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975DE038-8253-4967-A00F-C8A6D7C14EAE}" type="pres">
      <dgm:prSet presAssocID="{40929ECD-918E-4DF7-8797-BACD0372836E}" presName="spaceRect" presStyleCnt="0"/>
      <dgm:spPr/>
    </dgm:pt>
    <dgm:pt modelId="{6D7C8223-0984-407B-89E5-6A2C2BC78356}" type="pres">
      <dgm:prSet presAssocID="{40929ECD-918E-4DF7-8797-BACD0372836E}" presName="parTx" presStyleLbl="revTx" presStyleIdx="1" presStyleCnt="4">
        <dgm:presLayoutVars>
          <dgm:chMax val="0"/>
          <dgm:chPref val="0"/>
        </dgm:presLayoutVars>
      </dgm:prSet>
      <dgm:spPr/>
    </dgm:pt>
    <dgm:pt modelId="{4AF7478D-9559-495A-84BE-7AEBB1863BD4}" type="pres">
      <dgm:prSet presAssocID="{A5DC0E22-3091-4F2A-8066-D0426DE9C434}" presName="sibTrans" presStyleCnt="0"/>
      <dgm:spPr/>
    </dgm:pt>
    <dgm:pt modelId="{54A0F904-577B-460E-8219-D7624A08E64D}" type="pres">
      <dgm:prSet presAssocID="{5ABC8508-0EA9-4060-801D-44439DC7B272}" presName="compNode" presStyleCnt="0"/>
      <dgm:spPr/>
    </dgm:pt>
    <dgm:pt modelId="{F146ED53-402B-488A-85B2-18EFDE8A3016}" type="pres">
      <dgm:prSet presAssocID="{5ABC8508-0EA9-4060-801D-44439DC7B272}" presName="bgRect" presStyleLbl="bgShp" presStyleIdx="2" presStyleCnt="4"/>
      <dgm:spPr/>
    </dgm:pt>
    <dgm:pt modelId="{8B090890-9830-44C5-901D-2936D8116CF5}" type="pres">
      <dgm:prSet presAssocID="{5ABC8508-0EA9-4060-801D-44439DC7B2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7E0E1C2-1EB3-4F74-8FB3-489786120B0D}" type="pres">
      <dgm:prSet presAssocID="{5ABC8508-0EA9-4060-801D-44439DC7B272}" presName="spaceRect" presStyleCnt="0"/>
      <dgm:spPr/>
    </dgm:pt>
    <dgm:pt modelId="{467D1E82-1D55-46E0-847F-03ED5A382F87}" type="pres">
      <dgm:prSet presAssocID="{5ABC8508-0EA9-4060-801D-44439DC7B272}" presName="parTx" presStyleLbl="revTx" presStyleIdx="2" presStyleCnt="4">
        <dgm:presLayoutVars>
          <dgm:chMax val="0"/>
          <dgm:chPref val="0"/>
        </dgm:presLayoutVars>
      </dgm:prSet>
      <dgm:spPr/>
    </dgm:pt>
    <dgm:pt modelId="{F51F6AD7-D901-48F3-89BB-8472EE80EA55}" type="pres">
      <dgm:prSet presAssocID="{8B13E824-1C5C-486B-9C90-9708BEFB39DE}" presName="sibTrans" presStyleCnt="0"/>
      <dgm:spPr/>
    </dgm:pt>
    <dgm:pt modelId="{940FD8E3-5528-4936-9DA4-E9F13C5AA6FE}" type="pres">
      <dgm:prSet presAssocID="{08E30594-6755-4DC1-B17D-284C729781AD}" presName="compNode" presStyleCnt="0"/>
      <dgm:spPr/>
    </dgm:pt>
    <dgm:pt modelId="{FA4F4D08-9A59-4EE4-85BF-5B6651895B58}" type="pres">
      <dgm:prSet presAssocID="{08E30594-6755-4DC1-B17D-284C729781AD}" presName="bgRect" presStyleLbl="bgShp" presStyleIdx="3" presStyleCnt="4"/>
      <dgm:spPr/>
    </dgm:pt>
    <dgm:pt modelId="{8D5776A5-5533-4981-9505-DB19F941BA81}" type="pres">
      <dgm:prSet presAssocID="{08E30594-6755-4DC1-B17D-284C729781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0697D20-E877-40F3-80E3-E3CF255B8026}" type="pres">
      <dgm:prSet presAssocID="{08E30594-6755-4DC1-B17D-284C729781AD}" presName="spaceRect" presStyleCnt="0"/>
      <dgm:spPr/>
    </dgm:pt>
    <dgm:pt modelId="{DDC8550A-FAE1-4EEC-B86F-07DADB651C4B}" type="pres">
      <dgm:prSet presAssocID="{08E30594-6755-4DC1-B17D-284C729781A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EB600C-9F7F-41F2-A25D-C2DB46011C36}" srcId="{8ECD3FB6-6EA7-4725-9F8C-B0C8E0724257}" destId="{08E30594-6755-4DC1-B17D-284C729781AD}" srcOrd="3" destOrd="0" parTransId="{E61768D8-D709-47BF-BC09-9AE6A1454DCE}" sibTransId="{691A6890-1A58-42F6-8EA3-864202E24AB8}"/>
    <dgm:cxn modelId="{F6479C2A-EE02-4D2E-9959-080EC42CD5A9}" type="presOf" srcId="{E67D9138-5311-401F-A2CD-65D89788D6CF}" destId="{6B6FAA39-D50B-4989-9088-5BA118577D72}" srcOrd="0" destOrd="0" presId="urn:microsoft.com/office/officeart/2018/2/layout/IconVerticalSolidList"/>
    <dgm:cxn modelId="{7B212E30-5F01-48ED-A357-14AF5615D6E0}" srcId="{8ECD3FB6-6EA7-4725-9F8C-B0C8E0724257}" destId="{E67D9138-5311-401F-A2CD-65D89788D6CF}" srcOrd="0" destOrd="0" parTransId="{CE96A7D6-FB83-45D2-8F6C-731FAEF2781D}" sibTransId="{AD552613-76F3-4DB8-9DCB-ADA49947A0E4}"/>
    <dgm:cxn modelId="{9E816233-375E-46FC-AAAD-3826F66B99DC}" type="presOf" srcId="{5ABC8508-0EA9-4060-801D-44439DC7B272}" destId="{467D1E82-1D55-46E0-847F-03ED5A382F87}" srcOrd="0" destOrd="0" presId="urn:microsoft.com/office/officeart/2018/2/layout/IconVerticalSolidList"/>
    <dgm:cxn modelId="{751F085B-C92B-421B-8B47-59E54D2073E4}" type="presOf" srcId="{8ECD3FB6-6EA7-4725-9F8C-B0C8E0724257}" destId="{1A9D679C-1C79-48AF-A947-C6E1B6AD6D35}" srcOrd="0" destOrd="0" presId="urn:microsoft.com/office/officeart/2018/2/layout/IconVerticalSolidList"/>
    <dgm:cxn modelId="{9F9CD344-10E1-4A97-A870-50DED5105BCE}" srcId="{8ECD3FB6-6EA7-4725-9F8C-B0C8E0724257}" destId="{40929ECD-918E-4DF7-8797-BACD0372836E}" srcOrd="1" destOrd="0" parTransId="{89AAB8EC-501B-43E7-8CC4-FF2F1B42AA04}" sibTransId="{A5DC0E22-3091-4F2A-8066-D0426DE9C434}"/>
    <dgm:cxn modelId="{055CD3A1-1069-4818-806B-585B300FF518}" srcId="{8ECD3FB6-6EA7-4725-9F8C-B0C8E0724257}" destId="{5ABC8508-0EA9-4060-801D-44439DC7B272}" srcOrd="2" destOrd="0" parTransId="{9DBD9B41-1DF1-47B0-8D18-A1CBF2C7FE02}" sibTransId="{8B13E824-1C5C-486B-9C90-9708BEFB39DE}"/>
    <dgm:cxn modelId="{95936BD0-194E-491C-9C8F-2AA00616AD49}" type="presOf" srcId="{08E30594-6755-4DC1-B17D-284C729781AD}" destId="{DDC8550A-FAE1-4EEC-B86F-07DADB651C4B}" srcOrd="0" destOrd="0" presId="urn:microsoft.com/office/officeart/2018/2/layout/IconVerticalSolidList"/>
    <dgm:cxn modelId="{2AD330E6-29AB-493D-B8F0-4D733F1DC528}" type="presOf" srcId="{40929ECD-918E-4DF7-8797-BACD0372836E}" destId="{6D7C8223-0984-407B-89E5-6A2C2BC78356}" srcOrd="0" destOrd="0" presId="urn:microsoft.com/office/officeart/2018/2/layout/IconVerticalSolidList"/>
    <dgm:cxn modelId="{40F7B636-88BC-4CF1-9E7A-3E9ABC0FCABD}" type="presParOf" srcId="{1A9D679C-1C79-48AF-A947-C6E1B6AD6D35}" destId="{57BAEFC8-1599-4559-8F18-7D3EDC86E8E1}" srcOrd="0" destOrd="0" presId="urn:microsoft.com/office/officeart/2018/2/layout/IconVerticalSolidList"/>
    <dgm:cxn modelId="{470D5A39-F022-457F-9088-020EB8665CE1}" type="presParOf" srcId="{57BAEFC8-1599-4559-8F18-7D3EDC86E8E1}" destId="{02BB1DB9-E4DE-4E76-B885-C5DDF9ECBA85}" srcOrd="0" destOrd="0" presId="urn:microsoft.com/office/officeart/2018/2/layout/IconVerticalSolidList"/>
    <dgm:cxn modelId="{5658A2B2-D5D9-4020-996F-C9724D19D132}" type="presParOf" srcId="{57BAEFC8-1599-4559-8F18-7D3EDC86E8E1}" destId="{DDDA287E-A048-47BD-9B5C-1A42284AC48C}" srcOrd="1" destOrd="0" presId="urn:microsoft.com/office/officeart/2018/2/layout/IconVerticalSolidList"/>
    <dgm:cxn modelId="{2230D629-82AA-4699-BF78-5A0617E3D117}" type="presParOf" srcId="{57BAEFC8-1599-4559-8F18-7D3EDC86E8E1}" destId="{01910555-9F2D-46EB-89B7-E48DB12F789C}" srcOrd="2" destOrd="0" presId="urn:microsoft.com/office/officeart/2018/2/layout/IconVerticalSolidList"/>
    <dgm:cxn modelId="{7A70CBB2-E79D-4C5A-9FD1-F285C4BD80E1}" type="presParOf" srcId="{57BAEFC8-1599-4559-8F18-7D3EDC86E8E1}" destId="{6B6FAA39-D50B-4989-9088-5BA118577D72}" srcOrd="3" destOrd="0" presId="urn:microsoft.com/office/officeart/2018/2/layout/IconVerticalSolidList"/>
    <dgm:cxn modelId="{513E8410-3DA2-49D4-89E4-6642C50821B7}" type="presParOf" srcId="{1A9D679C-1C79-48AF-A947-C6E1B6AD6D35}" destId="{741C0E54-0EE3-4EE5-A133-C0448AAF3A65}" srcOrd="1" destOrd="0" presId="urn:microsoft.com/office/officeart/2018/2/layout/IconVerticalSolidList"/>
    <dgm:cxn modelId="{F676D935-79E7-415F-A59F-B60146891D20}" type="presParOf" srcId="{1A9D679C-1C79-48AF-A947-C6E1B6AD6D35}" destId="{B041751D-5AA5-4073-8CCA-F3E77BEE9356}" srcOrd="2" destOrd="0" presId="urn:microsoft.com/office/officeart/2018/2/layout/IconVerticalSolidList"/>
    <dgm:cxn modelId="{BEC01717-DDF6-48F9-8DDE-6F53E3D98230}" type="presParOf" srcId="{B041751D-5AA5-4073-8CCA-F3E77BEE9356}" destId="{5D402B99-B97B-453F-895D-55C3B0A1DD37}" srcOrd="0" destOrd="0" presId="urn:microsoft.com/office/officeart/2018/2/layout/IconVerticalSolidList"/>
    <dgm:cxn modelId="{EE7AD2AF-9794-4EC1-9637-60F83916076A}" type="presParOf" srcId="{B041751D-5AA5-4073-8CCA-F3E77BEE9356}" destId="{710C86A8-86DC-4290-BA95-AFFDDF151270}" srcOrd="1" destOrd="0" presId="urn:microsoft.com/office/officeart/2018/2/layout/IconVerticalSolidList"/>
    <dgm:cxn modelId="{5731DFE2-05D4-4165-89A4-C5CF8E724266}" type="presParOf" srcId="{B041751D-5AA5-4073-8CCA-F3E77BEE9356}" destId="{975DE038-8253-4967-A00F-C8A6D7C14EAE}" srcOrd="2" destOrd="0" presId="urn:microsoft.com/office/officeart/2018/2/layout/IconVerticalSolidList"/>
    <dgm:cxn modelId="{57E17B50-8C5B-4028-A2DA-697D465909EF}" type="presParOf" srcId="{B041751D-5AA5-4073-8CCA-F3E77BEE9356}" destId="{6D7C8223-0984-407B-89E5-6A2C2BC78356}" srcOrd="3" destOrd="0" presId="urn:microsoft.com/office/officeart/2018/2/layout/IconVerticalSolidList"/>
    <dgm:cxn modelId="{43F037BC-AA14-4845-B4FA-5FB263FEE7EB}" type="presParOf" srcId="{1A9D679C-1C79-48AF-A947-C6E1B6AD6D35}" destId="{4AF7478D-9559-495A-84BE-7AEBB1863BD4}" srcOrd="3" destOrd="0" presId="urn:microsoft.com/office/officeart/2018/2/layout/IconVerticalSolidList"/>
    <dgm:cxn modelId="{F7C760F0-4552-4CE6-95B6-0E2948FADFF9}" type="presParOf" srcId="{1A9D679C-1C79-48AF-A947-C6E1B6AD6D35}" destId="{54A0F904-577B-460E-8219-D7624A08E64D}" srcOrd="4" destOrd="0" presId="urn:microsoft.com/office/officeart/2018/2/layout/IconVerticalSolidList"/>
    <dgm:cxn modelId="{F17C65E6-BCEA-4114-A9A0-16BC005E5D21}" type="presParOf" srcId="{54A0F904-577B-460E-8219-D7624A08E64D}" destId="{F146ED53-402B-488A-85B2-18EFDE8A3016}" srcOrd="0" destOrd="0" presId="urn:microsoft.com/office/officeart/2018/2/layout/IconVerticalSolidList"/>
    <dgm:cxn modelId="{EC2AC8B0-3DF4-494C-9ABA-EF5C21709FAD}" type="presParOf" srcId="{54A0F904-577B-460E-8219-D7624A08E64D}" destId="{8B090890-9830-44C5-901D-2936D8116CF5}" srcOrd="1" destOrd="0" presId="urn:microsoft.com/office/officeart/2018/2/layout/IconVerticalSolidList"/>
    <dgm:cxn modelId="{DB81C567-2135-408E-9230-109A749A1017}" type="presParOf" srcId="{54A0F904-577B-460E-8219-D7624A08E64D}" destId="{D7E0E1C2-1EB3-4F74-8FB3-489786120B0D}" srcOrd="2" destOrd="0" presId="urn:microsoft.com/office/officeart/2018/2/layout/IconVerticalSolidList"/>
    <dgm:cxn modelId="{C841405B-3E54-430A-B79C-8B6321B7F6E7}" type="presParOf" srcId="{54A0F904-577B-460E-8219-D7624A08E64D}" destId="{467D1E82-1D55-46E0-847F-03ED5A382F87}" srcOrd="3" destOrd="0" presId="urn:microsoft.com/office/officeart/2018/2/layout/IconVerticalSolidList"/>
    <dgm:cxn modelId="{74F8793F-49B5-4EC4-AC49-425B887E9DE8}" type="presParOf" srcId="{1A9D679C-1C79-48AF-A947-C6E1B6AD6D35}" destId="{F51F6AD7-D901-48F3-89BB-8472EE80EA55}" srcOrd="5" destOrd="0" presId="urn:microsoft.com/office/officeart/2018/2/layout/IconVerticalSolidList"/>
    <dgm:cxn modelId="{98FEC4BF-2E40-4139-A1DC-BC89C962616B}" type="presParOf" srcId="{1A9D679C-1C79-48AF-A947-C6E1B6AD6D35}" destId="{940FD8E3-5528-4936-9DA4-E9F13C5AA6FE}" srcOrd="6" destOrd="0" presId="urn:microsoft.com/office/officeart/2018/2/layout/IconVerticalSolidList"/>
    <dgm:cxn modelId="{EC1B7254-34E0-4AC8-BC12-5EEF57AE21F0}" type="presParOf" srcId="{940FD8E3-5528-4936-9DA4-E9F13C5AA6FE}" destId="{FA4F4D08-9A59-4EE4-85BF-5B6651895B58}" srcOrd="0" destOrd="0" presId="urn:microsoft.com/office/officeart/2018/2/layout/IconVerticalSolidList"/>
    <dgm:cxn modelId="{B1DDAD61-2772-48C4-A9DF-EC538AE02F89}" type="presParOf" srcId="{940FD8E3-5528-4936-9DA4-E9F13C5AA6FE}" destId="{8D5776A5-5533-4981-9505-DB19F941BA81}" srcOrd="1" destOrd="0" presId="urn:microsoft.com/office/officeart/2018/2/layout/IconVerticalSolidList"/>
    <dgm:cxn modelId="{E82707D5-2395-4DAB-B412-3FE14B258E2C}" type="presParOf" srcId="{940FD8E3-5528-4936-9DA4-E9F13C5AA6FE}" destId="{F0697D20-E877-40F3-80E3-E3CF255B8026}" srcOrd="2" destOrd="0" presId="urn:microsoft.com/office/officeart/2018/2/layout/IconVerticalSolidList"/>
    <dgm:cxn modelId="{7D745965-F3F0-4123-A3E0-2D766FC91DB7}" type="presParOf" srcId="{940FD8E3-5528-4936-9DA4-E9F13C5AA6FE}" destId="{DDC8550A-FAE1-4EEC-B86F-07DADB651C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B1DB9-E4DE-4E76-B885-C5DDF9ECBA85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A287E-A048-47BD-9B5C-1A42284AC48C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FAA39-D50B-4989-9088-5BA118577D72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To ease user’s task whenever they need to rent a unit.</a:t>
          </a:r>
          <a:endParaRPr lang="en-US" sz="1700" kern="1200"/>
        </a:p>
      </dsp:txBody>
      <dsp:txXfrm>
        <a:off x="1353781" y="2312"/>
        <a:ext cx="4915256" cy="1172105"/>
      </dsp:txXfrm>
    </dsp:sp>
    <dsp:sp modelId="{5D402B99-B97B-453F-895D-55C3B0A1DD37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C86A8-86DC-4290-BA95-AFFDDF151270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C8223-0984-407B-89E5-6A2C2BC78356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To transform the manual process of renting a house to an online and computerized system.</a:t>
          </a:r>
          <a:endParaRPr lang="en-US" sz="1700" kern="1200"/>
        </a:p>
      </dsp:txBody>
      <dsp:txXfrm>
        <a:off x="1353781" y="1467444"/>
        <a:ext cx="4915256" cy="1172105"/>
      </dsp:txXfrm>
    </dsp:sp>
    <dsp:sp modelId="{F146ED53-402B-488A-85B2-18EFDE8A3016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90890-9830-44C5-901D-2936D8116CF5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D1E82-1D55-46E0-847F-03ED5A382F87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To validate the house rental system using user feedback and testimonies </a:t>
          </a:r>
          <a:endParaRPr lang="en-US" sz="1700" kern="1200"/>
        </a:p>
      </dsp:txBody>
      <dsp:txXfrm>
        <a:off x="1353781" y="2932575"/>
        <a:ext cx="4915256" cy="1172105"/>
      </dsp:txXfrm>
    </dsp:sp>
    <dsp:sp modelId="{FA4F4D08-9A59-4EE4-85BF-5B6651895B58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776A5-5533-4981-9505-DB19F941BA81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8550A-FAE1-4EEC-B86F-07DADB651C4B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To produce the documentation such as Software Requirement specification, Software Design Description and Software Development References </a:t>
          </a:r>
          <a:endParaRPr lang="en-US" sz="1700" kern="1200"/>
        </a:p>
      </dsp:txBody>
      <dsp:txXfrm>
        <a:off x="1353781" y="4397707"/>
        <a:ext cx="4915256" cy="1172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E291-093C-4BFC-93E3-BFBE44DC0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C294E-449F-4274-A41D-0A8A92FD1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C18F-537F-4DFA-92C9-2AB012AC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B5042-D5AD-4636-A7C0-5332AF2F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7730-C970-4D14-B9CD-D872349B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8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564B-DF85-4D6A-954B-2EB6A14F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6139B-D109-478A-A3B5-C90E9C72F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A70-105C-4442-9C9D-63AB7B3F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E9D4-B45A-4FBF-8CD5-0D797A76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B1BA-49E1-4539-A505-5890B185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8D6C9-FAB2-4E28-A7D5-D3FA33A56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2A61E-291F-428A-B1FF-6892AB254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46C43-3103-4097-9228-AE16D43C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F6FB-6FCA-44F6-86FF-CA51D58F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0F94-D03B-4E50-A3C1-3AFBBBF8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AE06-BA18-447B-86DB-3636D4AB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8951-A212-48C0-96D5-5AEC8CFC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CC21-C6DC-407E-9319-EB1856AF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F2F21-2535-4919-B318-B22B9639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D6E8-4058-4F0B-BE19-54796E14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0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772A-DC2F-4F3A-8694-FF4B2DA9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C2D57-693E-4DD6-9EBE-30489CF2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48FC8-D3D5-45A3-B986-FDD1255B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CD7C-22A4-4528-BDD9-D8E665E9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75A25-D55D-4547-87B4-221600CF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8CC1-F34E-4A05-ABAC-DB212265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A765-E3A3-4763-824A-D03E72A5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1FA3E-C07B-4B77-9BBF-93BDC542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57544-2316-44B2-A624-3EC8F118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57FB1-D4ED-4941-A865-E5791F28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428F1-746B-452B-A0D7-342A2728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0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6349-07E5-46EC-9DF8-504B4D32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ACBA2-EEE3-4422-B506-529E3803F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331F4-1684-4CD5-9550-03FAEAC48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D311B-3BEA-4B47-89A3-3B0E170F4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88293-5EE6-43E0-BC01-252B6EE06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034A0-10E0-467D-9B54-E39F7307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5CF81-EF8C-4C10-91DB-F6B67D02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0472A-33D9-4336-8AF1-1CC17C89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9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8843-7561-47F3-AC28-745F243A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259D2-A4DD-48F5-A825-DA667094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61902-AF1F-426E-BEC7-3B94E014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54FE7-3F9F-4010-A19E-53BF3456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1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F1AE4-42B7-4775-BD5D-192AC2F0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0B63B-7ADE-45AE-9332-ADCD390A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D4320-5DA3-467D-ABFD-DAEA3DC0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0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3E66-8EAB-445D-95AF-4111C6B5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2252-9855-4F7B-9A12-0CE1725C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476BB-D3D6-42E8-BC1D-AC1178AA9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68BAA-7301-4FBE-A220-EA938593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FD9A-3E4D-479A-A1FE-BD5D125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A9866-1B82-4460-B46A-0629F82F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C380-17FC-494F-928B-572FED86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672F6-3B0D-4A33-863A-5DBA8A443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221FD-4FA0-4328-B0B8-94E67659E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749EE-DDC5-45F2-BA8F-EEBB51FE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2F3E-FD5C-4AB3-B932-D26C9E39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6963D-05A4-4F85-A338-F1FA501A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9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B89BD-5F14-4B0D-9E79-66DC8F29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20120-26C0-4FEB-B5A4-49ED98439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6D0B-6C3C-4FE3-AE65-6981D55A7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B5D0-159E-41F8-A960-C30A02D2798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8CBF-8B84-474C-B3B0-EF646448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841D-7163-40AA-9605-D544C36A4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4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living room filled with furniture and a fireplace&#10;&#10;Description automatically generated">
            <a:extLst>
              <a:ext uri="{FF2B5EF4-FFF2-40B4-BE49-F238E27FC236}">
                <a16:creationId xmlns:a16="http://schemas.microsoft.com/office/drawing/2014/main" id="{3C5322B4-499A-4DAF-BE57-166FC3BD3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2" r="-1" b="-1"/>
          <a:stretch/>
        </p:blipFill>
        <p:spPr>
          <a:xfrm>
            <a:off x="4547937" y="-8883"/>
            <a:ext cx="7644062" cy="3681406"/>
          </a:xfrm>
          <a:prstGeom prst="rect">
            <a:avLst/>
          </a:prstGeom>
        </p:spPr>
      </p:pic>
      <p:pic>
        <p:nvPicPr>
          <p:cNvPr id="5" name="Picture 4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31C7EB3E-8404-4CB1-B98D-A9F1E6F2D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3" r="-1" b="11030"/>
          <a:stretch/>
        </p:blipFill>
        <p:spPr>
          <a:xfrm>
            <a:off x="4547938" y="3699165"/>
            <a:ext cx="7644062" cy="317659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7B2FB-B843-465D-BBE2-D90A1CDE6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latin typeface="Maiandra GD" panose="020E0502030308020204" pitchFamily="34" charset="0"/>
              </a:rPr>
              <a:t>RENT-IT-OUT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D0C4C-7479-4F98-8880-8B114C5FA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BHUMIKA PUNJABI – 001061256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PRANATHA RAJPRASAD RAO – 001023759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ANISH NAIK –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YASH -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    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D05101-22D1-4D4B-929A-2E083C205EF2}"/>
              </a:ext>
            </a:extLst>
          </p:cNvPr>
          <p:cNvSpPr txBox="1"/>
          <p:nvPr/>
        </p:nvSpPr>
        <p:spPr>
          <a:xfrm>
            <a:off x="671513" y="656595"/>
            <a:ext cx="651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INFO 6210 DATA MANAGEMENT AND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78757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323975" y="395283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07F069-6262-4AA1-B138-52940C2A2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4" y="2057400"/>
            <a:ext cx="10701001" cy="45624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809625" y="1352550"/>
            <a:ext cx="965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retrieve best property in terms of crime rate and facilities available </a:t>
            </a:r>
          </a:p>
        </p:txBody>
      </p:sp>
    </p:spTree>
    <p:extLst>
      <p:ext uri="{BB962C8B-B14F-4D97-AF65-F5344CB8AC3E}">
        <p14:creationId xmlns:p14="http://schemas.microsoft.com/office/powerpoint/2010/main" val="690128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323975" y="395283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809625" y="1352550"/>
            <a:ext cx="965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 to retrieve Property details</a:t>
            </a:r>
            <a:r>
              <a:rPr lang="en-US" b="1" dirty="0"/>
              <a:t> </a:t>
            </a:r>
            <a:r>
              <a:rPr lang="en-US" sz="24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1E1C8-B2F0-4BB5-A1D1-A1B2CD58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99" y="2232509"/>
            <a:ext cx="9896176" cy="42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5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323975" y="395283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TRIGGERS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809625" y="135255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 to generate first payment(</a:t>
            </a:r>
            <a:r>
              <a:rPr lang="en-US" sz="2400" dirty="0" err="1"/>
              <a:t>monthlyrent</a:t>
            </a:r>
            <a:r>
              <a:rPr lang="en-US" sz="2400" dirty="0"/>
              <a:t> +</a:t>
            </a:r>
            <a:r>
              <a:rPr lang="en-US" sz="2400" dirty="0" err="1"/>
              <a:t>securitydeposit</a:t>
            </a:r>
            <a:r>
              <a:rPr lang="en-US" sz="2400" dirty="0"/>
              <a:t>) required by the user for each unit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A0E0A-E327-4A5A-9DC8-0D80FA1E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89" y="2417534"/>
            <a:ext cx="9326936" cy="413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18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323975" y="395283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TRIGGERS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809625" y="1352550"/>
            <a:ext cx="965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 to track payment made by User(tenant)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BC15F-D238-4622-8875-D45B7FBC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49" y="2266325"/>
            <a:ext cx="10197751" cy="43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87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0" y="-190500"/>
            <a:ext cx="1219198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323975" y="395283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VIEWS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1266815" y="1084585"/>
            <a:ext cx="9658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View for Unit Count by User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BB6D9F-A5EE-49F1-8267-5B549833A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2124291"/>
            <a:ext cx="8324850" cy="38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37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323975" y="395283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VIEWS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1266815" y="1084585"/>
            <a:ext cx="9658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View showing Facilities Available near the Property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32605-48DD-4852-8CEE-19BBD2D03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134226"/>
            <a:ext cx="9782165" cy="43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75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323975" y="395283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VIEWS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1266815" y="1084585"/>
            <a:ext cx="96583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View showing Unit Features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9C836F-638E-4EC6-A49C-D3A3B053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99" y="2422851"/>
            <a:ext cx="10461151" cy="431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43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0" y="-190500"/>
            <a:ext cx="12191980" cy="7048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323975" y="395283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COMPUTED DATA ENCRYPTION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1143000" y="1084585"/>
            <a:ext cx="97821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Column Data Encryption on </a:t>
            </a:r>
            <a:r>
              <a:rPr lang="en-US" sz="2400" b="1" dirty="0"/>
              <a:t>User’s Password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E74F7-CA0B-4CAF-A728-D46585D2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35" y="2411225"/>
            <a:ext cx="10077440" cy="42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83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4CBC69AF-AE9D-43C7-A183-244646418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de2" descr="Monthly rent">
            <a:extLst>
              <a:ext uri="{FF2B5EF4-FFF2-40B4-BE49-F238E27FC236}">
                <a16:creationId xmlns:a16="http://schemas.microsoft.com/office/drawing/2014/main" id="{7DD39B0F-23A3-4309-8092-F3CD407D3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" r="2" b="13671"/>
          <a:stretch/>
        </p:blipFill>
        <p:spPr>
          <a:xfrm>
            <a:off x="104795" y="10"/>
            <a:ext cx="4977364" cy="6857990"/>
          </a:xfrm>
          <a:prstGeom prst="rect">
            <a:avLst/>
          </a:prstGeom>
        </p:spPr>
      </p:pic>
      <p:pic>
        <p:nvPicPr>
          <p:cNvPr id="5" name="Content Placeholder 4" descr="A living room filled with furniture and a fire place&#10;&#10;Description automatically generated">
            <a:extLst>
              <a:ext uri="{FF2B5EF4-FFF2-40B4-BE49-F238E27FC236}">
                <a16:creationId xmlns:a16="http://schemas.microsoft.com/office/drawing/2014/main" id="{5F4C4F72-EF18-404D-9FD6-1F99A49E7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7" r="1571" b="-1"/>
          <a:stretch/>
        </p:blipFill>
        <p:spPr>
          <a:xfrm>
            <a:off x="4977384" y="10"/>
            <a:ext cx="721461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E64232A-D912-4882-BF58-104918115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218905"/>
            <a:ext cx="5625863" cy="208931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E4E9D8-6D9C-4646-83A2-11844D84E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5574" y="3876005"/>
            <a:ext cx="484822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1F060-B3FC-48F1-898A-764CDEAA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758" y="3949157"/>
            <a:ext cx="4324351" cy="53949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22" name="Content Placeholder 13">
            <a:extLst>
              <a:ext uri="{FF2B5EF4-FFF2-40B4-BE49-F238E27FC236}">
                <a16:creationId xmlns:a16="http://schemas.microsoft.com/office/drawing/2014/main" id="{0871DBD7-6D46-4469-B974-FBF6703BF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138" y="4697298"/>
            <a:ext cx="5040034" cy="1435608"/>
          </a:xfrm>
        </p:spPr>
        <p:txBody>
          <a:bodyPr anchor="ctr">
            <a:normAutofit/>
          </a:bodyPr>
          <a:lstStyle/>
          <a:p>
            <a:pPr algn="ctr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92128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FE984-57BF-40C2-9B52-44593EE6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6AF3155-1B07-4518-B3BF-45E56105D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26048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36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6356CB7F-A35A-43B1-8573-F6939A2A2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178981-3639-4BBD-A841-1C96A6C1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640080"/>
            <a:ext cx="2963809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Algerian" panose="04020705040A02060702" pitchFamily="82" charset="0"/>
              </a:rPr>
              <a:t>DESIGN</a:t>
            </a:r>
            <a:br>
              <a:rPr lang="en-US" sz="28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sz="2800" dirty="0">
                <a:solidFill>
                  <a:srgbClr val="FFFFFF"/>
                </a:solidFill>
                <a:latin typeface="Algerian" panose="04020705040A02060702" pitchFamily="82" charset="0"/>
              </a:rPr>
              <a:t>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E8810-167A-49DF-9AB8-16B742885AE5}"/>
              </a:ext>
            </a:extLst>
          </p:cNvPr>
          <p:cNvSpPr txBox="1"/>
          <p:nvPr/>
        </p:nvSpPr>
        <p:spPr>
          <a:xfrm>
            <a:off x="3848100" y="561975"/>
            <a:ext cx="783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ABOUT IT! (DISCUSS)</a:t>
            </a:r>
          </a:p>
        </p:txBody>
      </p:sp>
    </p:spTree>
    <p:extLst>
      <p:ext uri="{BB962C8B-B14F-4D97-AF65-F5344CB8AC3E}">
        <p14:creationId xmlns:p14="http://schemas.microsoft.com/office/powerpoint/2010/main" val="3425085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living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2B8B6680-73A8-446C-98C3-DBD045CB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7" b="12792"/>
          <a:stretch/>
        </p:blipFill>
        <p:spPr>
          <a:xfrm>
            <a:off x="20" y="-1904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9206F-16D5-46E5-8554-DC49D735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207962"/>
            <a:ext cx="9144000" cy="801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STORED PROCEDURE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276840-32AE-4213-A8A3-1C4FFACC2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0" y="1492232"/>
            <a:ext cx="11476060" cy="5229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6FF1AC-5947-4B7D-9A00-8A9D1AE22293}"/>
              </a:ext>
            </a:extLst>
          </p:cNvPr>
          <p:cNvSpPr txBox="1"/>
          <p:nvPr/>
        </p:nvSpPr>
        <p:spPr>
          <a:xfrm>
            <a:off x="457200" y="933450"/>
            <a:ext cx="108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GetUserInfo</a:t>
            </a:r>
            <a:r>
              <a:rPr lang="en-US" dirty="0"/>
              <a:t>: TO GET USERS INFORMATION WHO HAS RENTED THE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3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living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2B8B6680-73A8-446C-98C3-DBD045CB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7" b="12792"/>
          <a:stretch/>
        </p:blipFill>
        <p:spPr>
          <a:xfrm>
            <a:off x="20" y="-1904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9206F-16D5-46E5-8554-DC49D735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207962"/>
            <a:ext cx="9144000" cy="801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STORED PROCEDURE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FF1AC-5947-4B7D-9A00-8A9D1AE22293}"/>
              </a:ext>
            </a:extLst>
          </p:cNvPr>
          <p:cNvSpPr txBox="1"/>
          <p:nvPr/>
        </p:nvSpPr>
        <p:spPr>
          <a:xfrm>
            <a:off x="457200" y="933450"/>
            <a:ext cx="108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LateFee</a:t>
            </a:r>
            <a:r>
              <a:rPr lang="en-US" dirty="0"/>
              <a:t>:  retrieves late fees of user if any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737A4-8484-47EA-958A-03D208791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06" y="1447800"/>
            <a:ext cx="11460194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6978EF5A-0354-4250-AACB-1A56C9900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6" b="24"/>
          <a:stretch/>
        </p:blipFill>
        <p:spPr>
          <a:xfrm>
            <a:off x="20" y="-1904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F5256-36DC-4FCC-AFB5-D529D3B4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1741"/>
            <a:ext cx="9144000" cy="8167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>
                <a:solidFill>
                  <a:srgbClr val="FFFFFF"/>
                </a:solidFill>
                <a:latin typeface="Algerian" panose="04020705040A02060702" pitchFamily="82" charset="0"/>
              </a:rPr>
              <a:t>STORED PROCEDURE</a:t>
            </a:r>
            <a:endParaRPr lang="en-US" sz="60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391FA-5865-4121-8E07-04B0C4718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24" y="1800224"/>
            <a:ext cx="10791676" cy="488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D4F4DD-FF58-4E84-9D27-ECCAE779A44A}"/>
              </a:ext>
            </a:extLst>
          </p:cNvPr>
          <p:cNvSpPr txBox="1"/>
          <p:nvPr/>
        </p:nvSpPr>
        <p:spPr>
          <a:xfrm>
            <a:off x="752624" y="1198487"/>
            <a:ext cx="7315051" cy="430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5D69A-E876-49E5-90E1-195B2D1629DB}"/>
              </a:ext>
            </a:extLst>
          </p:cNvPr>
          <p:cNvSpPr txBox="1"/>
          <p:nvPr/>
        </p:nvSpPr>
        <p:spPr>
          <a:xfrm>
            <a:off x="847725" y="1198487"/>
            <a:ext cx="539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LateFee</a:t>
            </a:r>
            <a:r>
              <a:rPr lang="en-US" dirty="0"/>
              <a:t>:  retrieves late fees of user if any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6978EF5A-0354-4250-AACB-1A56C9900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6" b="24"/>
          <a:stretch/>
        </p:blipFill>
        <p:spPr>
          <a:xfrm>
            <a:off x="20" y="-1904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F5256-36DC-4FCC-AFB5-D529D3B4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1741"/>
            <a:ext cx="9144000" cy="8167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>
                <a:solidFill>
                  <a:srgbClr val="FFFFFF"/>
                </a:solidFill>
                <a:latin typeface="Algerian" panose="04020705040A02060702" pitchFamily="82" charset="0"/>
              </a:rPr>
              <a:t>STORED PROCEDURE</a:t>
            </a:r>
            <a:endParaRPr lang="en-US" sz="60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6FC62F-43F0-4D80-A1BE-56BBDB2BC860}"/>
              </a:ext>
            </a:extLst>
          </p:cNvPr>
          <p:cNvSpPr/>
          <p:nvPr/>
        </p:nvSpPr>
        <p:spPr>
          <a:xfrm>
            <a:off x="1064750" y="1198487"/>
            <a:ext cx="446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Output-late Fee value updated in the Table </a:t>
            </a: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D74EEAD-FD06-4782-8A62-1A35A5971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585568"/>
            <a:ext cx="10429875" cy="5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3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6978EF5A-0354-4250-AACB-1A56C9900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6" b="24"/>
          <a:stretch/>
        </p:blipFill>
        <p:spPr>
          <a:xfrm>
            <a:off x="20" y="-761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F5256-36DC-4FCC-AFB5-D529D3B4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1741"/>
            <a:ext cx="9144000" cy="8167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>
                <a:solidFill>
                  <a:srgbClr val="FFFFFF"/>
                </a:solidFill>
                <a:latin typeface="Algerian" panose="04020705040A02060702" pitchFamily="82" charset="0"/>
              </a:rPr>
              <a:t>STORED PROCEDURE</a:t>
            </a:r>
            <a:endParaRPr lang="en-US" sz="60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4FA4E-404A-446C-86EE-8FA3BBC9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764447"/>
            <a:ext cx="10591799" cy="49030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GetRemainingAmount</a:t>
            </a:r>
            <a:r>
              <a:rPr lang="en-US" sz="2400" dirty="0"/>
              <a:t>: </a:t>
            </a:r>
            <a:r>
              <a:rPr lang="en-US" dirty="0"/>
              <a:t>Checks Pending Payment of user(rentier) </a:t>
            </a:r>
          </a:p>
        </p:txBody>
      </p:sp>
    </p:spTree>
    <p:extLst>
      <p:ext uri="{BB962C8B-B14F-4D97-AF65-F5344CB8AC3E}">
        <p14:creationId xmlns:p14="http://schemas.microsoft.com/office/powerpoint/2010/main" val="1790419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6978EF5A-0354-4250-AACB-1A56C9900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6" b="24"/>
          <a:stretch/>
        </p:blipFill>
        <p:spPr>
          <a:xfrm>
            <a:off x="20" y="-3428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F5256-36DC-4FCC-AFB5-D529D3B4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1741"/>
            <a:ext cx="9144000" cy="8167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>
                <a:solidFill>
                  <a:srgbClr val="FFFFFF"/>
                </a:solidFill>
                <a:latin typeface="Algerian" panose="04020705040A02060702" pitchFamily="82" charset="0"/>
              </a:rPr>
              <a:t>STORED PROCEDURE</a:t>
            </a:r>
            <a:endParaRPr lang="en-US" sz="60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PropertyAvaliability</a:t>
            </a:r>
            <a:r>
              <a:rPr lang="en-US" sz="2400" dirty="0"/>
              <a:t>: </a:t>
            </a:r>
            <a:r>
              <a:rPr lang="en-US" dirty="0"/>
              <a:t>Check Availability Status of a Property Unit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690BE-E1BD-4315-8D0D-5B9EB352B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98" y="1828800"/>
            <a:ext cx="10725001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74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Maiandra GD</vt:lpstr>
      <vt:lpstr>Times New Roman</vt:lpstr>
      <vt:lpstr>Office Theme</vt:lpstr>
      <vt:lpstr>RENT-IT-OUT</vt:lpstr>
      <vt:lpstr>OBJECTIVES</vt:lpstr>
      <vt:lpstr>DESIGN APPROACH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RENT-IT-OUT</dc:title>
  <dc:creator>Pranatha Rao</dc:creator>
  <cp:lastModifiedBy>Pranatha Rao</cp:lastModifiedBy>
  <cp:revision>1</cp:revision>
  <dcterms:created xsi:type="dcterms:W3CDTF">2020-04-21T19:40:07Z</dcterms:created>
  <dcterms:modified xsi:type="dcterms:W3CDTF">2020-04-21T19:40:28Z</dcterms:modified>
</cp:coreProperties>
</file>