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tha Rao" userId="db2e1d27bae22e1e" providerId="LiveId" clId="{4E1594B2-C3DB-4768-B322-EA7EE90E5D0C}"/>
    <pc:docChg chg="modSld">
      <pc:chgData name="Pranatha Rao" userId="db2e1d27bae22e1e" providerId="LiveId" clId="{4E1594B2-C3DB-4768-B322-EA7EE90E5D0C}" dt="2020-04-08T02:39:12.933" v="1" actId="14100"/>
      <pc:docMkLst>
        <pc:docMk/>
      </pc:docMkLst>
      <pc:sldChg chg="modSp">
        <pc:chgData name="Pranatha Rao" userId="db2e1d27bae22e1e" providerId="LiveId" clId="{4E1594B2-C3DB-4768-B322-EA7EE90E5D0C}" dt="2020-04-08T02:39:12.933" v="1" actId="14100"/>
        <pc:sldMkLst>
          <pc:docMk/>
          <pc:sldMk cId="95992585" sldId="257"/>
        </pc:sldMkLst>
        <pc:picChg chg="mod">
          <ac:chgData name="Pranatha Rao" userId="db2e1d27bae22e1e" providerId="LiveId" clId="{4E1594B2-C3DB-4768-B322-EA7EE90E5D0C}" dt="2020-04-08T02:39:12.933" v="1" actId="14100"/>
          <ac:picMkLst>
            <pc:docMk/>
            <pc:sldMk cId="95992585" sldId="257"/>
            <ac:picMk id="2" creationId="{7DD39B0F-23A3-4309-8092-F3CD407D30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7A459AA-0B3E-4475-8410-C7EEEF6D7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Unit_Features_new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58DE68D-E124-4210-9097-8976A80F8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4/7/2020 10:38:20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nthly rent">
            <a:extLst>
              <a:ext uri="{FF2B5EF4-FFF2-40B4-BE49-F238E27FC236}">
                <a16:creationId xmlns:a16="http://schemas.microsoft.com/office/drawing/2014/main" id="{7DD39B0F-23A3-4309-8092-F3CD407D3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18" y="0"/>
            <a:ext cx="6196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Unit description">
            <a:extLst>
              <a:ext uri="{FF2B5EF4-FFF2-40B4-BE49-F238E27FC236}">
                <a16:creationId xmlns:a16="http://schemas.microsoft.com/office/drawing/2014/main" id="{1599CC84-C085-4C40-AAB4-017B1FCEA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266700"/>
            <a:ext cx="45529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ed and bath">
            <a:extLst>
              <a:ext uri="{FF2B5EF4-FFF2-40B4-BE49-F238E27FC236}">
                <a16:creationId xmlns:a16="http://schemas.microsoft.com/office/drawing/2014/main" id="{1ECDF35C-5A21-4D5D-935F-16BCC41B7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500187"/>
            <a:ext cx="85915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rpet area">
            <a:extLst>
              <a:ext uri="{FF2B5EF4-FFF2-40B4-BE49-F238E27FC236}">
                <a16:creationId xmlns:a16="http://schemas.microsoft.com/office/drawing/2014/main" id="{D093B5F4-D7D4-45BA-840B-A35873FEE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12" y="166687"/>
            <a:ext cx="40671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Lease term">
            <a:extLst>
              <a:ext uri="{FF2B5EF4-FFF2-40B4-BE49-F238E27FC236}">
                <a16:creationId xmlns:a16="http://schemas.microsoft.com/office/drawing/2014/main" id="{E391EDE0-2204-4C55-A482-C6235BF7D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742950"/>
            <a:ext cx="85915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36C54E25-D8B2-4CC2-815E-036D02E92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Unit_Features_new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Unit_Features_new</dc:title>
  <dc:creator/>
  <cp:lastModifiedBy>Pranatha Rao</cp:lastModifiedBy>
  <cp:revision>1</cp:revision>
  <dcterms:created xsi:type="dcterms:W3CDTF">2020-04-08T02:38:21Z</dcterms:created>
  <dcterms:modified xsi:type="dcterms:W3CDTF">2020-04-08T02:39:20Z</dcterms:modified>
</cp:coreProperties>
</file>