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39764C4-3C46-4F5A-9E4E-E366566D6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Vending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7">
            <a:extLst>
              <a:ext uri="{FF2B5EF4-FFF2-40B4-BE49-F238E27FC236}">
                <a16:creationId xmlns:a16="http://schemas.microsoft.com/office/drawing/2014/main" id="{36C32CE6-2479-40A9-9F8E-10BBF9A2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8">
            <a:extLst>
              <a:ext uri="{FF2B5EF4-FFF2-40B4-BE49-F238E27FC236}">
                <a16:creationId xmlns:a16="http://schemas.microsoft.com/office/drawing/2014/main" id="{71977862-FDFC-48FF-B237-FA95D8DE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30408-8C60-44C1-8995-11BF5AEA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0"/>
            <a:ext cx="7219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10">
            <a:extLst>
              <a:ext uri="{FF2B5EF4-FFF2-40B4-BE49-F238E27FC236}">
                <a16:creationId xmlns:a16="http://schemas.microsoft.com/office/drawing/2014/main" id="{62431911-1B24-482C-8899-9A7F712D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1">
            <a:extLst>
              <a:ext uri="{FF2B5EF4-FFF2-40B4-BE49-F238E27FC236}">
                <a16:creationId xmlns:a16="http://schemas.microsoft.com/office/drawing/2014/main" id="{5333E917-58C8-4D6E-8E57-36692302D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4">
            <a:extLst>
              <a:ext uri="{FF2B5EF4-FFF2-40B4-BE49-F238E27FC236}">
                <a16:creationId xmlns:a16="http://schemas.microsoft.com/office/drawing/2014/main" id="{3126F294-499B-4D60-A817-FDF0C90A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Vehicle Vending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Vending Machine</dc:title>
  <dc:creator>Pranatha Rao</dc:creator>
  <cp:lastModifiedBy>Pranatha Rao</cp:lastModifiedBy>
  <cp:revision>3</cp:revision>
  <dcterms:created xsi:type="dcterms:W3CDTF">2019-11-19T23:44:04Z</dcterms:created>
  <dcterms:modified xsi:type="dcterms:W3CDTF">2020-04-08T17:20:38Z</dcterms:modified>
</cp:coreProperties>
</file>