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389" r:id="rId2"/>
    <p:sldId id="330" r:id="rId3"/>
    <p:sldId id="331" r:id="rId4"/>
    <p:sldId id="335" r:id="rId5"/>
    <p:sldId id="333" r:id="rId6"/>
    <p:sldId id="315" r:id="rId7"/>
    <p:sldId id="316" r:id="rId8"/>
    <p:sldId id="317" r:id="rId9"/>
    <p:sldId id="415" r:id="rId10"/>
    <p:sldId id="318" r:id="rId11"/>
    <p:sldId id="320" r:id="rId12"/>
    <p:sldId id="322" r:id="rId13"/>
    <p:sldId id="353" r:id="rId14"/>
    <p:sldId id="354" r:id="rId15"/>
    <p:sldId id="326" r:id="rId16"/>
    <p:sldId id="338" r:id="rId17"/>
    <p:sldId id="339" r:id="rId18"/>
    <p:sldId id="363" r:id="rId19"/>
    <p:sldId id="344" r:id="rId20"/>
    <p:sldId id="345" r:id="rId21"/>
    <p:sldId id="346" r:id="rId22"/>
    <p:sldId id="364" r:id="rId23"/>
    <p:sldId id="348" r:id="rId24"/>
    <p:sldId id="355" r:id="rId25"/>
    <p:sldId id="356" r:id="rId26"/>
    <p:sldId id="298" r:id="rId27"/>
    <p:sldId id="299" r:id="rId28"/>
    <p:sldId id="301" r:id="rId29"/>
    <p:sldId id="303" r:id="rId30"/>
    <p:sldId id="369" r:id="rId31"/>
    <p:sldId id="370" r:id="rId32"/>
    <p:sldId id="371" r:id="rId33"/>
    <p:sldId id="375" r:id="rId34"/>
    <p:sldId id="429" r:id="rId35"/>
    <p:sldId id="308" r:id="rId36"/>
    <p:sldId id="309" r:id="rId37"/>
    <p:sldId id="377" r:id="rId38"/>
    <p:sldId id="425" r:id="rId39"/>
    <p:sldId id="413" r:id="rId40"/>
    <p:sldId id="426" r:id="rId41"/>
    <p:sldId id="368" r:id="rId42"/>
    <p:sldId id="428" r:id="rId43"/>
    <p:sldId id="305" r:id="rId44"/>
    <p:sldId id="306" r:id="rId45"/>
    <p:sldId id="427" r:id="rId46"/>
    <p:sldId id="324" r:id="rId47"/>
    <p:sldId id="419" r:id="rId48"/>
    <p:sldId id="388" r:id="rId49"/>
    <p:sldId id="420" r:id="rId50"/>
    <p:sldId id="421" r:id="rId51"/>
    <p:sldId id="422" r:id="rId52"/>
    <p:sldId id="423" r:id="rId53"/>
    <p:sldId id="390" r:id="rId54"/>
    <p:sldId id="430"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3D230A-7604-4BAB-8A4B-07BEBBBD53EB}" v="23" dt="2020-04-06T17:45:18.8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413" autoAdjust="0"/>
  </p:normalViewPr>
  <p:slideViewPr>
    <p:cSldViewPr snapToGrid="0">
      <p:cViewPr varScale="1">
        <p:scale>
          <a:sx n="48" d="100"/>
          <a:sy n="48" d="100"/>
        </p:scale>
        <p:origin x="1341"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61"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uel Montrond" userId="3d746ec0db3500e1" providerId="LiveId" clId="{373D230A-7604-4BAB-8A4B-07BEBBBD53EB}"/>
    <pc:docChg chg="undo custSel mod addSld delSld modSld">
      <pc:chgData name="Manuel Montrond" userId="3d746ec0db3500e1" providerId="LiveId" clId="{373D230A-7604-4BAB-8A4B-07BEBBBD53EB}" dt="2020-04-06T17:48:41.820" v="620" actId="20577"/>
      <pc:docMkLst>
        <pc:docMk/>
      </pc:docMkLst>
      <pc:sldChg chg="del">
        <pc:chgData name="Manuel Montrond" userId="3d746ec0db3500e1" providerId="LiveId" clId="{373D230A-7604-4BAB-8A4B-07BEBBBD53EB}" dt="2020-04-06T03:35:07.147" v="5" actId="47"/>
        <pc:sldMkLst>
          <pc:docMk/>
          <pc:sldMk cId="3743589551" sldId="257"/>
        </pc:sldMkLst>
      </pc:sldChg>
      <pc:sldChg chg="del">
        <pc:chgData name="Manuel Montrond" userId="3d746ec0db3500e1" providerId="LiveId" clId="{373D230A-7604-4BAB-8A4B-07BEBBBD53EB}" dt="2020-04-06T03:35:10.597" v="6" actId="47"/>
        <pc:sldMkLst>
          <pc:docMk/>
          <pc:sldMk cId="3019386660" sldId="260"/>
        </pc:sldMkLst>
      </pc:sldChg>
      <pc:sldChg chg="addSp modSp mod setBg">
        <pc:chgData name="Manuel Montrond" userId="3d746ec0db3500e1" providerId="LiveId" clId="{373D230A-7604-4BAB-8A4B-07BEBBBD53EB}" dt="2020-04-06T03:48:22.996" v="307" actId="26606"/>
        <pc:sldMkLst>
          <pc:docMk/>
          <pc:sldMk cId="0" sldId="299"/>
        </pc:sldMkLst>
        <pc:spChg chg="mod ord">
          <ac:chgData name="Manuel Montrond" userId="3d746ec0db3500e1" providerId="LiveId" clId="{373D230A-7604-4BAB-8A4B-07BEBBBD53EB}" dt="2020-04-06T03:48:22.996" v="307" actId="26606"/>
          <ac:spMkLst>
            <pc:docMk/>
            <pc:sldMk cId="0" sldId="299"/>
            <ac:spMk id="4" creationId="{EC33DF0C-4A9B-4B1A-A559-95119640BE85}"/>
          </ac:spMkLst>
        </pc:spChg>
        <pc:spChg chg="add">
          <ac:chgData name="Manuel Montrond" userId="3d746ec0db3500e1" providerId="LiveId" clId="{373D230A-7604-4BAB-8A4B-07BEBBBD53EB}" dt="2020-04-06T03:48:22.996" v="307" actId="26606"/>
          <ac:spMkLst>
            <pc:docMk/>
            <pc:sldMk cId="0" sldId="299"/>
            <ac:spMk id="72" creationId="{488333BA-AE6E-427A-9B16-A39C8073F4EB}"/>
          </ac:spMkLst>
        </pc:spChg>
        <pc:spChg chg="add">
          <ac:chgData name="Manuel Montrond" userId="3d746ec0db3500e1" providerId="LiveId" clId="{373D230A-7604-4BAB-8A4B-07BEBBBD53EB}" dt="2020-04-06T03:48:22.996" v="307" actId="26606"/>
          <ac:spMkLst>
            <pc:docMk/>
            <pc:sldMk cId="0" sldId="299"/>
            <ac:spMk id="74" creationId="{F98ED85F-DCEE-4B50-802E-71A6E3E12B04}"/>
          </ac:spMkLst>
        </pc:spChg>
        <pc:spChg chg="mod">
          <ac:chgData name="Manuel Montrond" userId="3d746ec0db3500e1" providerId="LiveId" clId="{373D230A-7604-4BAB-8A4B-07BEBBBD53EB}" dt="2020-04-06T03:48:22.996" v="307" actId="26606"/>
          <ac:spMkLst>
            <pc:docMk/>
            <pc:sldMk cId="0" sldId="299"/>
            <ac:spMk id="317442" creationId="{80183465-6911-4BC0-B0E6-AC429B4B6731}"/>
          </ac:spMkLst>
        </pc:spChg>
        <pc:spChg chg="mod">
          <ac:chgData name="Manuel Montrond" userId="3d746ec0db3500e1" providerId="LiveId" clId="{373D230A-7604-4BAB-8A4B-07BEBBBD53EB}" dt="2020-04-06T03:48:22.996" v="307" actId="26606"/>
          <ac:spMkLst>
            <pc:docMk/>
            <pc:sldMk cId="0" sldId="299"/>
            <ac:spMk id="317443" creationId="{16AA590A-FFA7-4361-9B3D-A4BD983DFFE3}"/>
          </ac:spMkLst>
        </pc:spChg>
      </pc:sldChg>
      <pc:sldChg chg="addSp delSp modSp mod setBg modAnim">
        <pc:chgData name="Manuel Montrond" userId="3d746ec0db3500e1" providerId="LiveId" clId="{373D230A-7604-4BAB-8A4B-07BEBBBD53EB}" dt="2020-04-06T03:50:08.237" v="319" actId="14100"/>
        <pc:sldMkLst>
          <pc:docMk/>
          <pc:sldMk cId="0" sldId="305"/>
        </pc:sldMkLst>
        <pc:spChg chg="del">
          <ac:chgData name="Manuel Montrond" userId="3d746ec0db3500e1" providerId="LiveId" clId="{373D230A-7604-4BAB-8A4B-07BEBBBD53EB}" dt="2020-04-06T03:49:56.388" v="315" actId="21"/>
          <ac:spMkLst>
            <pc:docMk/>
            <pc:sldMk cId="0" sldId="305"/>
            <ac:spMk id="2" creationId="{45996318-704A-434F-8269-418DF3F52235}"/>
          </ac:spMkLst>
        </pc:spChg>
        <pc:spChg chg="mod ord">
          <ac:chgData name="Manuel Montrond" userId="3d746ec0db3500e1" providerId="LiveId" clId="{373D230A-7604-4BAB-8A4B-07BEBBBD53EB}" dt="2020-04-06T03:50:00.746" v="316" actId="26606"/>
          <ac:spMkLst>
            <pc:docMk/>
            <pc:sldMk cId="0" sldId="305"/>
            <ac:spMk id="5" creationId="{B17AA3FF-C2B0-4E6B-8FAC-1865CAF5F702}"/>
          </ac:spMkLst>
        </pc:spChg>
        <pc:spChg chg="add mod">
          <ac:chgData name="Manuel Montrond" userId="3d746ec0db3500e1" providerId="LiveId" clId="{373D230A-7604-4BAB-8A4B-07BEBBBD53EB}" dt="2020-04-06T03:50:08.237" v="319" actId="14100"/>
          <ac:spMkLst>
            <pc:docMk/>
            <pc:sldMk cId="0" sldId="305"/>
            <ac:spMk id="8" creationId="{062FC1CD-3911-486F-A6B3-6F8B66710ACC}"/>
          </ac:spMkLst>
        </pc:spChg>
        <pc:spChg chg="add">
          <ac:chgData name="Manuel Montrond" userId="3d746ec0db3500e1" providerId="LiveId" clId="{373D230A-7604-4BAB-8A4B-07BEBBBD53EB}" dt="2020-04-06T03:50:00.746" v="316" actId="26606"/>
          <ac:spMkLst>
            <pc:docMk/>
            <pc:sldMk cId="0" sldId="305"/>
            <ac:spMk id="72" creationId="{488333BA-AE6E-427A-9B16-A39C8073F4EB}"/>
          </ac:spMkLst>
        </pc:spChg>
        <pc:spChg chg="add">
          <ac:chgData name="Manuel Montrond" userId="3d746ec0db3500e1" providerId="LiveId" clId="{373D230A-7604-4BAB-8A4B-07BEBBBD53EB}" dt="2020-04-06T03:50:00.746" v="316" actId="26606"/>
          <ac:spMkLst>
            <pc:docMk/>
            <pc:sldMk cId="0" sldId="305"/>
            <ac:spMk id="74" creationId="{F98ED85F-DCEE-4B50-802E-71A6E3E12B04}"/>
          </ac:spMkLst>
        </pc:spChg>
        <pc:spChg chg="mod">
          <ac:chgData name="Manuel Montrond" userId="3d746ec0db3500e1" providerId="LiveId" clId="{373D230A-7604-4BAB-8A4B-07BEBBBD53EB}" dt="2020-04-06T03:50:00.746" v="316" actId="26606"/>
          <ac:spMkLst>
            <pc:docMk/>
            <pc:sldMk cId="0" sldId="305"/>
            <ac:spMk id="360450" creationId="{31ED4F41-E37B-4718-9E30-82A11B571F23}"/>
          </ac:spMkLst>
        </pc:spChg>
        <pc:spChg chg="mod">
          <ac:chgData name="Manuel Montrond" userId="3d746ec0db3500e1" providerId="LiveId" clId="{373D230A-7604-4BAB-8A4B-07BEBBBD53EB}" dt="2020-04-06T03:50:00.746" v="316" actId="26606"/>
          <ac:spMkLst>
            <pc:docMk/>
            <pc:sldMk cId="0" sldId="305"/>
            <ac:spMk id="360451" creationId="{3AA459E8-F750-4DA1-9EDA-C8509146D854}"/>
          </ac:spMkLst>
        </pc:spChg>
      </pc:sldChg>
      <pc:sldChg chg="addSp modSp mod setBg">
        <pc:chgData name="Manuel Montrond" userId="3d746ec0db3500e1" providerId="LiveId" clId="{373D230A-7604-4BAB-8A4B-07BEBBBD53EB}" dt="2020-04-06T03:48:45.675" v="309" actId="26606"/>
        <pc:sldMkLst>
          <pc:docMk/>
          <pc:sldMk cId="0" sldId="308"/>
        </pc:sldMkLst>
        <pc:spChg chg="mod ord">
          <ac:chgData name="Manuel Montrond" userId="3d746ec0db3500e1" providerId="LiveId" clId="{373D230A-7604-4BAB-8A4B-07BEBBBD53EB}" dt="2020-04-06T03:48:45.675" v="309" actId="26606"/>
          <ac:spMkLst>
            <pc:docMk/>
            <pc:sldMk cId="0" sldId="308"/>
            <ac:spMk id="4" creationId="{8769959B-F091-4D3F-B19A-ADF767BF10CE}"/>
          </ac:spMkLst>
        </pc:spChg>
        <pc:spChg chg="add">
          <ac:chgData name="Manuel Montrond" userId="3d746ec0db3500e1" providerId="LiveId" clId="{373D230A-7604-4BAB-8A4B-07BEBBBD53EB}" dt="2020-04-06T03:48:45.675" v="309" actId="26606"/>
          <ac:spMkLst>
            <pc:docMk/>
            <pc:sldMk cId="0" sldId="308"/>
            <ac:spMk id="72" creationId="{488333BA-AE6E-427A-9B16-A39C8073F4EB}"/>
          </ac:spMkLst>
        </pc:spChg>
        <pc:spChg chg="add">
          <ac:chgData name="Manuel Montrond" userId="3d746ec0db3500e1" providerId="LiveId" clId="{373D230A-7604-4BAB-8A4B-07BEBBBD53EB}" dt="2020-04-06T03:48:45.675" v="309" actId="26606"/>
          <ac:spMkLst>
            <pc:docMk/>
            <pc:sldMk cId="0" sldId="308"/>
            <ac:spMk id="74" creationId="{F98ED85F-DCEE-4B50-802E-71A6E3E12B04}"/>
          </ac:spMkLst>
        </pc:spChg>
        <pc:spChg chg="mod">
          <ac:chgData name="Manuel Montrond" userId="3d746ec0db3500e1" providerId="LiveId" clId="{373D230A-7604-4BAB-8A4B-07BEBBBD53EB}" dt="2020-04-06T03:48:45.675" v="309" actId="26606"/>
          <ac:spMkLst>
            <pc:docMk/>
            <pc:sldMk cId="0" sldId="308"/>
            <ac:spMk id="326658" creationId="{0BBEE035-1254-4FE1-A269-E62FEF07255D}"/>
          </ac:spMkLst>
        </pc:spChg>
        <pc:spChg chg="mod">
          <ac:chgData name="Manuel Montrond" userId="3d746ec0db3500e1" providerId="LiveId" clId="{373D230A-7604-4BAB-8A4B-07BEBBBD53EB}" dt="2020-04-06T03:48:45.675" v="309" actId="26606"/>
          <ac:spMkLst>
            <pc:docMk/>
            <pc:sldMk cId="0" sldId="308"/>
            <ac:spMk id="326659" creationId="{43BF560A-39CE-4B22-A791-1A8591BDBB63}"/>
          </ac:spMkLst>
        </pc:spChg>
      </pc:sldChg>
      <pc:sldChg chg="modSp mod">
        <pc:chgData name="Manuel Montrond" userId="3d746ec0db3500e1" providerId="LiveId" clId="{373D230A-7604-4BAB-8A4B-07BEBBBD53EB}" dt="2020-04-06T03:46:13.012" v="292" actId="14100"/>
        <pc:sldMkLst>
          <pc:docMk/>
          <pc:sldMk cId="0" sldId="315"/>
        </pc:sldMkLst>
        <pc:spChg chg="mod">
          <ac:chgData name="Manuel Montrond" userId="3d746ec0db3500e1" providerId="LiveId" clId="{373D230A-7604-4BAB-8A4B-07BEBBBD53EB}" dt="2020-04-06T03:46:13.012" v="292" actId="14100"/>
          <ac:spMkLst>
            <pc:docMk/>
            <pc:sldMk cId="0" sldId="315"/>
            <ac:spMk id="295938" creationId="{4358CC24-E707-478F-BF93-C9C098ACA781}"/>
          </ac:spMkLst>
        </pc:spChg>
      </pc:sldChg>
      <pc:sldChg chg="addSp modSp mod setBg setClrOvrMap">
        <pc:chgData name="Manuel Montrond" userId="3d746ec0db3500e1" providerId="LiveId" clId="{373D230A-7604-4BAB-8A4B-07BEBBBD53EB}" dt="2020-04-06T03:46:24.502" v="294" actId="20577"/>
        <pc:sldMkLst>
          <pc:docMk/>
          <pc:sldMk cId="0" sldId="316"/>
        </pc:sldMkLst>
        <pc:spChg chg="mod ord">
          <ac:chgData name="Manuel Montrond" userId="3d746ec0db3500e1" providerId="LiveId" clId="{373D230A-7604-4BAB-8A4B-07BEBBBD53EB}" dt="2020-04-06T03:46:17.386" v="293" actId="26606"/>
          <ac:spMkLst>
            <pc:docMk/>
            <pc:sldMk cId="0" sldId="316"/>
            <ac:spMk id="4" creationId="{63DFBF30-2548-4CAB-9E87-9898722D5219}"/>
          </ac:spMkLst>
        </pc:spChg>
        <pc:spChg chg="add">
          <ac:chgData name="Manuel Montrond" userId="3d746ec0db3500e1" providerId="LiveId" clId="{373D230A-7604-4BAB-8A4B-07BEBBBD53EB}" dt="2020-04-06T03:46:17.386" v="293" actId="26606"/>
          <ac:spMkLst>
            <pc:docMk/>
            <pc:sldMk cId="0" sldId="316"/>
            <ac:spMk id="72" creationId="{87A57295-2710-4920-B99A-4D1FA03A62BD}"/>
          </ac:spMkLst>
        </pc:spChg>
        <pc:spChg chg="add">
          <ac:chgData name="Manuel Montrond" userId="3d746ec0db3500e1" providerId="LiveId" clId="{373D230A-7604-4BAB-8A4B-07BEBBBD53EB}" dt="2020-04-06T03:46:17.386" v="293" actId="26606"/>
          <ac:spMkLst>
            <pc:docMk/>
            <pc:sldMk cId="0" sldId="316"/>
            <ac:spMk id="74" creationId="{78067929-4D33-4306-9E2F-67C49CDDB5DE}"/>
          </ac:spMkLst>
        </pc:spChg>
        <pc:spChg chg="mod">
          <ac:chgData name="Manuel Montrond" userId="3d746ec0db3500e1" providerId="LiveId" clId="{373D230A-7604-4BAB-8A4B-07BEBBBD53EB}" dt="2020-04-06T03:46:17.386" v="293" actId="26606"/>
          <ac:spMkLst>
            <pc:docMk/>
            <pc:sldMk cId="0" sldId="316"/>
            <ac:spMk id="296962" creationId="{BFF359AF-7FF1-44E9-8553-C32CBBFD0BC7}"/>
          </ac:spMkLst>
        </pc:spChg>
        <pc:spChg chg="mod">
          <ac:chgData name="Manuel Montrond" userId="3d746ec0db3500e1" providerId="LiveId" clId="{373D230A-7604-4BAB-8A4B-07BEBBBD53EB}" dt="2020-04-06T03:46:24.502" v="294" actId="20577"/>
          <ac:spMkLst>
            <pc:docMk/>
            <pc:sldMk cId="0" sldId="316"/>
            <ac:spMk id="296963" creationId="{D1ED9439-00C5-46F1-A45B-045576ED9E28}"/>
          </ac:spMkLst>
        </pc:spChg>
        <pc:cxnChg chg="add">
          <ac:chgData name="Manuel Montrond" userId="3d746ec0db3500e1" providerId="LiveId" clId="{373D230A-7604-4BAB-8A4B-07BEBBBD53EB}" dt="2020-04-06T03:46:17.386" v="293" actId="26606"/>
          <ac:cxnSpMkLst>
            <pc:docMk/>
            <pc:sldMk cId="0" sldId="316"/>
            <ac:cxnSpMk id="76" creationId="{2D72A2C9-F3CA-4216-8BAD-FA4C970C3C4E}"/>
          </ac:cxnSpMkLst>
        </pc:cxnChg>
      </pc:sldChg>
      <pc:sldChg chg="addSp delSp modSp mod setBg">
        <pc:chgData name="Manuel Montrond" userId="3d746ec0db3500e1" providerId="LiveId" clId="{373D230A-7604-4BAB-8A4B-07BEBBBD53EB}" dt="2020-04-06T03:46:35.029" v="297" actId="26606"/>
        <pc:sldMkLst>
          <pc:docMk/>
          <pc:sldMk cId="0" sldId="317"/>
        </pc:sldMkLst>
        <pc:spChg chg="mod ord">
          <ac:chgData name="Manuel Montrond" userId="3d746ec0db3500e1" providerId="LiveId" clId="{373D230A-7604-4BAB-8A4B-07BEBBBD53EB}" dt="2020-04-06T03:46:35.029" v="297" actId="26606"/>
          <ac:spMkLst>
            <pc:docMk/>
            <pc:sldMk cId="0" sldId="317"/>
            <ac:spMk id="4" creationId="{1D5861E7-768F-4DE6-8DBA-C9439B7F2222}"/>
          </ac:spMkLst>
        </pc:spChg>
        <pc:spChg chg="add del">
          <ac:chgData name="Manuel Montrond" userId="3d746ec0db3500e1" providerId="LiveId" clId="{373D230A-7604-4BAB-8A4B-07BEBBBD53EB}" dt="2020-04-06T03:46:35.018" v="296" actId="26606"/>
          <ac:spMkLst>
            <pc:docMk/>
            <pc:sldMk cId="0" sldId="317"/>
            <ac:spMk id="136" creationId="{59A309A7-1751-4ABE-A3C1-EEC40366AD89}"/>
          </ac:spMkLst>
        </pc:spChg>
        <pc:spChg chg="add del">
          <ac:chgData name="Manuel Montrond" userId="3d746ec0db3500e1" providerId="LiveId" clId="{373D230A-7604-4BAB-8A4B-07BEBBBD53EB}" dt="2020-04-06T03:46:35.018" v="296" actId="26606"/>
          <ac:spMkLst>
            <pc:docMk/>
            <pc:sldMk cId="0" sldId="317"/>
            <ac:spMk id="138" creationId="{967D8EB6-EAE1-4F9C-B398-83321E287204}"/>
          </ac:spMkLst>
        </pc:spChg>
        <pc:spChg chg="mod">
          <ac:chgData name="Manuel Montrond" userId="3d746ec0db3500e1" providerId="LiveId" clId="{373D230A-7604-4BAB-8A4B-07BEBBBD53EB}" dt="2020-04-06T03:46:35.029" v="297" actId="26606"/>
          <ac:spMkLst>
            <pc:docMk/>
            <pc:sldMk cId="0" sldId="317"/>
            <ac:spMk id="297986" creationId="{9FB075DB-F955-46FC-8A61-DFC7222FCAA2}"/>
          </ac:spMkLst>
        </pc:spChg>
        <pc:spChg chg="mod">
          <ac:chgData name="Manuel Montrond" userId="3d746ec0db3500e1" providerId="LiveId" clId="{373D230A-7604-4BAB-8A4B-07BEBBBD53EB}" dt="2020-04-06T03:46:35.029" v="297" actId="26606"/>
          <ac:spMkLst>
            <pc:docMk/>
            <pc:sldMk cId="0" sldId="317"/>
            <ac:spMk id="297987" creationId="{8088E57F-BBC2-4804-B389-48DECE29F1F5}"/>
          </ac:spMkLst>
        </pc:spChg>
        <pc:spChg chg="add">
          <ac:chgData name="Manuel Montrond" userId="3d746ec0db3500e1" providerId="LiveId" clId="{373D230A-7604-4BAB-8A4B-07BEBBBD53EB}" dt="2020-04-06T03:46:35.029" v="297" actId="26606"/>
          <ac:spMkLst>
            <pc:docMk/>
            <pc:sldMk cId="0" sldId="317"/>
            <ac:spMk id="297989" creationId="{81AEB8A9-B768-4E30-BA55-D919E6687343}"/>
          </ac:spMkLst>
        </pc:spChg>
        <pc:picChg chg="mod">
          <ac:chgData name="Manuel Montrond" userId="3d746ec0db3500e1" providerId="LiveId" clId="{373D230A-7604-4BAB-8A4B-07BEBBBD53EB}" dt="2020-04-06T03:46:35.029" v="297" actId="26606"/>
          <ac:picMkLst>
            <pc:docMk/>
            <pc:sldMk cId="0" sldId="317"/>
            <ac:picMk id="57349" creationId="{C4A2B340-91E4-4897-BC79-95F63B29B382}"/>
          </ac:picMkLst>
        </pc:picChg>
      </pc:sldChg>
      <pc:sldChg chg="addSp modSp mod setBg">
        <pc:chgData name="Manuel Montrond" userId="3d746ec0db3500e1" providerId="LiveId" clId="{373D230A-7604-4BAB-8A4B-07BEBBBD53EB}" dt="2020-04-06T03:46:48.776" v="299" actId="26606"/>
        <pc:sldMkLst>
          <pc:docMk/>
          <pc:sldMk cId="0" sldId="318"/>
        </pc:sldMkLst>
        <pc:spChg chg="mod ord">
          <ac:chgData name="Manuel Montrond" userId="3d746ec0db3500e1" providerId="LiveId" clId="{373D230A-7604-4BAB-8A4B-07BEBBBD53EB}" dt="2020-04-06T03:46:48.776" v="299" actId="26606"/>
          <ac:spMkLst>
            <pc:docMk/>
            <pc:sldMk cId="0" sldId="318"/>
            <ac:spMk id="4" creationId="{D559AD33-27DE-46BE-9C93-BDC940EF5DC7}"/>
          </ac:spMkLst>
        </pc:spChg>
        <pc:spChg chg="add">
          <ac:chgData name="Manuel Montrond" userId="3d746ec0db3500e1" providerId="LiveId" clId="{373D230A-7604-4BAB-8A4B-07BEBBBD53EB}" dt="2020-04-06T03:46:48.776" v="299" actId="26606"/>
          <ac:spMkLst>
            <pc:docMk/>
            <pc:sldMk cId="0" sldId="318"/>
            <ac:spMk id="72" creationId="{488333BA-AE6E-427A-9B16-A39C8073F4EB}"/>
          </ac:spMkLst>
        </pc:spChg>
        <pc:spChg chg="add">
          <ac:chgData name="Manuel Montrond" userId="3d746ec0db3500e1" providerId="LiveId" clId="{373D230A-7604-4BAB-8A4B-07BEBBBD53EB}" dt="2020-04-06T03:46:48.776" v="299" actId="26606"/>
          <ac:spMkLst>
            <pc:docMk/>
            <pc:sldMk cId="0" sldId="318"/>
            <ac:spMk id="74" creationId="{F98ED85F-DCEE-4B50-802E-71A6E3E12B04}"/>
          </ac:spMkLst>
        </pc:spChg>
        <pc:spChg chg="mod">
          <ac:chgData name="Manuel Montrond" userId="3d746ec0db3500e1" providerId="LiveId" clId="{373D230A-7604-4BAB-8A4B-07BEBBBD53EB}" dt="2020-04-06T03:46:48.776" v="299" actId="26606"/>
          <ac:spMkLst>
            <pc:docMk/>
            <pc:sldMk cId="0" sldId="318"/>
            <ac:spMk id="299010" creationId="{D2A3BEF8-46EF-4C21-9137-573FB9ACAFC5}"/>
          </ac:spMkLst>
        </pc:spChg>
        <pc:spChg chg="mod">
          <ac:chgData name="Manuel Montrond" userId="3d746ec0db3500e1" providerId="LiveId" clId="{373D230A-7604-4BAB-8A4B-07BEBBBD53EB}" dt="2020-04-06T03:46:48.776" v="299" actId="26606"/>
          <ac:spMkLst>
            <pc:docMk/>
            <pc:sldMk cId="0" sldId="318"/>
            <ac:spMk id="299011" creationId="{CC99A6C5-D9D8-4265-B8EE-21858A9864BF}"/>
          </ac:spMkLst>
        </pc:spChg>
      </pc:sldChg>
      <pc:sldChg chg="modSp del mod">
        <pc:chgData name="Manuel Montrond" userId="3d746ec0db3500e1" providerId="LiveId" clId="{373D230A-7604-4BAB-8A4B-07BEBBBD53EB}" dt="2020-04-06T03:42:06.712" v="238" actId="47"/>
        <pc:sldMkLst>
          <pc:docMk/>
          <pc:sldMk cId="0" sldId="321"/>
        </pc:sldMkLst>
        <pc:spChg chg="mod">
          <ac:chgData name="Manuel Montrond" userId="3d746ec0db3500e1" providerId="LiveId" clId="{373D230A-7604-4BAB-8A4B-07BEBBBD53EB}" dt="2020-04-06T03:42:03.485" v="237" actId="14100"/>
          <ac:spMkLst>
            <pc:docMk/>
            <pc:sldMk cId="0" sldId="321"/>
            <ac:spMk id="302083" creationId="{05C6C56D-7504-4523-910B-4C51206DF002}"/>
          </ac:spMkLst>
        </pc:spChg>
      </pc:sldChg>
      <pc:sldChg chg="addSp modSp mod setBg setClrOvrMap">
        <pc:chgData name="Manuel Montrond" userId="3d746ec0db3500e1" providerId="LiveId" clId="{373D230A-7604-4BAB-8A4B-07BEBBBD53EB}" dt="2020-04-06T03:47:05.004" v="300" actId="26606"/>
        <pc:sldMkLst>
          <pc:docMk/>
          <pc:sldMk cId="0" sldId="322"/>
        </pc:sldMkLst>
        <pc:spChg chg="mod ord">
          <ac:chgData name="Manuel Montrond" userId="3d746ec0db3500e1" providerId="LiveId" clId="{373D230A-7604-4BAB-8A4B-07BEBBBD53EB}" dt="2020-04-06T03:47:05.004" v="300" actId="26606"/>
          <ac:spMkLst>
            <pc:docMk/>
            <pc:sldMk cId="0" sldId="322"/>
            <ac:spMk id="4" creationId="{692AD60C-0F30-484D-8C59-E6865C93E4A9}"/>
          </ac:spMkLst>
        </pc:spChg>
        <pc:spChg chg="add">
          <ac:chgData name="Manuel Montrond" userId="3d746ec0db3500e1" providerId="LiveId" clId="{373D230A-7604-4BAB-8A4B-07BEBBBD53EB}" dt="2020-04-06T03:47:05.004" v="300" actId="26606"/>
          <ac:spMkLst>
            <pc:docMk/>
            <pc:sldMk cId="0" sldId="322"/>
            <ac:spMk id="72" creationId="{87A57295-2710-4920-B99A-4D1FA03A62BD}"/>
          </ac:spMkLst>
        </pc:spChg>
        <pc:spChg chg="add">
          <ac:chgData name="Manuel Montrond" userId="3d746ec0db3500e1" providerId="LiveId" clId="{373D230A-7604-4BAB-8A4B-07BEBBBD53EB}" dt="2020-04-06T03:47:05.004" v="300" actId="26606"/>
          <ac:spMkLst>
            <pc:docMk/>
            <pc:sldMk cId="0" sldId="322"/>
            <ac:spMk id="74" creationId="{78067929-4D33-4306-9E2F-67C49CDDB5DE}"/>
          </ac:spMkLst>
        </pc:spChg>
        <pc:spChg chg="mod">
          <ac:chgData name="Manuel Montrond" userId="3d746ec0db3500e1" providerId="LiveId" clId="{373D230A-7604-4BAB-8A4B-07BEBBBD53EB}" dt="2020-04-06T03:47:05.004" v="300" actId="26606"/>
          <ac:spMkLst>
            <pc:docMk/>
            <pc:sldMk cId="0" sldId="322"/>
            <ac:spMk id="303106" creationId="{8FD1F244-D82A-400D-8236-3E550F669834}"/>
          </ac:spMkLst>
        </pc:spChg>
        <pc:spChg chg="mod">
          <ac:chgData name="Manuel Montrond" userId="3d746ec0db3500e1" providerId="LiveId" clId="{373D230A-7604-4BAB-8A4B-07BEBBBD53EB}" dt="2020-04-06T03:47:05.004" v="300" actId="26606"/>
          <ac:spMkLst>
            <pc:docMk/>
            <pc:sldMk cId="0" sldId="322"/>
            <ac:spMk id="303107" creationId="{812D7A76-FF38-42C7-9C85-EA396FB9274A}"/>
          </ac:spMkLst>
        </pc:spChg>
        <pc:cxnChg chg="add">
          <ac:chgData name="Manuel Montrond" userId="3d746ec0db3500e1" providerId="LiveId" clId="{373D230A-7604-4BAB-8A4B-07BEBBBD53EB}" dt="2020-04-06T03:47:05.004" v="300" actId="26606"/>
          <ac:cxnSpMkLst>
            <pc:docMk/>
            <pc:sldMk cId="0" sldId="322"/>
            <ac:cxnSpMk id="76" creationId="{2D72A2C9-F3CA-4216-8BAD-FA4C970C3C4E}"/>
          </ac:cxnSpMkLst>
        </pc:cxnChg>
      </pc:sldChg>
      <pc:sldChg chg="addSp modSp mod setBg">
        <pc:chgData name="Manuel Montrond" userId="3d746ec0db3500e1" providerId="LiveId" clId="{373D230A-7604-4BAB-8A4B-07BEBBBD53EB}" dt="2020-04-06T03:50:20.289" v="321" actId="26606"/>
        <pc:sldMkLst>
          <pc:docMk/>
          <pc:sldMk cId="0" sldId="324"/>
        </pc:sldMkLst>
        <pc:spChg chg="mod">
          <ac:chgData name="Manuel Montrond" userId="3d746ec0db3500e1" providerId="LiveId" clId="{373D230A-7604-4BAB-8A4B-07BEBBBD53EB}" dt="2020-04-06T03:50:20.289" v="321" actId="26606"/>
          <ac:spMkLst>
            <pc:docMk/>
            <pc:sldMk cId="0" sldId="324"/>
            <ac:spMk id="2" creationId="{9226CC72-B0C5-4E39-9ECE-1CE39846CAAD}"/>
          </ac:spMkLst>
        </pc:spChg>
        <pc:spChg chg="mod">
          <ac:chgData name="Manuel Montrond" userId="3d746ec0db3500e1" providerId="LiveId" clId="{373D230A-7604-4BAB-8A4B-07BEBBBD53EB}" dt="2020-04-06T03:50:20.289" v="321" actId="26606"/>
          <ac:spMkLst>
            <pc:docMk/>
            <pc:sldMk cId="0" sldId="324"/>
            <ac:spMk id="3" creationId="{B478C76E-C933-4AD7-97DB-06A7DE60BEB6}"/>
          </ac:spMkLst>
        </pc:spChg>
        <pc:spChg chg="mod">
          <ac:chgData name="Manuel Montrond" userId="3d746ec0db3500e1" providerId="LiveId" clId="{373D230A-7604-4BAB-8A4B-07BEBBBD53EB}" dt="2020-04-06T03:50:20.289" v="321" actId="26606"/>
          <ac:spMkLst>
            <pc:docMk/>
            <pc:sldMk cId="0" sldId="324"/>
            <ac:spMk id="4" creationId="{517579B6-72BD-4B43-9491-E351BF1B47F4}"/>
          </ac:spMkLst>
        </pc:spChg>
        <pc:spChg chg="add">
          <ac:chgData name="Manuel Montrond" userId="3d746ec0db3500e1" providerId="LiveId" clId="{373D230A-7604-4BAB-8A4B-07BEBBBD53EB}" dt="2020-04-06T03:50:20.289" v="321" actId="26606"/>
          <ac:spMkLst>
            <pc:docMk/>
            <pc:sldMk cId="0" sldId="324"/>
            <ac:spMk id="9" creationId="{F98ED85F-DCEE-4B50-802E-71A6E3E12B04}"/>
          </ac:spMkLst>
        </pc:spChg>
        <pc:cxnChg chg="add">
          <ac:chgData name="Manuel Montrond" userId="3d746ec0db3500e1" providerId="LiveId" clId="{373D230A-7604-4BAB-8A4B-07BEBBBD53EB}" dt="2020-04-06T03:50:20.289" v="321" actId="26606"/>
          <ac:cxnSpMkLst>
            <pc:docMk/>
            <pc:sldMk cId="0" sldId="324"/>
            <ac:cxnSpMk id="11" creationId="{E8E35B83-1EC3-4F87-9D54-D863463351B9}"/>
          </ac:cxnSpMkLst>
        </pc:cxnChg>
      </pc:sldChg>
      <pc:sldChg chg="del">
        <pc:chgData name="Manuel Montrond" userId="3d746ec0db3500e1" providerId="LiveId" clId="{373D230A-7604-4BAB-8A4B-07BEBBBD53EB}" dt="2020-04-06T03:42:29.300" v="240" actId="47"/>
        <pc:sldMkLst>
          <pc:docMk/>
          <pc:sldMk cId="0" sldId="325"/>
        </pc:sldMkLst>
      </pc:sldChg>
      <pc:sldChg chg="addSp modSp mod setBg setClrOvrMap">
        <pc:chgData name="Manuel Montrond" userId="3d746ec0db3500e1" providerId="LiveId" clId="{373D230A-7604-4BAB-8A4B-07BEBBBD53EB}" dt="2020-04-06T03:47:32.988" v="303" actId="26606"/>
        <pc:sldMkLst>
          <pc:docMk/>
          <pc:sldMk cId="0" sldId="338"/>
        </pc:sldMkLst>
        <pc:spChg chg="mod ord">
          <ac:chgData name="Manuel Montrond" userId="3d746ec0db3500e1" providerId="LiveId" clId="{373D230A-7604-4BAB-8A4B-07BEBBBD53EB}" dt="2020-04-06T03:47:32.988" v="303" actId="26606"/>
          <ac:spMkLst>
            <pc:docMk/>
            <pc:sldMk cId="0" sldId="338"/>
            <ac:spMk id="4" creationId="{9A456620-3F91-41BE-8733-BBC128EB8241}"/>
          </ac:spMkLst>
        </pc:spChg>
        <pc:spChg chg="add">
          <ac:chgData name="Manuel Montrond" userId="3d746ec0db3500e1" providerId="LiveId" clId="{373D230A-7604-4BAB-8A4B-07BEBBBD53EB}" dt="2020-04-06T03:47:32.988" v="303" actId="26606"/>
          <ac:spMkLst>
            <pc:docMk/>
            <pc:sldMk cId="0" sldId="338"/>
            <ac:spMk id="72" creationId="{87A57295-2710-4920-B99A-4D1FA03A62BD}"/>
          </ac:spMkLst>
        </pc:spChg>
        <pc:spChg chg="add">
          <ac:chgData name="Manuel Montrond" userId="3d746ec0db3500e1" providerId="LiveId" clId="{373D230A-7604-4BAB-8A4B-07BEBBBD53EB}" dt="2020-04-06T03:47:32.988" v="303" actId="26606"/>
          <ac:spMkLst>
            <pc:docMk/>
            <pc:sldMk cId="0" sldId="338"/>
            <ac:spMk id="74" creationId="{78067929-4D33-4306-9E2F-67C49CDDB5DE}"/>
          </ac:spMkLst>
        </pc:spChg>
        <pc:spChg chg="mod">
          <ac:chgData name="Manuel Montrond" userId="3d746ec0db3500e1" providerId="LiveId" clId="{373D230A-7604-4BAB-8A4B-07BEBBBD53EB}" dt="2020-04-06T03:47:32.988" v="303" actId="26606"/>
          <ac:spMkLst>
            <pc:docMk/>
            <pc:sldMk cId="0" sldId="338"/>
            <ac:spMk id="327682" creationId="{DAABF52E-3755-4F23-9AE6-13F2CE8E2E40}"/>
          </ac:spMkLst>
        </pc:spChg>
        <pc:spChg chg="mod">
          <ac:chgData name="Manuel Montrond" userId="3d746ec0db3500e1" providerId="LiveId" clId="{373D230A-7604-4BAB-8A4B-07BEBBBD53EB}" dt="2020-04-06T03:47:32.988" v="303" actId="26606"/>
          <ac:spMkLst>
            <pc:docMk/>
            <pc:sldMk cId="0" sldId="338"/>
            <ac:spMk id="327683" creationId="{E6F6CD86-676D-42A7-AEE7-6E23C4AD96AB}"/>
          </ac:spMkLst>
        </pc:spChg>
        <pc:cxnChg chg="add">
          <ac:chgData name="Manuel Montrond" userId="3d746ec0db3500e1" providerId="LiveId" clId="{373D230A-7604-4BAB-8A4B-07BEBBBD53EB}" dt="2020-04-06T03:47:32.988" v="303" actId="26606"/>
          <ac:cxnSpMkLst>
            <pc:docMk/>
            <pc:sldMk cId="0" sldId="338"/>
            <ac:cxnSpMk id="76" creationId="{2D72A2C9-F3CA-4216-8BAD-FA4C970C3C4E}"/>
          </ac:cxnSpMkLst>
        </pc:cxnChg>
      </pc:sldChg>
      <pc:sldChg chg="addSp modSp mod setBg">
        <pc:chgData name="Manuel Montrond" userId="3d746ec0db3500e1" providerId="LiveId" clId="{373D230A-7604-4BAB-8A4B-07BEBBBD53EB}" dt="2020-04-06T03:47:41.162" v="304" actId="26606"/>
        <pc:sldMkLst>
          <pc:docMk/>
          <pc:sldMk cId="0" sldId="339"/>
        </pc:sldMkLst>
        <pc:spChg chg="mod ord">
          <ac:chgData name="Manuel Montrond" userId="3d746ec0db3500e1" providerId="LiveId" clId="{373D230A-7604-4BAB-8A4B-07BEBBBD53EB}" dt="2020-04-06T03:47:41.162" v="304" actId="26606"/>
          <ac:spMkLst>
            <pc:docMk/>
            <pc:sldMk cId="0" sldId="339"/>
            <ac:spMk id="6" creationId="{D47131CC-2D4B-40AB-9BC8-0C00EF8E51C3}"/>
          </ac:spMkLst>
        </pc:spChg>
        <pc:spChg chg="add">
          <ac:chgData name="Manuel Montrond" userId="3d746ec0db3500e1" providerId="LiveId" clId="{373D230A-7604-4BAB-8A4B-07BEBBBD53EB}" dt="2020-04-06T03:47:41.162" v="304" actId="26606"/>
          <ac:spMkLst>
            <pc:docMk/>
            <pc:sldMk cId="0" sldId="339"/>
            <ac:spMk id="136" creationId="{42A5316D-ED2F-4F89-B4B4-8D9240B1A348}"/>
          </ac:spMkLst>
        </pc:spChg>
        <pc:spChg chg="mod ord">
          <ac:chgData name="Manuel Montrond" userId="3d746ec0db3500e1" providerId="LiveId" clId="{373D230A-7604-4BAB-8A4B-07BEBBBD53EB}" dt="2020-04-06T03:47:41.162" v="304" actId="26606"/>
          <ac:spMkLst>
            <pc:docMk/>
            <pc:sldMk cId="0" sldId="339"/>
            <ac:spMk id="46084" creationId="{761CBD22-92AF-4A2C-8C39-6E7F0A386930}"/>
          </ac:spMkLst>
        </pc:spChg>
        <pc:spChg chg="mod">
          <ac:chgData name="Manuel Montrond" userId="3d746ec0db3500e1" providerId="LiveId" clId="{373D230A-7604-4BAB-8A4B-07BEBBBD53EB}" dt="2020-04-06T03:47:41.162" v="304" actId="26606"/>
          <ac:spMkLst>
            <pc:docMk/>
            <pc:sldMk cId="0" sldId="339"/>
            <ac:spMk id="328706" creationId="{E6E3A222-A23F-4AD9-B924-3FBD3F322CED}"/>
          </ac:spMkLst>
        </pc:spChg>
        <pc:picChg chg="mod">
          <ac:chgData name="Manuel Montrond" userId="3d746ec0db3500e1" providerId="LiveId" clId="{373D230A-7604-4BAB-8A4B-07BEBBBD53EB}" dt="2020-04-06T03:47:41.162" v="304" actId="26606"/>
          <ac:picMkLst>
            <pc:docMk/>
            <pc:sldMk cId="0" sldId="339"/>
            <ac:picMk id="90117" creationId="{56ABB3B8-389F-472C-AA35-FAA2F289E41B}"/>
          </ac:picMkLst>
        </pc:picChg>
      </pc:sldChg>
      <pc:sldChg chg="modSp">
        <pc:chgData name="Manuel Montrond" userId="3d746ec0db3500e1" providerId="LiveId" clId="{373D230A-7604-4BAB-8A4B-07BEBBBD53EB}" dt="2020-04-06T03:43:21.189" v="250" actId="20577"/>
        <pc:sldMkLst>
          <pc:docMk/>
          <pc:sldMk cId="0" sldId="345"/>
        </pc:sldMkLst>
        <pc:spChg chg="mod">
          <ac:chgData name="Manuel Montrond" userId="3d746ec0db3500e1" providerId="LiveId" clId="{373D230A-7604-4BAB-8A4B-07BEBBBD53EB}" dt="2020-04-06T03:43:13.935" v="246" actId="20577"/>
          <ac:spMkLst>
            <pc:docMk/>
            <pc:sldMk cId="0" sldId="345"/>
            <ac:spMk id="4" creationId="{A06BCF88-DCFF-4D26-8DEC-E65BA4674AD9}"/>
          </ac:spMkLst>
        </pc:spChg>
        <pc:spChg chg="mod">
          <ac:chgData name="Manuel Montrond" userId="3d746ec0db3500e1" providerId="LiveId" clId="{373D230A-7604-4BAB-8A4B-07BEBBBD53EB}" dt="2020-04-06T03:43:21.189" v="250" actId="20577"/>
          <ac:spMkLst>
            <pc:docMk/>
            <pc:sldMk cId="0" sldId="345"/>
            <ac:spMk id="6" creationId="{B2CDC528-8093-4922-B846-9A58AE9DE85A}"/>
          </ac:spMkLst>
        </pc:spChg>
      </pc:sldChg>
      <pc:sldChg chg="addSp modSp mod setBg">
        <pc:chgData name="Manuel Montrond" userId="3d746ec0db3500e1" providerId="LiveId" clId="{373D230A-7604-4BAB-8A4B-07BEBBBD53EB}" dt="2020-04-06T03:47:12.319" v="301" actId="26606"/>
        <pc:sldMkLst>
          <pc:docMk/>
          <pc:sldMk cId="0" sldId="353"/>
        </pc:sldMkLst>
        <pc:spChg chg="mod ord">
          <ac:chgData name="Manuel Montrond" userId="3d746ec0db3500e1" providerId="LiveId" clId="{373D230A-7604-4BAB-8A4B-07BEBBBD53EB}" dt="2020-04-06T03:47:12.319" v="301" actId="26606"/>
          <ac:spMkLst>
            <pc:docMk/>
            <pc:sldMk cId="0" sldId="353"/>
            <ac:spMk id="4" creationId="{EFBC1625-8EB8-456E-8593-3012D60CFEF0}"/>
          </ac:spMkLst>
        </pc:spChg>
        <pc:spChg chg="add">
          <ac:chgData name="Manuel Montrond" userId="3d746ec0db3500e1" providerId="LiveId" clId="{373D230A-7604-4BAB-8A4B-07BEBBBD53EB}" dt="2020-04-06T03:47:12.319" v="301" actId="26606"/>
          <ac:spMkLst>
            <pc:docMk/>
            <pc:sldMk cId="0" sldId="353"/>
            <ac:spMk id="72" creationId="{488333BA-AE6E-427A-9B16-A39C8073F4EB}"/>
          </ac:spMkLst>
        </pc:spChg>
        <pc:spChg chg="add">
          <ac:chgData name="Manuel Montrond" userId="3d746ec0db3500e1" providerId="LiveId" clId="{373D230A-7604-4BAB-8A4B-07BEBBBD53EB}" dt="2020-04-06T03:47:12.319" v="301" actId="26606"/>
          <ac:spMkLst>
            <pc:docMk/>
            <pc:sldMk cId="0" sldId="353"/>
            <ac:spMk id="74" creationId="{F98ED85F-DCEE-4B50-802E-71A6E3E12B04}"/>
          </ac:spMkLst>
        </pc:spChg>
        <pc:spChg chg="mod">
          <ac:chgData name="Manuel Montrond" userId="3d746ec0db3500e1" providerId="LiveId" clId="{373D230A-7604-4BAB-8A4B-07BEBBBD53EB}" dt="2020-04-06T03:47:12.319" v="301" actId="26606"/>
          <ac:spMkLst>
            <pc:docMk/>
            <pc:sldMk cId="0" sldId="353"/>
            <ac:spMk id="306178" creationId="{88270836-A586-4FD4-97FA-954571A98F5B}"/>
          </ac:spMkLst>
        </pc:spChg>
        <pc:spChg chg="mod">
          <ac:chgData name="Manuel Montrond" userId="3d746ec0db3500e1" providerId="LiveId" clId="{373D230A-7604-4BAB-8A4B-07BEBBBD53EB}" dt="2020-04-06T03:47:12.319" v="301" actId="26606"/>
          <ac:spMkLst>
            <pc:docMk/>
            <pc:sldMk cId="0" sldId="353"/>
            <ac:spMk id="306179" creationId="{BBBA14B4-4B6E-49AA-83A7-3C656B5F2AD4}"/>
          </ac:spMkLst>
        </pc:spChg>
      </pc:sldChg>
      <pc:sldChg chg="addSp modSp mod setBg setClrOvrMap">
        <pc:chgData name="Manuel Montrond" userId="3d746ec0db3500e1" providerId="LiveId" clId="{373D230A-7604-4BAB-8A4B-07BEBBBD53EB}" dt="2020-04-06T03:47:17.915" v="302" actId="26606"/>
        <pc:sldMkLst>
          <pc:docMk/>
          <pc:sldMk cId="0" sldId="354"/>
        </pc:sldMkLst>
        <pc:spChg chg="mod ord">
          <ac:chgData name="Manuel Montrond" userId="3d746ec0db3500e1" providerId="LiveId" clId="{373D230A-7604-4BAB-8A4B-07BEBBBD53EB}" dt="2020-04-06T03:47:17.915" v="302" actId="26606"/>
          <ac:spMkLst>
            <pc:docMk/>
            <pc:sldMk cId="0" sldId="354"/>
            <ac:spMk id="4" creationId="{EFBC1625-8EB8-456E-8593-3012D60CFEF0}"/>
          </ac:spMkLst>
        </pc:spChg>
        <pc:spChg chg="add">
          <ac:chgData name="Manuel Montrond" userId="3d746ec0db3500e1" providerId="LiveId" clId="{373D230A-7604-4BAB-8A4B-07BEBBBD53EB}" dt="2020-04-06T03:47:17.915" v="302" actId="26606"/>
          <ac:spMkLst>
            <pc:docMk/>
            <pc:sldMk cId="0" sldId="354"/>
            <ac:spMk id="72" creationId="{87A57295-2710-4920-B99A-4D1FA03A62BD}"/>
          </ac:spMkLst>
        </pc:spChg>
        <pc:spChg chg="add">
          <ac:chgData name="Manuel Montrond" userId="3d746ec0db3500e1" providerId="LiveId" clId="{373D230A-7604-4BAB-8A4B-07BEBBBD53EB}" dt="2020-04-06T03:47:17.915" v="302" actId="26606"/>
          <ac:spMkLst>
            <pc:docMk/>
            <pc:sldMk cId="0" sldId="354"/>
            <ac:spMk id="74" creationId="{78067929-4D33-4306-9E2F-67C49CDDB5DE}"/>
          </ac:spMkLst>
        </pc:spChg>
        <pc:spChg chg="mod">
          <ac:chgData name="Manuel Montrond" userId="3d746ec0db3500e1" providerId="LiveId" clId="{373D230A-7604-4BAB-8A4B-07BEBBBD53EB}" dt="2020-04-06T03:47:17.915" v="302" actId="26606"/>
          <ac:spMkLst>
            <pc:docMk/>
            <pc:sldMk cId="0" sldId="354"/>
            <ac:spMk id="306178" creationId="{88270836-A586-4FD4-97FA-954571A98F5B}"/>
          </ac:spMkLst>
        </pc:spChg>
        <pc:spChg chg="mod">
          <ac:chgData name="Manuel Montrond" userId="3d746ec0db3500e1" providerId="LiveId" clId="{373D230A-7604-4BAB-8A4B-07BEBBBD53EB}" dt="2020-04-06T03:47:17.915" v="302" actId="26606"/>
          <ac:spMkLst>
            <pc:docMk/>
            <pc:sldMk cId="0" sldId="354"/>
            <ac:spMk id="306179" creationId="{BBBA14B4-4B6E-49AA-83A7-3C656B5F2AD4}"/>
          </ac:spMkLst>
        </pc:spChg>
        <pc:cxnChg chg="add">
          <ac:chgData name="Manuel Montrond" userId="3d746ec0db3500e1" providerId="LiveId" clId="{373D230A-7604-4BAB-8A4B-07BEBBBD53EB}" dt="2020-04-06T03:47:17.915" v="302" actId="26606"/>
          <ac:cxnSpMkLst>
            <pc:docMk/>
            <pc:sldMk cId="0" sldId="354"/>
            <ac:cxnSpMk id="76" creationId="{2D72A2C9-F3CA-4216-8BAD-FA4C970C3C4E}"/>
          </ac:cxnSpMkLst>
        </pc:cxnChg>
      </pc:sldChg>
      <pc:sldChg chg="addSp modSp mod setBg">
        <pc:chgData name="Manuel Montrond" userId="3d746ec0db3500e1" providerId="LiveId" clId="{373D230A-7604-4BAB-8A4B-07BEBBBD53EB}" dt="2020-04-06T03:48:06.779" v="306" actId="26606"/>
        <pc:sldMkLst>
          <pc:docMk/>
          <pc:sldMk cId="0" sldId="356"/>
        </pc:sldMkLst>
        <pc:spChg chg="mod">
          <ac:chgData name="Manuel Montrond" userId="3d746ec0db3500e1" providerId="LiveId" clId="{373D230A-7604-4BAB-8A4B-07BEBBBD53EB}" dt="2020-04-06T03:48:06.779" v="306" actId="26606"/>
          <ac:spMkLst>
            <pc:docMk/>
            <pc:sldMk cId="0" sldId="356"/>
            <ac:spMk id="2" creationId="{4172EDCA-3165-4D55-AD52-5E1C58AF2E7B}"/>
          </ac:spMkLst>
        </pc:spChg>
        <pc:spChg chg="mod">
          <ac:chgData name="Manuel Montrond" userId="3d746ec0db3500e1" providerId="LiveId" clId="{373D230A-7604-4BAB-8A4B-07BEBBBD53EB}" dt="2020-04-06T03:48:06.779" v="306" actId="26606"/>
          <ac:spMkLst>
            <pc:docMk/>
            <pc:sldMk cId="0" sldId="356"/>
            <ac:spMk id="3" creationId="{A86FB93C-AD33-4031-9743-8B9F02DF53D4}"/>
          </ac:spMkLst>
        </pc:spChg>
        <pc:spChg chg="mod">
          <ac:chgData name="Manuel Montrond" userId="3d746ec0db3500e1" providerId="LiveId" clId="{373D230A-7604-4BAB-8A4B-07BEBBBD53EB}" dt="2020-04-06T03:48:06.779" v="306" actId="26606"/>
          <ac:spMkLst>
            <pc:docMk/>
            <pc:sldMk cId="0" sldId="356"/>
            <ac:spMk id="4" creationId="{36EE7053-C6C5-4DA4-80B6-F7CA3651983A}"/>
          </ac:spMkLst>
        </pc:spChg>
        <pc:spChg chg="add">
          <ac:chgData name="Manuel Montrond" userId="3d746ec0db3500e1" providerId="LiveId" clId="{373D230A-7604-4BAB-8A4B-07BEBBBD53EB}" dt="2020-04-06T03:48:06.779" v="306" actId="26606"/>
          <ac:spMkLst>
            <pc:docMk/>
            <pc:sldMk cId="0" sldId="356"/>
            <ac:spMk id="9" creationId="{F98ED85F-DCEE-4B50-802E-71A6E3E12B04}"/>
          </ac:spMkLst>
        </pc:spChg>
        <pc:cxnChg chg="add">
          <ac:chgData name="Manuel Montrond" userId="3d746ec0db3500e1" providerId="LiveId" clId="{373D230A-7604-4BAB-8A4B-07BEBBBD53EB}" dt="2020-04-06T03:48:06.779" v="306" actId="26606"/>
          <ac:cxnSpMkLst>
            <pc:docMk/>
            <pc:sldMk cId="0" sldId="356"/>
            <ac:cxnSpMk id="11" creationId="{E8E35B83-1EC3-4F87-9D54-D863463351B9}"/>
          </ac:cxnSpMkLst>
        </pc:cxnChg>
      </pc:sldChg>
      <pc:sldChg chg="addSp modSp mod setBg">
        <pc:chgData name="Manuel Montrond" userId="3d746ec0db3500e1" providerId="LiveId" clId="{373D230A-7604-4BAB-8A4B-07BEBBBD53EB}" dt="2020-04-06T03:47:50.295" v="305" actId="26606"/>
        <pc:sldMkLst>
          <pc:docMk/>
          <pc:sldMk cId="0" sldId="363"/>
        </pc:sldMkLst>
        <pc:spChg chg="mod ord">
          <ac:chgData name="Manuel Montrond" userId="3d746ec0db3500e1" providerId="LiveId" clId="{373D230A-7604-4BAB-8A4B-07BEBBBD53EB}" dt="2020-04-06T03:47:50.295" v="305" actId="26606"/>
          <ac:spMkLst>
            <pc:docMk/>
            <pc:sldMk cId="0" sldId="363"/>
            <ac:spMk id="12" creationId="{C55E80D1-5356-4219-A140-689E75F71452}"/>
          </ac:spMkLst>
        </pc:spChg>
        <pc:spChg chg="add">
          <ac:chgData name="Manuel Montrond" userId="3d746ec0db3500e1" providerId="LiveId" clId="{373D230A-7604-4BAB-8A4B-07BEBBBD53EB}" dt="2020-04-06T03:47:50.295" v="305" actId="26606"/>
          <ac:spMkLst>
            <pc:docMk/>
            <pc:sldMk cId="0" sldId="363"/>
            <ac:spMk id="76" creationId="{488333BA-AE6E-427A-9B16-A39C8073F4EB}"/>
          </ac:spMkLst>
        </pc:spChg>
        <pc:spChg chg="add">
          <ac:chgData name="Manuel Montrond" userId="3d746ec0db3500e1" providerId="LiveId" clId="{373D230A-7604-4BAB-8A4B-07BEBBBD53EB}" dt="2020-04-06T03:47:50.295" v="305" actId="26606"/>
          <ac:spMkLst>
            <pc:docMk/>
            <pc:sldMk cId="0" sldId="363"/>
            <ac:spMk id="78" creationId="{F98ED85F-DCEE-4B50-802E-71A6E3E12B04}"/>
          </ac:spMkLst>
        </pc:spChg>
        <pc:spChg chg="mod ord">
          <ac:chgData name="Manuel Montrond" userId="3d746ec0db3500e1" providerId="LiveId" clId="{373D230A-7604-4BAB-8A4B-07BEBBBD53EB}" dt="2020-04-06T03:47:50.295" v="305" actId="26606"/>
          <ac:spMkLst>
            <pc:docMk/>
            <pc:sldMk cId="0" sldId="363"/>
            <ac:spMk id="313346" creationId="{A4A98C6A-646A-464B-9D8B-D1805E1FE04E}"/>
          </ac:spMkLst>
        </pc:spChg>
        <pc:spChg chg="mod">
          <ac:chgData name="Manuel Montrond" userId="3d746ec0db3500e1" providerId="LiveId" clId="{373D230A-7604-4BAB-8A4B-07BEBBBD53EB}" dt="2020-04-06T03:47:50.295" v="305" actId="26606"/>
          <ac:spMkLst>
            <pc:docMk/>
            <pc:sldMk cId="0" sldId="363"/>
            <ac:spMk id="313351" creationId="{EC8991B6-128E-441D-90E2-046368C9351B}"/>
          </ac:spMkLst>
        </pc:spChg>
      </pc:sldChg>
      <pc:sldChg chg="modSp">
        <pc:chgData name="Manuel Montrond" userId="3d746ec0db3500e1" providerId="LiveId" clId="{373D230A-7604-4BAB-8A4B-07BEBBBD53EB}" dt="2020-04-06T03:43:38.821" v="258" actId="20577"/>
        <pc:sldMkLst>
          <pc:docMk/>
          <pc:sldMk cId="0" sldId="364"/>
        </pc:sldMkLst>
        <pc:spChg chg="mod">
          <ac:chgData name="Manuel Montrond" userId="3d746ec0db3500e1" providerId="LiveId" clId="{373D230A-7604-4BAB-8A4B-07BEBBBD53EB}" dt="2020-04-06T03:43:32.293" v="254" actId="20577"/>
          <ac:spMkLst>
            <pc:docMk/>
            <pc:sldMk cId="0" sldId="364"/>
            <ac:spMk id="4" creationId="{A06BCF88-DCFF-4D26-8DEC-E65BA4674AD9}"/>
          </ac:spMkLst>
        </pc:spChg>
        <pc:spChg chg="mod">
          <ac:chgData name="Manuel Montrond" userId="3d746ec0db3500e1" providerId="LiveId" clId="{373D230A-7604-4BAB-8A4B-07BEBBBD53EB}" dt="2020-04-06T03:43:38.821" v="258" actId="20577"/>
          <ac:spMkLst>
            <pc:docMk/>
            <pc:sldMk cId="0" sldId="364"/>
            <ac:spMk id="6" creationId="{B2CDC528-8093-4922-B846-9A58AE9DE85A}"/>
          </ac:spMkLst>
        </pc:spChg>
      </pc:sldChg>
      <pc:sldChg chg="addSp modSp mod setBg setClrOvrMap">
        <pc:chgData name="Manuel Montrond" userId="3d746ec0db3500e1" providerId="LiveId" clId="{373D230A-7604-4BAB-8A4B-07BEBBBD53EB}" dt="2020-04-06T03:49:26.244" v="313" actId="26606"/>
        <pc:sldMkLst>
          <pc:docMk/>
          <pc:sldMk cId="0" sldId="368"/>
        </pc:sldMkLst>
        <pc:spChg chg="mod">
          <ac:chgData name="Manuel Montrond" userId="3d746ec0db3500e1" providerId="LiveId" clId="{373D230A-7604-4BAB-8A4B-07BEBBBD53EB}" dt="2020-04-06T03:49:26.244" v="313" actId="26606"/>
          <ac:spMkLst>
            <pc:docMk/>
            <pc:sldMk cId="0" sldId="368"/>
            <ac:spMk id="2" creationId="{577483AA-4D5D-4E34-A60A-69794F998DD3}"/>
          </ac:spMkLst>
        </pc:spChg>
        <pc:spChg chg="mod">
          <ac:chgData name="Manuel Montrond" userId="3d746ec0db3500e1" providerId="LiveId" clId="{373D230A-7604-4BAB-8A4B-07BEBBBD53EB}" dt="2020-04-06T03:49:26.244" v="313" actId="26606"/>
          <ac:spMkLst>
            <pc:docMk/>
            <pc:sldMk cId="0" sldId="368"/>
            <ac:spMk id="3" creationId="{34F25E3F-FE8D-4F7C-B816-A03E5FE232E7}"/>
          </ac:spMkLst>
        </pc:spChg>
        <pc:spChg chg="mod">
          <ac:chgData name="Manuel Montrond" userId="3d746ec0db3500e1" providerId="LiveId" clId="{373D230A-7604-4BAB-8A4B-07BEBBBD53EB}" dt="2020-04-06T03:49:26.244" v="313" actId="26606"/>
          <ac:spMkLst>
            <pc:docMk/>
            <pc:sldMk cId="0" sldId="368"/>
            <ac:spMk id="4" creationId="{A2AB031A-7634-430E-98DF-CEDDA5F1431F}"/>
          </ac:spMkLst>
        </pc:spChg>
        <pc:spChg chg="add">
          <ac:chgData name="Manuel Montrond" userId="3d746ec0db3500e1" providerId="LiveId" clId="{373D230A-7604-4BAB-8A4B-07BEBBBD53EB}" dt="2020-04-06T03:49:26.244" v="313" actId="26606"/>
          <ac:spMkLst>
            <pc:docMk/>
            <pc:sldMk cId="0" sldId="368"/>
            <ac:spMk id="9" creationId="{87A57295-2710-4920-B99A-4D1FA03A62BD}"/>
          </ac:spMkLst>
        </pc:spChg>
        <pc:spChg chg="add">
          <ac:chgData name="Manuel Montrond" userId="3d746ec0db3500e1" providerId="LiveId" clId="{373D230A-7604-4BAB-8A4B-07BEBBBD53EB}" dt="2020-04-06T03:49:26.244" v="313" actId="26606"/>
          <ac:spMkLst>
            <pc:docMk/>
            <pc:sldMk cId="0" sldId="368"/>
            <ac:spMk id="11" creationId="{78067929-4D33-4306-9E2F-67C49CDDB5DE}"/>
          </ac:spMkLst>
        </pc:spChg>
        <pc:cxnChg chg="add">
          <ac:chgData name="Manuel Montrond" userId="3d746ec0db3500e1" providerId="LiveId" clId="{373D230A-7604-4BAB-8A4B-07BEBBBD53EB}" dt="2020-04-06T03:49:26.244" v="313" actId="26606"/>
          <ac:cxnSpMkLst>
            <pc:docMk/>
            <pc:sldMk cId="0" sldId="368"/>
            <ac:cxnSpMk id="13" creationId="{2D72A2C9-F3CA-4216-8BAD-FA4C970C3C4E}"/>
          </ac:cxnSpMkLst>
        </pc:cxnChg>
      </pc:sldChg>
      <pc:sldChg chg="addSp modSp mod setBg">
        <pc:chgData name="Manuel Montrond" userId="3d746ec0db3500e1" providerId="LiveId" clId="{373D230A-7604-4BAB-8A4B-07BEBBBD53EB}" dt="2020-04-06T03:48:39.310" v="308" actId="26606"/>
        <pc:sldMkLst>
          <pc:docMk/>
          <pc:sldMk cId="2510769768" sldId="375"/>
        </pc:sldMkLst>
        <pc:spChg chg="mod">
          <ac:chgData name="Manuel Montrond" userId="3d746ec0db3500e1" providerId="LiveId" clId="{373D230A-7604-4BAB-8A4B-07BEBBBD53EB}" dt="2020-04-06T03:48:39.310" v="308" actId="26606"/>
          <ac:spMkLst>
            <pc:docMk/>
            <pc:sldMk cId="2510769768" sldId="375"/>
            <ac:spMk id="2" creationId="{76D4081E-90D4-43C3-AD4E-E28AE92D81FA}"/>
          </ac:spMkLst>
        </pc:spChg>
        <pc:spChg chg="mod">
          <ac:chgData name="Manuel Montrond" userId="3d746ec0db3500e1" providerId="LiveId" clId="{373D230A-7604-4BAB-8A4B-07BEBBBD53EB}" dt="2020-04-06T03:48:39.310" v="308" actId="26606"/>
          <ac:spMkLst>
            <pc:docMk/>
            <pc:sldMk cId="2510769768" sldId="375"/>
            <ac:spMk id="3" creationId="{01D12E02-7D8F-4964-8F60-180B47A81F0B}"/>
          </ac:spMkLst>
        </pc:spChg>
        <pc:spChg chg="add">
          <ac:chgData name="Manuel Montrond" userId="3d746ec0db3500e1" providerId="LiveId" clId="{373D230A-7604-4BAB-8A4B-07BEBBBD53EB}" dt="2020-04-06T03:48:39.310" v="308" actId="26606"/>
          <ac:spMkLst>
            <pc:docMk/>
            <pc:sldMk cId="2510769768" sldId="375"/>
            <ac:spMk id="8" creationId="{488333BA-AE6E-427A-9B16-A39C8073F4EB}"/>
          </ac:spMkLst>
        </pc:spChg>
        <pc:spChg chg="add">
          <ac:chgData name="Manuel Montrond" userId="3d746ec0db3500e1" providerId="LiveId" clId="{373D230A-7604-4BAB-8A4B-07BEBBBD53EB}" dt="2020-04-06T03:48:39.310" v="308" actId="26606"/>
          <ac:spMkLst>
            <pc:docMk/>
            <pc:sldMk cId="2510769768" sldId="375"/>
            <ac:spMk id="10" creationId="{F98ED85F-DCEE-4B50-802E-71A6E3E12B04}"/>
          </ac:spMkLst>
        </pc:spChg>
      </pc:sldChg>
      <pc:sldChg chg="addSp delSp modSp mod setBg setClrOvrMap">
        <pc:chgData name="Manuel Montrond" userId="3d746ec0db3500e1" providerId="LiveId" clId="{373D230A-7604-4BAB-8A4B-07BEBBBD53EB}" dt="2020-04-06T03:49:09.793" v="312" actId="14100"/>
        <pc:sldMkLst>
          <pc:docMk/>
          <pc:sldMk cId="0" sldId="377"/>
        </pc:sldMkLst>
        <pc:spChg chg="mod">
          <ac:chgData name="Manuel Montrond" userId="3d746ec0db3500e1" providerId="LiveId" clId="{373D230A-7604-4BAB-8A4B-07BEBBBD53EB}" dt="2020-04-06T03:49:09.793" v="312" actId="14100"/>
          <ac:spMkLst>
            <pc:docMk/>
            <pc:sldMk cId="0" sldId="377"/>
            <ac:spMk id="2" creationId="{18D8C96A-059C-46AF-8627-DA3D12EBDA50}"/>
          </ac:spMkLst>
        </pc:spChg>
        <pc:spChg chg="mod ord">
          <ac:chgData name="Manuel Montrond" userId="3d746ec0db3500e1" providerId="LiveId" clId="{373D230A-7604-4BAB-8A4B-07BEBBBD53EB}" dt="2020-04-06T03:48:59.282" v="311" actId="26606"/>
          <ac:spMkLst>
            <pc:docMk/>
            <pc:sldMk cId="0" sldId="377"/>
            <ac:spMk id="4" creationId="{1B32705B-B215-4FDC-B764-CFC2B8753C68}"/>
          </ac:spMkLst>
        </pc:spChg>
        <pc:spChg chg="add del">
          <ac:chgData name="Manuel Montrond" userId="3d746ec0db3500e1" providerId="LiveId" clId="{373D230A-7604-4BAB-8A4B-07BEBBBD53EB}" dt="2020-04-06T03:48:59.282" v="311" actId="26606"/>
          <ac:spMkLst>
            <pc:docMk/>
            <pc:sldMk cId="0" sldId="377"/>
            <ac:spMk id="71" creationId="{87A57295-2710-4920-B99A-4D1FA03A62BD}"/>
          </ac:spMkLst>
        </pc:spChg>
        <pc:spChg chg="add del">
          <ac:chgData name="Manuel Montrond" userId="3d746ec0db3500e1" providerId="LiveId" clId="{373D230A-7604-4BAB-8A4B-07BEBBBD53EB}" dt="2020-04-06T03:48:59.282" v="311" actId="26606"/>
          <ac:spMkLst>
            <pc:docMk/>
            <pc:sldMk cId="0" sldId="377"/>
            <ac:spMk id="73" creationId="{78067929-4D33-4306-9E2F-67C49CDDB5DE}"/>
          </ac:spMkLst>
        </pc:spChg>
        <pc:spChg chg="mod">
          <ac:chgData name="Manuel Montrond" userId="3d746ec0db3500e1" providerId="LiveId" clId="{373D230A-7604-4BAB-8A4B-07BEBBBD53EB}" dt="2020-04-06T03:48:59.282" v="311" actId="26606"/>
          <ac:spMkLst>
            <pc:docMk/>
            <pc:sldMk cId="0" sldId="377"/>
            <ac:spMk id="329730" creationId="{9C166335-C27E-48F9-B0CF-C415DF12EFD2}"/>
          </ac:spMkLst>
        </pc:spChg>
        <pc:cxnChg chg="add del">
          <ac:chgData name="Manuel Montrond" userId="3d746ec0db3500e1" providerId="LiveId" clId="{373D230A-7604-4BAB-8A4B-07BEBBBD53EB}" dt="2020-04-06T03:48:59.282" v="311" actId="26606"/>
          <ac:cxnSpMkLst>
            <pc:docMk/>
            <pc:sldMk cId="0" sldId="377"/>
            <ac:cxnSpMk id="75" creationId="{2D72A2C9-F3CA-4216-8BAD-FA4C970C3C4E}"/>
          </ac:cxnSpMkLst>
        </pc:cxnChg>
      </pc:sldChg>
      <pc:sldChg chg="addSp delSp modSp mod setBg">
        <pc:chgData name="Manuel Montrond" userId="3d746ec0db3500e1" providerId="LiveId" clId="{373D230A-7604-4BAB-8A4B-07BEBBBD53EB}" dt="2020-04-06T03:45:46.198" v="291" actId="26606"/>
        <pc:sldMkLst>
          <pc:docMk/>
          <pc:sldMk cId="4089146124" sldId="389"/>
        </pc:sldMkLst>
        <pc:spChg chg="mod">
          <ac:chgData name="Manuel Montrond" userId="3d746ec0db3500e1" providerId="LiveId" clId="{373D230A-7604-4BAB-8A4B-07BEBBBD53EB}" dt="2020-04-06T03:45:46.198" v="291" actId="26606"/>
          <ac:spMkLst>
            <pc:docMk/>
            <pc:sldMk cId="4089146124" sldId="389"/>
            <ac:spMk id="2" creationId="{00000000-0000-0000-0000-000000000000}"/>
          </ac:spMkLst>
        </pc:spChg>
        <pc:spChg chg="del mod">
          <ac:chgData name="Manuel Montrond" userId="3d746ec0db3500e1" providerId="LiveId" clId="{373D230A-7604-4BAB-8A4B-07BEBBBD53EB}" dt="2020-04-06T03:34:42.263" v="1" actId="478"/>
          <ac:spMkLst>
            <pc:docMk/>
            <pc:sldMk cId="4089146124" sldId="389"/>
            <ac:spMk id="3" creationId="{00000000-0000-0000-0000-000000000000}"/>
          </ac:spMkLst>
        </pc:spChg>
        <pc:spChg chg="mod ord">
          <ac:chgData name="Manuel Montrond" userId="3d746ec0db3500e1" providerId="LiveId" clId="{373D230A-7604-4BAB-8A4B-07BEBBBD53EB}" dt="2020-04-06T03:45:46.198" v="291" actId="26606"/>
          <ac:spMkLst>
            <pc:docMk/>
            <pc:sldMk cId="4089146124" sldId="389"/>
            <ac:spMk id="4" creationId="{00000000-0000-0000-0000-000000000000}"/>
          </ac:spMkLst>
        </pc:spChg>
        <pc:spChg chg="add mod">
          <ac:chgData name="Manuel Montrond" userId="3d746ec0db3500e1" providerId="LiveId" clId="{373D230A-7604-4BAB-8A4B-07BEBBBD53EB}" dt="2020-04-06T03:45:46.198" v="291" actId="26606"/>
          <ac:spMkLst>
            <pc:docMk/>
            <pc:sldMk cId="4089146124" sldId="389"/>
            <ac:spMk id="6" creationId="{F29A5E02-3A3B-41D2-A417-2560A342BD5F}"/>
          </ac:spMkLst>
        </pc:spChg>
        <pc:spChg chg="add">
          <ac:chgData name="Manuel Montrond" userId="3d746ec0db3500e1" providerId="LiveId" clId="{373D230A-7604-4BAB-8A4B-07BEBBBD53EB}" dt="2020-04-06T03:45:46.198" v="291" actId="26606"/>
          <ac:spMkLst>
            <pc:docMk/>
            <pc:sldMk cId="4089146124" sldId="389"/>
            <ac:spMk id="11" creationId="{5FB946D7-1CA4-446E-8795-007CACFDEB88}"/>
          </ac:spMkLst>
        </pc:spChg>
        <pc:spChg chg="add">
          <ac:chgData name="Manuel Montrond" userId="3d746ec0db3500e1" providerId="LiveId" clId="{373D230A-7604-4BAB-8A4B-07BEBBBD53EB}" dt="2020-04-06T03:45:46.198" v="291" actId="26606"/>
          <ac:spMkLst>
            <pc:docMk/>
            <pc:sldMk cId="4089146124" sldId="389"/>
            <ac:spMk id="13" creationId="{192416F2-BC84-4D7C-80C6-6296C10C3819}"/>
          </ac:spMkLst>
        </pc:spChg>
        <pc:cxnChg chg="add">
          <ac:chgData name="Manuel Montrond" userId="3d746ec0db3500e1" providerId="LiveId" clId="{373D230A-7604-4BAB-8A4B-07BEBBBD53EB}" dt="2020-04-06T03:45:46.198" v="291" actId="26606"/>
          <ac:cxnSpMkLst>
            <pc:docMk/>
            <pc:sldMk cId="4089146124" sldId="389"/>
            <ac:cxnSpMk id="15" creationId="{2330623A-AB89-4E04-AC9A-2BAFBF85AE3A}"/>
          </ac:cxnSpMkLst>
        </pc:cxnChg>
      </pc:sldChg>
      <pc:sldChg chg="addSp modSp mod setBg">
        <pc:chgData name="Manuel Montrond" userId="3d746ec0db3500e1" providerId="LiveId" clId="{373D230A-7604-4BAB-8A4B-07BEBBBD53EB}" dt="2020-04-06T03:51:13.438" v="324" actId="26606"/>
        <pc:sldMkLst>
          <pc:docMk/>
          <pc:sldMk cId="4037053460" sldId="390"/>
        </pc:sldMkLst>
        <pc:spChg chg="mod">
          <ac:chgData name="Manuel Montrond" userId="3d746ec0db3500e1" providerId="LiveId" clId="{373D230A-7604-4BAB-8A4B-07BEBBBD53EB}" dt="2020-04-06T03:51:13.438" v="324" actId="26606"/>
          <ac:spMkLst>
            <pc:docMk/>
            <pc:sldMk cId="4037053460" sldId="390"/>
            <ac:spMk id="2" creationId="{F140075F-E77E-4915-ADD1-1B89E0B987AA}"/>
          </ac:spMkLst>
        </pc:spChg>
        <pc:spChg chg="mod">
          <ac:chgData name="Manuel Montrond" userId="3d746ec0db3500e1" providerId="LiveId" clId="{373D230A-7604-4BAB-8A4B-07BEBBBD53EB}" dt="2020-04-06T03:51:13.438" v="324" actId="26606"/>
          <ac:spMkLst>
            <pc:docMk/>
            <pc:sldMk cId="4037053460" sldId="390"/>
            <ac:spMk id="3" creationId="{2C159C67-C16C-4624-B7D3-04D3959A7DEB}"/>
          </ac:spMkLst>
        </pc:spChg>
        <pc:spChg chg="add">
          <ac:chgData name="Manuel Montrond" userId="3d746ec0db3500e1" providerId="LiveId" clId="{373D230A-7604-4BAB-8A4B-07BEBBBD53EB}" dt="2020-04-06T03:51:13.438" v="324" actId="26606"/>
          <ac:spMkLst>
            <pc:docMk/>
            <pc:sldMk cId="4037053460" sldId="390"/>
            <ac:spMk id="8" creationId="{488333BA-AE6E-427A-9B16-A39C8073F4EB}"/>
          </ac:spMkLst>
        </pc:spChg>
        <pc:spChg chg="add">
          <ac:chgData name="Manuel Montrond" userId="3d746ec0db3500e1" providerId="LiveId" clId="{373D230A-7604-4BAB-8A4B-07BEBBBD53EB}" dt="2020-04-06T03:51:13.438" v="324" actId="26606"/>
          <ac:spMkLst>
            <pc:docMk/>
            <pc:sldMk cId="4037053460" sldId="390"/>
            <ac:spMk id="10" creationId="{F98ED85F-DCEE-4B50-802E-71A6E3E12B04}"/>
          </ac:spMkLst>
        </pc:spChg>
      </pc:sldChg>
      <pc:sldChg chg="del">
        <pc:chgData name="Manuel Montrond" userId="3d746ec0db3500e1" providerId="LiveId" clId="{373D230A-7604-4BAB-8A4B-07BEBBBD53EB}" dt="2020-04-06T03:35:04.998" v="4" actId="47"/>
        <pc:sldMkLst>
          <pc:docMk/>
          <pc:sldMk cId="0" sldId="411"/>
        </pc:sldMkLst>
      </pc:sldChg>
      <pc:sldChg chg="addSp modSp mod setBg setClrOvrMap">
        <pc:chgData name="Manuel Montrond" userId="3d746ec0db3500e1" providerId="LiveId" clId="{373D230A-7604-4BAB-8A4B-07BEBBBD53EB}" dt="2020-04-06T03:46:42.609" v="298" actId="26606"/>
        <pc:sldMkLst>
          <pc:docMk/>
          <pc:sldMk cId="4214708607" sldId="415"/>
        </pc:sldMkLst>
        <pc:spChg chg="mod">
          <ac:chgData name="Manuel Montrond" userId="3d746ec0db3500e1" providerId="LiveId" clId="{373D230A-7604-4BAB-8A4B-07BEBBBD53EB}" dt="2020-04-06T03:46:42.609" v="298" actId="26606"/>
          <ac:spMkLst>
            <pc:docMk/>
            <pc:sldMk cId="4214708607" sldId="415"/>
            <ac:spMk id="2" creationId="{787A26CE-A51E-4418-85C5-5874B797E8A3}"/>
          </ac:spMkLst>
        </pc:spChg>
        <pc:spChg chg="mod">
          <ac:chgData name="Manuel Montrond" userId="3d746ec0db3500e1" providerId="LiveId" clId="{373D230A-7604-4BAB-8A4B-07BEBBBD53EB}" dt="2020-04-06T03:46:42.609" v="298" actId="26606"/>
          <ac:spMkLst>
            <pc:docMk/>
            <pc:sldMk cId="4214708607" sldId="415"/>
            <ac:spMk id="3" creationId="{B6306DA7-5382-4399-BB81-0172EA4C3BAE}"/>
          </ac:spMkLst>
        </pc:spChg>
        <pc:spChg chg="add">
          <ac:chgData name="Manuel Montrond" userId="3d746ec0db3500e1" providerId="LiveId" clId="{373D230A-7604-4BAB-8A4B-07BEBBBD53EB}" dt="2020-04-06T03:46:42.609" v="298" actId="26606"/>
          <ac:spMkLst>
            <pc:docMk/>
            <pc:sldMk cId="4214708607" sldId="415"/>
            <ac:spMk id="8" creationId="{87A57295-2710-4920-B99A-4D1FA03A62BD}"/>
          </ac:spMkLst>
        </pc:spChg>
        <pc:spChg chg="add">
          <ac:chgData name="Manuel Montrond" userId="3d746ec0db3500e1" providerId="LiveId" clId="{373D230A-7604-4BAB-8A4B-07BEBBBD53EB}" dt="2020-04-06T03:46:42.609" v="298" actId="26606"/>
          <ac:spMkLst>
            <pc:docMk/>
            <pc:sldMk cId="4214708607" sldId="415"/>
            <ac:spMk id="10" creationId="{78067929-4D33-4306-9E2F-67C49CDDB5DE}"/>
          </ac:spMkLst>
        </pc:spChg>
        <pc:cxnChg chg="add">
          <ac:chgData name="Manuel Montrond" userId="3d746ec0db3500e1" providerId="LiveId" clId="{373D230A-7604-4BAB-8A4B-07BEBBBD53EB}" dt="2020-04-06T03:46:42.609" v="298" actId="26606"/>
          <ac:cxnSpMkLst>
            <pc:docMk/>
            <pc:sldMk cId="4214708607" sldId="415"/>
            <ac:cxnSpMk id="12" creationId="{2D72A2C9-F3CA-4216-8BAD-FA4C970C3C4E}"/>
          </ac:cxnSpMkLst>
        </pc:cxnChg>
      </pc:sldChg>
      <pc:sldChg chg="addSp modSp mod setBg">
        <pc:chgData name="Manuel Montrond" userId="3d746ec0db3500e1" providerId="LiveId" clId="{373D230A-7604-4BAB-8A4B-07BEBBBD53EB}" dt="2020-04-06T03:50:29.622" v="322" actId="26606"/>
        <pc:sldMkLst>
          <pc:docMk/>
          <pc:sldMk cId="1339097354" sldId="419"/>
        </pc:sldMkLst>
        <pc:spChg chg="mod">
          <ac:chgData name="Manuel Montrond" userId="3d746ec0db3500e1" providerId="LiveId" clId="{373D230A-7604-4BAB-8A4B-07BEBBBD53EB}" dt="2020-04-06T03:50:29.622" v="322" actId="26606"/>
          <ac:spMkLst>
            <pc:docMk/>
            <pc:sldMk cId="1339097354" sldId="419"/>
            <ac:spMk id="2" creationId="{833626EC-5C13-430F-9A53-464886825951}"/>
          </ac:spMkLst>
        </pc:spChg>
        <pc:spChg chg="mod">
          <ac:chgData name="Manuel Montrond" userId="3d746ec0db3500e1" providerId="LiveId" clId="{373D230A-7604-4BAB-8A4B-07BEBBBD53EB}" dt="2020-04-06T03:50:29.622" v="322" actId="26606"/>
          <ac:spMkLst>
            <pc:docMk/>
            <pc:sldMk cId="1339097354" sldId="419"/>
            <ac:spMk id="3" creationId="{4DA53579-4D18-46B7-B858-293CCF05437A}"/>
          </ac:spMkLst>
        </pc:spChg>
        <pc:spChg chg="add">
          <ac:chgData name="Manuel Montrond" userId="3d746ec0db3500e1" providerId="LiveId" clId="{373D230A-7604-4BAB-8A4B-07BEBBBD53EB}" dt="2020-04-06T03:50:29.622" v="322" actId="26606"/>
          <ac:spMkLst>
            <pc:docMk/>
            <pc:sldMk cId="1339097354" sldId="419"/>
            <ac:spMk id="8" creationId="{F98ED85F-DCEE-4B50-802E-71A6E3E12B04}"/>
          </ac:spMkLst>
        </pc:spChg>
        <pc:cxnChg chg="add">
          <ac:chgData name="Manuel Montrond" userId="3d746ec0db3500e1" providerId="LiveId" clId="{373D230A-7604-4BAB-8A4B-07BEBBBD53EB}" dt="2020-04-06T03:50:29.622" v="322" actId="26606"/>
          <ac:cxnSpMkLst>
            <pc:docMk/>
            <pc:sldMk cId="1339097354" sldId="419"/>
            <ac:cxnSpMk id="10" creationId="{E8E35B83-1EC3-4F87-9D54-D863463351B9}"/>
          </ac:cxnSpMkLst>
        </pc:cxnChg>
      </pc:sldChg>
      <pc:sldChg chg="addSp modSp mod setBg">
        <pc:chgData name="Manuel Montrond" userId="3d746ec0db3500e1" providerId="LiveId" clId="{373D230A-7604-4BAB-8A4B-07BEBBBD53EB}" dt="2020-04-06T03:50:46.596" v="323" actId="26606"/>
        <pc:sldMkLst>
          <pc:docMk/>
          <pc:sldMk cId="3692587849" sldId="420"/>
        </pc:sldMkLst>
        <pc:spChg chg="mod">
          <ac:chgData name="Manuel Montrond" userId="3d746ec0db3500e1" providerId="LiveId" clId="{373D230A-7604-4BAB-8A4B-07BEBBBD53EB}" dt="2020-04-06T03:50:46.596" v="323" actId="26606"/>
          <ac:spMkLst>
            <pc:docMk/>
            <pc:sldMk cId="3692587849" sldId="420"/>
            <ac:spMk id="2" creationId="{CCE11A0E-B703-4AF2-A102-7D2F651988DF}"/>
          </ac:spMkLst>
        </pc:spChg>
        <pc:spChg chg="mod">
          <ac:chgData name="Manuel Montrond" userId="3d746ec0db3500e1" providerId="LiveId" clId="{373D230A-7604-4BAB-8A4B-07BEBBBD53EB}" dt="2020-04-06T03:50:46.596" v="323" actId="26606"/>
          <ac:spMkLst>
            <pc:docMk/>
            <pc:sldMk cId="3692587849" sldId="420"/>
            <ac:spMk id="3" creationId="{FE72C343-A040-4C2E-8BFE-733400BA23D3}"/>
          </ac:spMkLst>
        </pc:spChg>
        <pc:spChg chg="add">
          <ac:chgData name="Manuel Montrond" userId="3d746ec0db3500e1" providerId="LiveId" clId="{373D230A-7604-4BAB-8A4B-07BEBBBD53EB}" dt="2020-04-06T03:50:46.596" v="323" actId="26606"/>
          <ac:spMkLst>
            <pc:docMk/>
            <pc:sldMk cId="3692587849" sldId="420"/>
            <ac:spMk id="8" creationId="{488333BA-AE6E-427A-9B16-A39C8073F4EB}"/>
          </ac:spMkLst>
        </pc:spChg>
        <pc:spChg chg="add">
          <ac:chgData name="Manuel Montrond" userId="3d746ec0db3500e1" providerId="LiveId" clId="{373D230A-7604-4BAB-8A4B-07BEBBBD53EB}" dt="2020-04-06T03:50:46.596" v="323" actId="26606"/>
          <ac:spMkLst>
            <pc:docMk/>
            <pc:sldMk cId="3692587849" sldId="420"/>
            <ac:spMk id="10" creationId="{F98ED85F-DCEE-4B50-802E-71A6E3E12B04}"/>
          </ac:spMkLst>
        </pc:spChg>
      </pc:sldChg>
      <pc:sldChg chg="addSp modSp mod setBg">
        <pc:chgData name="Manuel Montrond" userId="3d746ec0db3500e1" providerId="LiveId" clId="{373D230A-7604-4BAB-8A4B-07BEBBBD53EB}" dt="2020-04-06T03:50:14.797" v="320" actId="26606"/>
        <pc:sldMkLst>
          <pc:docMk/>
          <pc:sldMk cId="0" sldId="427"/>
        </pc:sldMkLst>
        <pc:spChg chg="mod">
          <ac:chgData name="Manuel Montrond" userId="3d746ec0db3500e1" providerId="LiveId" clId="{373D230A-7604-4BAB-8A4B-07BEBBBD53EB}" dt="2020-04-06T03:50:14.797" v="320" actId="26606"/>
          <ac:spMkLst>
            <pc:docMk/>
            <pc:sldMk cId="0" sldId="427"/>
            <ac:spMk id="2" creationId="{F1500004-3E4B-4FD7-AA1C-36D81E41D906}"/>
          </ac:spMkLst>
        </pc:spChg>
        <pc:spChg chg="mod">
          <ac:chgData name="Manuel Montrond" userId="3d746ec0db3500e1" providerId="LiveId" clId="{373D230A-7604-4BAB-8A4B-07BEBBBD53EB}" dt="2020-04-06T03:50:14.797" v="320" actId="26606"/>
          <ac:spMkLst>
            <pc:docMk/>
            <pc:sldMk cId="0" sldId="427"/>
            <ac:spMk id="3" creationId="{86EC217A-BB8B-427D-81FB-4683AD8EA9FC}"/>
          </ac:spMkLst>
        </pc:spChg>
        <pc:spChg chg="mod">
          <ac:chgData name="Manuel Montrond" userId="3d746ec0db3500e1" providerId="LiveId" clId="{373D230A-7604-4BAB-8A4B-07BEBBBD53EB}" dt="2020-04-06T03:50:14.797" v="320" actId="26606"/>
          <ac:spMkLst>
            <pc:docMk/>
            <pc:sldMk cId="0" sldId="427"/>
            <ac:spMk id="4" creationId="{F72FDBEB-BC1B-40D6-BB69-2FB417AC15CA}"/>
          </ac:spMkLst>
        </pc:spChg>
        <pc:spChg chg="add">
          <ac:chgData name="Manuel Montrond" userId="3d746ec0db3500e1" providerId="LiveId" clId="{373D230A-7604-4BAB-8A4B-07BEBBBD53EB}" dt="2020-04-06T03:50:14.797" v="320" actId="26606"/>
          <ac:spMkLst>
            <pc:docMk/>
            <pc:sldMk cId="0" sldId="427"/>
            <ac:spMk id="9" creationId="{488333BA-AE6E-427A-9B16-A39C8073F4EB}"/>
          </ac:spMkLst>
        </pc:spChg>
        <pc:spChg chg="add">
          <ac:chgData name="Manuel Montrond" userId="3d746ec0db3500e1" providerId="LiveId" clId="{373D230A-7604-4BAB-8A4B-07BEBBBD53EB}" dt="2020-04-06T03:50:14.797" v="320" actId="26606"/>
          <ac:spMkLst>
            <pc:docMk/>
            <pc:sldMk cId="0" sldId="427"/>
            <ac:spMk id="11" creationId="{F98ED85F-DCEE-4B50-802E-71A6E3E12B04}"/>
          </ac:spMkLst>
        </pc:spChg>
      </pc:sldChg>
      <pc:sldChg chg="addSp modSp mod setBg">
        <pc:chgData name="Manuel Montrond" userId="3d746ec0db3500e1" providerId="LiveId" clId="{373D230A-7604-4BAB-8A4B-07BEBBBD53EB}" dt="2020-04-06T03:49:30.056" v="314" actId="26606"/>
        <pc:sldMkLst>
          <pc:docMk/>
          <pc:sldMk cId="0" sldId="428"/>
        </pc:sldMkLst>
        <pc:spChg chg="mod ord">
          <ac:chgData name="Manuel Montrond" userId="3d746ec0db3500e1" providerId="LiveId" clId="{373D230A-7604-4BAB-8A4B-07BEBBBD53EB}" dt="2020-04-06T03:49:30.056" v="314" actId="26606"/>
          <ac:spMkLst>
            <pc:docMk/>
            <pc:sldMk cId="0" sldId="428"/>
            <ac:spMk id="4" creationId="{C84D2DDB-D3D7-4DD5-BD00-EB02DACFB79D}"/>
          </ac:spMkLst>
        </pc:spChg>
        <pc:spChg chg="add">
          <ac:chgData name="Manuel Montrond" userId="3d746ec0db3500e1" providerId="LiveId" clId="{373D230A-7604-4BAB-8A4B-07BEBBBD53EB}" dt="2020-04-06T03:49:30.056" v="314" actId="26606"/>
          <ac:spMkLst>
            <pc:docMk/>
            <pc:sldMk cId="0" sldId="428"/>
            <ac:spMk id="72" creationId="{488333BA-AE6E-427A-9B16-A39C8073F4EB}"/>
          </ac:spMkLst>
        </pc:spChg>
        <pc:spChg chg="add">
          <ac:chgData name="Manuel Montrond" userId="3d746ec0db3500e1" providerId="LiveId" clId="{373D230A-7604-4BAB-8A4B-07BEBBBD53EB}" dt="2020-04-06T03:49:30.056" v="314" actId="26606"/>
          <ac:spMkLst>
            <pc:docMk/>
            <pc:sldMk cId="0" sldId="428"/>
            <ac:spMk id="74" creationId="{F98ED85F-DCEE-4B50-802E-71A6E3E12B04}"/>
          </ac:spMkLst>
        </pc:spChg>
        <pc:spChg chg="mod">
          <ac:chgData name="Manuel Montrond" userId="3d746ec0db3500e1" providerId="LiveId" clId="{373D230A-7604-4BAB-8A4B-07BEBBBD53EB}" dt="2020-04-06T03:49:30.056" v="314" actId="26606"/>
          <ac:spMkLst>
            <pc:docMk/>
            <pc:sldMk cId="0" sldId="428"/>
            <ac:spMk id="359426" creationId="{4D853661-A63A-4F23-9585-830DC78D8BE2}"/>
          </ac:spMkLst>
        </pc:spChg>
        <pc:spChg chg="mod">
          <ac:chgData name="Manuel Montrond" userId="3d746ec0db3500e1" providerId="LiveId" clId="{373D230A-7604-4BAB-8A4B-07BEBBBD53EB}" dt="2020-04-06T03:49:30.056" v="314" actId="26606"/>
          <ac:spMkLst>
            <pc:docMk/>
            <pc:sldMk cId="0" sldId="428"/>
            <ac:spMk id="359427" creationId="{1950128C-E031-4996-8961-8374E69370E0}"/>
          </ac:spMkLst>
        </pc:spChg>
      </pc:sldChg>
      <pc:sldChg chg="modSp add mod">
        <pc:chgData name="Manuel Montrond" userId="3d746ec0db3500e1" providerId="LiveId" clId="{373D230A-7604-4BAB-8A4B-07BEBBBD53EB}" dt="2020-04-06T17:15:18.469" v="397" actId="20577"/>
        <pc:sldMkLst>
          <pc:docMk/>
          <pc:sldMk cId="660315204" sldId="429"/>
        </pc:sldMkLst>
        <pc:spChg chg="mod">
          <ac:chgData name="Manuel Montrond" userId="3d746ec0db3500e1" providerId="LiveId" clId="{373D230A-7604-4BAB-8A4B-07BEBBBD53EB}" dt="2020-04-06T17:15:18.469" v="397" actId="20577"/>
          <ac:spMkLst>
            <pc:docMk/>
            <pc:sldMk cId="660315204" sldId="429"/>
            <ac:spMk id="2" creationId="{24C76708-88C5-4261-B653-03BA212D8517}"/>
          </ac:spMkLst>
        </pc:spChg>
        <pc:spChg chg="mod">
          <ac:chgData name="Manuel Montrond" userId="3d746ec0db3500e1" providerId="LiveId" clId="{373D230A-7604-4BAB-8A4B-07BEBBBD53EB}" dt="2020-04-06T17:15:09.725" v="383" actId="5793"/>
          <ac:spMkLst>
            <pc:docMk/>
            <pc:sldMk cId="660315204" sldId="429"/>
            <ac:spMk id="3" creationId="{B6C1122E-1B9D-41D2-89E1-2C0487ECF8EF}"/>
          </ac:spMkLst>
        </pc:spChg>
      </pc:sldChg>
      <pc:sldChg chg="del">
        <pc:chgData name="Manuel Montrond" userId="3d746ec0db3500e1" providerId="LiveId" clId="{373D230A-7604-4BAB-8A4B-07BEBBBD53EB}" dt="2020-04-06T03:40:25.308" v="195" actId="47"/>
        <pc:sldMkLst>
          <pc:docMk/>
          <pc:sldMk cId="3838927056" sldId="429"/>
        </pc:sldMkLst>
      </pc:sldChg>
      <pc:sldChg chg="addSp delSp modSp add mod">
        <pc:chgData name="Manuel Montrond" userId="3d746ec0db3500e1" providerId="LiveId" clId="{373D230A-7604-4BAB-8A4B-07BEBBBD53EB}" dt="2020-04-06T17:48:41.820" v="620" actId="20577"/>
        <pc:sldMkLst>
          <pc:docMk/>
          <pc:sldMk cId="1935945210" sldId="430"/>
        </pc:sldMkLst>
        <pc:spChg chg="mod">
          <ac:chgData name="Manuel Montrond" userId="3d746ec0db3500e1" providerId="LiveId" clId="{373D230A-7604-4BAB-8A4B-07BEBBBD53EB}" dt="2020-04-06T17:45:31.508" v="437" actId="20577"/>
          <ac:spMkLst>
            <pc:docMk/>
            <pc:sldMk cId="1935945210" sldId="430"/>
            <ac:spMk id="2" creationId="{4C075F61-0940-422C-A8BA-6096763BF0BE}"/>
          </ac:spMkLst>
        </pc:spChg>
        <pc:spChg chg="del mod">
          <ac:chgData name="Manuel Montrond" userId="3d746ec0db3500e1" providerId="LiveId" clId="{373D230A-7604-4BAB-8A4B-07BEBBBD53EB}" dt="2020-04-06T17:46:12.617" v="465" actId="3680"/>
          <ac:spMkLst>
            <pc:docMk/>
            <pc:sldMk cId="1935945210" sldId="430"/>
            <ac:spMk id="3" creationId="{61FC47CB-1992-4D76-91A2-7242B2A6F703}"/>
          </ac:spMkLst>
        </pc:spChg>
        <pc:graphicFrameChg chg="add mod ord modGraphic">
          <ac:chgData name="Manuel Montrond" userId="3d746ec0db3500e1" providerId="LiveId" clId="{373D230A-7604-4BAB-8A4B-07BEBBBD53EB}" dt="2020-04-06T17:48:41.820" v="620" actId="20577"/>
          <ac:graphicFrameMkLst>
            <pc:docMk/>
            <pc:sldMk cId="1935945210" sldId="430"/>
            <ac:graphicFrameMk id="4" creationId="{68C00A24-6F7F-4E2C-BFB1-24499EC3F101}"/>
          </ac:graphicFrameMkLst>
        </pc:graphicFrameChg>
      </pc:sldChg>
      <pc:sldChg chg="del">
        <pc:chgData name="Manuel Montrond" userId="3d746ec0db3500e1" providerId="LiveId" clId="{373D230A-7604-4BAB-8A4B-07BEBBBD53EB}" dt="2020-04-06T03:40:27.168" v="196" actId="47"/>
        <pc:sldMkLst>
          <pc:docMk/>
          <pc:sldMk cId="2944696573" sldId="430"/>
        </pc:sldMkLst>
      </pc:sldChg>
    </pc:docChg>
  </pc:docChgLst>
  <pc:docChgLst>
    <pc:chgData name="Manuel Montrond" userId="3d746ec0db3500e1" providerId="LiveId" clId="{E33488F5-6EA3-4FC1-AED7-BDCD3B1B05B8}"/>
    <pc:docChg chg="custSel addSld modSld">
      <pc:chgData name="Manuel Montrond" userId="3d746ec0db3500e1" providerId="LiveId" clId="{E33488F5-6EA3-4FC1-AED7-BDCD3B1B05B8}" dt="2019-11-26T02:36:02.006" v="65" actId="5793"/>
      <pc:docMkLst>
        <pc:docMk/>
      </pc:docMkLst>
      <pc:sldChg chg="modSp add">
        <pc:chgData name="Manuel Montrond" userId="3d746ec0db3500e1" providerId="LiveId" clId="{E33488F5-6EA3-4FC1-AED7-BDCD3B1B05B8}" dt="2019-11-26T02:36:02.006" v="65" actId="5793"/>
        <pc:sldMkLst>
          <pc:docMk/>
          <pc:sldMk cId="3838927056" sldId="429"/>
        </pc:sldMkLst>
        <pc:spChg chg="mod">
          <ac:chgData name="Manuel Montrond" userId="3d746ec0db3500e1" providerId="LiveId" clId="{E33488F5-6EA3-4FC1-AED7-BDCD3B1B05B8}" dt="2019-11-26T02:36:02.006" v="65" actId="5793"/>
          <ac:spMkLst>
            <pc:docMk/>
            <pc:sldMk cId="3838927056" sldId="429"/>
            <ac:spMk id="2" creationId="{72D5F350-4923-4620-9600-36BA2560775A}"/>
          </ac:spMkLst>
        </pc:spChg>
      </pc:sldChg>
      <pc:sldChg chg="modSp add">
        <pc:chgData name="Manuel Montrond" userId="3d746ec0db3500e1" providerId="LiveId" clId="{E33488F5-6EA3-4FC1-AED7-BDCD3B1B05B8}" dt="2019-11-26T02:35:48.805" v="61" actId="20577"/>
        <pc:sldMkLst>
          <pc:docMk/>
          <pc:sldMk cId="2944696573" sldId="430"/>
        </pc:sldMkLst>
        <pc:spChg chg="mod">
          <ac:chgData name="Manuel Montrond" userId="3d746ec0db3500e1" providerId="LiveId" clId="{E33488F5-6EA3-4FC1-AED7-BDCD3B1B05B8}" dt="2019-11-26T02:16:38.656" v="24" actId="20577"/>
          <ac:spMkLst>
            <pc:docMk/>
            <pc:sldMk cId="2944696573" sldId="430"/>
            <ac:spMk id="2" creationId="{DF5FC0D0-6E3C-4237-BACA-1B95DD27112C}"/>
          </ac:spMkLst>
        </pc:spChg>
        <pc:spChg chg="mod">
          <ac:chgData name="Manuel Montrond" userId="3d746ec0db3500e1" providerId="LiveId" clId="{E33488F5-6EA3-4FC1-AED7-BDCD3B1B05B8}" dt="2019-11-26T02:35:48.805" v="61" actId="20577"/>
          <ac:spMkLst>
            <pc:docMk/>
            <pc:sldMk cId="2944696573" sldId="430"/>
            <ac:spMk id="3" creationId="{941CE299-CE38-4B94-9B69-EED5E8B1B4D0}"/>
          </ac:spMkLst>
        </pc:spChg>
      </pc:sldChg>
    </pc:docChg>
  </pc:docChgLst>
  <pc:docChgLst>
    <pc:chgData name="Manuel Montrond" userId="3d746ec0db3500e1" providerId="LiveId" clId="{EE4C5AA9-952D-4270-A3EF-63B2D6EB36C3}"/>
    <pc:docChg chg="undo custSel mod addSld delSld modSld sldOrd">
      <pc:chgData name="Manuel Montrond" userId="3d746ec0db3500e1" providerId="LiveId" clId="{EE4C5AA9-952D-4270-A3EF-63B2D6EB36C3}" dt="2019-04-09T13:10:04.795" v="2913" actId="20577"/>
      <pc:docMkLst>
        <pc:docMk/>
      </pc:docMkLst>
      <pc:sldChg chg="modSp add">
        <pc:chgData name="Manuel Montrond" userId="3d746ec0db3500e1" providerId="LiveId" clId="{EE4C5AA9-952D-4270-A3EF-63B2D6EB36C3}" dt="2019-04-07T20:14:21.802" v="119" actId="20577"/>
        <pc:sldMkLst>
          <pc:docMk/>
          <pc:sldMk cId="3743589551" sldId="257"/>
        </pc:sldMkLst>
        <pc:spChg chg="mod">
          <ac:chgData name="Manuel Montrond" userId="3d746ec0db3500e1" providerId="LiveId" clId="{EE4C5AA9-952D-4270-A3EF-63B2D6EB36C3}" dt="2019-04-07T20:12:56.859" v="33" actId="20577"/>
          <ac:spMkLst>
            <pc:docMk/>
            <pc:sldMk cId="3743589551" sldId="257"/>
            <ac:spMk id="2" creationId="{6CA5AD0D-EC20-472D-A713-C2AD6A048805}"/>
          </ac:spMkLst>
        </pc:spChg>
        <pc:spChg chg="mod">
          <ac:chgData name="Manuel Montrond" userId="3d746ec0db3500e1" providerId="LiveId" clId="{EE4C5AA9-952D-4270-A3EF-63B2D6EB36C3}" dt="2019-04-07T20:14:21.802" v="119" actId="20577"/>
          <ac:spMkLst>
            <pc:docMk/>
            <pc:sldMk cId="3743589551" sldId="257"/>
            <ac:spMk id="3" creationId="{63A62DDB-55FA-41A7-836C-75FB26B29BEB}"/>
          </ac:spMkLst>
        </pc:spChg>
      </pc:sldChg>
      <pc:sldChg chg="modSp add">
        <pc:chgData name="Manuel Montrond" userId="3d746ec0db3500e1" providerId="LiveId" clId="{EE4C5AA9-952D-4270-A3EF-63B2D6EB36C3}" dt="2019-04-09T12:57:01.374" v="2582" actId="20577"/>
        <pc:sldMkLst>
          <pc:docMk/>
          <pc:sldMk cId="3142334294" sldId="258"/>
        </pc:sldMkLst>
        <pc:spChg chg="mod">
          <ac:chgData name="Manuel Montrond" userId="3d746ec0db3500e1" providerId="LiveId" clId="{EE4C5AA9-952D-4270-A3EF-63B2D6EB36C3}" dt="2019-04-07T20:15:54.195" v="176" actId="20577"/>
          <ac:spMkLst>
            <pc:docMk/>
            <pc:sldMk cId="3142334294" sldId="258"/>
            <ac:spMk id="2" creationId="{E64F12DC-43FA-4A57-8B38-8F06849671AC}"/>
          </ac:spMkLst>
        </pc:spChg>
        <pc:spChg chg="mod">
          <ac:chgData name="Manuel Montrond" userId="3d746ec0db3500e1" providerId="LiveId" clId="{EE4C5AA9-952D-4270-A3EF-63B2D6EB36C3}" dt="2019-04-09T12:57:01.374" v="2582" actId="20577"/>
          <ac:spMkLst>
            <pc:docMk/>
            <pc:sldMk cId="3142334294" sldId="258"/>
            <ac:spMk id="3" creationId="{C19DF30B-7610-4224-B348-585A4026730C}"/>
          </ac:spMkLst>
        </pc:spChg>
      </pc:sldChg>
      <pc:sldChg chg="modSp add">
        <pc:chgData name="Manuel Montrond" userId="3d746ec0db3500e1" providerId="LiveId" clId="{EE4C5AA9-952D-4270-A3EF-63B2D6EB36C3}" dt="2019-04-07T20:17:31.103" v="262" actId="20577"/>
        <pc:sldMkLst>
          <pc:docMk/>
          <pc:sldMk cId="1969231440" sldId="259"/>
        </pc:sldMkLst>
        <pc:spChg chg="mod">
          <ac:chgData name="Manuel Montrond" userId="3d746ec0db3500e1" providerId="LiveId" clId="{EE4C5AA9-952D-4270-A3EF-63B2D6EB36C3}" dt="2019-04-07T20:16:55.994" v="260" actId="20577"/>
          <ac:spMkLst>
            <pc:docMk/>
            <pc:sldMk cId="1969231440" sldId="259"/>
            <ac:spMk id="2" creationId="{829E66A2-132F-49DC-9B1B-31EC628652B2}"/>
          </ac:spMkLst>
        </pc:spChg>
        <pc:spChg chg="mod">
          <ac:chgData name="Manuel Montrond" userId="3d746ec0db3500e1" providerId="LiveId" clId="{EE4C5AA9-952D-4270-A3EF-63B2D6EB36C3}" dt="2019-04-07T20:17:31.103" v="262" actId="20577"/>
          <ac:spMkLst>
            <pc:docMk/>
            <pc:sldMk cId="1969231440" sldId="259"/>
            <ac:spMk id="3" creationId="{E3525097-1CD5-49BA-9762-DCA1256FF15C}"/>
          </ac:spMkLst>
        </pc:spChg>
      </pc:sldChg>
      <pc:sldChg chg="addSp delSp modSp add">
        <pc:chgData name="Manuel Montrond" userId="3d746ec0db3500e1" providerId="LiveId" clId="{EE4C5AA9-952D-4270-A3EF-63B2D6EB36C3}" dt="2019-04-07T20:20:49.314" v="279" actId="14100"/>
        <pc:sldMkLst>
          <pc:docMk/>
          <pc:sldMk cId="3019386660" sldId="260"/>
        </pc:sldMkLst>
        <pc:spChg chg="mod">
          <ac:chgData name="Manuel Montrond" userId="3d746ec0db3500e1" providerId="LiveId" clId="{EE4C5AA9-952D-4270-A3EF-63B2D6EB36C3}" dt="2019-04-07T20:20:40.833" v="275" actId="27636"/>
          <ac:spMkLst>
            <pc:docMk/>
            <pc:sldMk cId="3019386660" sldId="260"/>
            <ac:spMk id="2" creationId="{135A742C-ACDD-476C-BFE8-4A77AD0E47F2}"/>
          </ac:spMkLst>
        </pc:spChg>
        <pc:spChg chg="add del mod">
          <ac:chgData name="Manuel Montrond" userId="3d746ec0db3500e1" providerId="LiveId" clId="{EE4C5AA9-952D-4270-A3EF-63B2D6EB36C3}" dt="2019-04-07T20:20:38.316" v="273" actId="478"/>
          <ac:spMkLst>
            <pc:docMk/>
            <pc:sldMk cId="3019386660" sldId="260"/>
            <ac:spMk id="4" creationId="{B47D04F2-2F92-49ED-9C46-616554321E51}"/>
          </ac:spMkLst>
        </pc:spChg>
        <pc:picChg chg="add mod">
          <ac:chgData name="Manuel Montrond" userId="3d746ec0db3500e1" providerId="LiveId" clId="{EE4C5AA9-952D-4270-A3EF-63B2D6EB36C3}" dt="2019-04-07T20:20:49.314" v="279" actId="14100"/>
          <ac:picMkLst>
            <pc:docMk/>
            <pc:sldMk cId="3019386660" sldId="260"/>
            <ac:picMk id="5" creationId="{DD3F042B-6414-4D8A-8E48-4619799E3C68}"/>
          </ac:picMkLst>
        </pc:picChg>
      </pc:sldChg>
      <pc:sldChg chg="addSp modSp add">
        <pc:chgData name="Manuel Montrond" userId="3d746ec0db3500e1" providerId="LiveId" clId="{EE4C5AA9-952D-4270-A3EF-63B2D6EB36C3}" dt="2019-04-07T20:21:36.306" v="283" actId="14100"/>
        <pc:sldMkLst>
          <pc:docMk/>
          <pc:sldMk cId="2123102010" sldId="261"/>
        </pc:sldMkLst>
        <pc:picChg chg="add mod">
          <ac:chgData name="Manuel Montrond" userId="3d746ec0db3500e1" providerId="LiveId" clId="{EE4C5AA9-952D-4270-A3EF-63B2D6EB36C3}" dt="2019-04-07T20:21:36.306" v="283" actId="14100"/>
          <ac:picMkLst>
            <pc:docMk/>
            <pc:sldMk cId="2123102010" sldId="261"/>
            <ac:picMk id="4" creationId="{FE888E8F-E4E9-4777-A089-6CC8E24A190F}"/>
          </ac:picMkLst>
        </pc:picChg>
      </pc:sldChg>
      <pc:sldChg chg="add">
        <pc:chgData name="Manuel Montrond" userId="3d746ec0db3500e1" providerId="LiveId" clId="{EE4C5AA9-952D-4270-A3EF-63B2D6EB36C3}" dt="2019-04-08T15:54:36.938" v="2556"/>
        <pc:sldMkLst>
          <pc:docMk/>
          <pc:sldMk cId="0" sldId="264"/>
        </pc:sldMkLst>
      </pc:sldChg>
      <pc:sldChg chg="add">
        <pc:chgData name="Manuel Montrond" userId="3d746ec0db3500e1" providerId="LiveId" clId="{EE4C5AA9-952D-4270-A3EF-63B2D6EB36C3}" dt="2019-04-08T15:54:36.938" v="2556"/>
        <pc:sldMkLst>
          <pc:docMk/>
          <pc:sldMk cId="0" sldId="268"/>
        </pc:sldMkLst>
      </pc:sldChg>
      <pc:sldChg chg="add">
        <pc:chgData name="Manuel Montrond" userId="3d746ec0db3500e1" providerId="LiveId" clId="{EE4C5AA9-952D-4270-A3EF-63B2D6EB36C3}" dt="2019-04-08T15:54:36.938" v="2556"/>
        <pc:sldMkLst>
          <pc:docMk/>
          <pc:sldMk cId="0" sldId="269"/>
        </pc:sldMkLst>
      </pc:sldChg>
      <pc:sldChg chg="add">
        <pc:chgData name="Manuel Montrond" userId="3d746ec0db3500e1" providerId="LiveId" clId="{EE4C5AA9-952D-4270-A3EF-63B2D6EB36C3}" dt="2019-04-08T15:54:36.938" v="2556"/>
        <pc:sldMkLst>
          <pc:docMk/>
          <pc:sldMk cId="0" sldId="271"/>
        </pc:sldMkLst>
      </pc:sldChg>
      <pc:sldChg chg="add">
        <pc:chgData name="Manuel Montrond" userId="3d746ec0db3500e1" providerId="LiveId" clId="{EE4C5AA9-952D-4270-A3EF-63B2D6EB36C3}" dt="2019-04-08T15:54:36.938" v="2556"/>
        <pc:sldMkLst>
          <pc:docMk/>
          <pc:sldMk cId="0" sldId="272"/>
        </pc:sldMkLst>
      </pc:sldChg>
      <pc:sldChg chg="add">
        <pc:chgData name="Manuel Montrond" userId="3d746ec0db3500e1" providerId="LiveId" clId="{EE4C5AA9-952D-4270-A3EF-63B2D6EB36C3}" dt="2019-04-08T15:54:36.938" v="2556"/>
        <pc:sldMkLst>
          <pc:docMk/>
          <pc:sldMk cId="0" sldId="274"/>
        </pc:sldMkLst>
      </pc:sldChg>
      <pc:sldChg chg="add">
        <pc:chgData name="Manuel Montrond" userId="3d746ec0db3500e1" providerId="LiveId" clId="{EE4C5AA9-952D-4270-A3EF-63B2D6EB36C3}" dt="2019-04-08T15:54:36.938" v="2556"/>
        <pc:sldMkLst>
          <pc:docMk/>
          <pc:sldMk cId="0" sldId="275"/>
        </pc:sldMkLst>
      </pc:sldChg>
      <pc:sldChg chg="add">
        <pc:chgData name="Manuel Montrond" userId="3d746ec0db3500e1" providerId="LiveId" clId="{EE4C5AA9-952D-4270-A3EF-63B2D6EB36C3}" dt="2019-04-08T15:54:36.938" v="2556"/>
        <pc:sldMkLst>
          <pc:docMk/>
          <pc:sldMk cId="0" sldId="276"/>
        </pc:sldMkLst>
      </pc:sldChg>
      <pc:sldChg chg="add">
        <pc:chgData name="Manuel Montrond" userId="3d746ec0db3500e1" providerId="LiveId" clId="{EE4C5AA9-952D-4270-A3EF-63B2D6EB36C3}" dt="2019-04-08T15:48:06.506" v="2550"/>
        <pc:sldMkLst>
          <pc:docMk/>
          <pc:sldMk cId="0" sldId="290"/>
        </pc:sldMkLst>
      </pc:sldChg>
      <pc:sldChg chg="modSp add">
        <pc:chgData name="Manuel Montrond" userId="3d746ec0db3500e1" providerId="LiveId" clId="{EE4C5AA9-952D-4270-A3EF-63B2D6EB36C3}" dt="2019-04-08T15:48:06.604" v="2551" actId="27636"/>
        <pc:sldMkLst>
          <pc:docMk/>
          <pc:sldMk cId="0" sldId="291"/>
        </pc:sldMkLst>
        <pc:spChg chg="mod">
          <ac:chgData name="Manuel Montrond" userId="3d746ec0db3500e1" providerId="LiveId" clId="{EE4C5AA9-952D-4270-A3EF-63B2D6EB36C3}" dt="2019-04-08T15:48:06.604" v="2551" actId="27636"/>
          <ac:spMkLst>
            <pc:docMk/>
            <pc:sldMk cId="0" sldId="291"/>
            <ac:spMk id="220163" creationId="{F7AF1B4C-6ED2-4280-BF1D-5F16A226B792}"/>
          </ac:spMkLst>
        </pc:spChg>
      </pc:sldChg>
      <pc:sldChg chg="modSp add del">
        <pc:chgData name="Manuel Montrond" userId="3d746ec0db3500e1" providerId="LiveId" clId="{EE4C5AA9-952D-4270-A3EF-63B2D6EB36C3}" dt="2019-04-09T13:05:07.339" v="2712" actId="2696"/>
        <pc:sldMkLst>
          <pc:docMk/>
          <pc:sldMk cId="0" sldId="294"/>
        </pc:sldMkLst>
        <pc:spChg chg="mod">
          <ac:chgData name="Manuel Montrond" userId="3d746ec0db3500e1" providerId="LiveId" clId="{EE4C5AA9-952D-4270-A3EF-63B2D6EB36C3}" dt="2019-04-07T20:39:06.615" v="393" actId="27636"/>
          <ac:spMkLst>
            <pc:docMk/>
            <pc:sldMk cId="0" sldId="294"/>
            <ac:spMk id="312323" creationId="{35948734-2A16-48B1-9EC3-D6FAAD06C515}"/>
          </ac:spMkLst>
        </pc:spChg>
      </pc:sldChg>
      <pc:sldChg chg="add del">
        <pc:chgData name="Manuel Montrond" userId="3d746ec0db3500e1" providerId="LiveId" clId="{EE4C5AA9-952D-4270-A3EF-63B2D6EB36C3}" dt="2019-04-08T15:48:50.142" v="2553"/>
        <pc:sldMkLst>
          <pc:docMk/>
          <pc:sldMk cId="0" sldId="295"/>
        </pc:sldMkLst>
      </pc:sldChg>
      <pc:sldChg chg="modSp add">
        <pc:chgData name="Manuel Montrond" userId="3d746ec0db3500e1" providerId="LiveId" clId="{EE4C5AA9-952D-4270-A3EF-63B2D6EB36C3}" dt="2019-04-07T20:44:25.819" v="512" actId="27636"/>
        <pc:sldMkLst>
          <pc:docMk/>
          <pc:sldMk cId="0" sldId="297"/>
        </pc:sldMkLst>
        <pc:spChg chg="mod">
          <ac:chgData name="Manuel Montrond" userId="3d746ec0db3500e1" providerId="LiveId" clId="{EE4C5AA9-952D-4270-A3EF-63B2D6EB36C3}" dt="2019-04-07T20:44:25.819" v="512" actId="27636"/>
          <ac:spMkLst>
            <pc:docMk/>
            <pc:sldMk cId="0" sldId="297"/>
            <ac:spMk id="315394" creationId="{21D3C4FC-A01C-43C6-8DFE-31BDA1232386}"/>
          </ac:spMkLst>
        </pc:spChg>
        <pc:spChg chg="mod">
          <ac:chgData name="Manuel Montrond" userId="3d746ec0db3500e1" providerId="LiveId" clId="{EE4C5AA9-952D-4270-A3EF-63B2D6EB36C3}" dt="2019-04-07T20:44:25.817" v="511" actId="27636"/>
          <ac:spMkLst>
            <pc:docMk/>
            <pc:sldMk cId="0" sldId="297"/>
            <ac:spMk id="315395" creationId="{1AD96F1A-6991-4BD1-84A4-B62479BAD09E}"/>
          </ac:spMkLst>
        </pc:spChg>
      </pc:sldChg>
      <pc:sldChg chg="modSp add">
        <pc:chgData name="Manuel Montrond" userId="3d746ec0db3500e1" providerId="LiveId" clId="{EE4C5AA9-952D-4270-A3EF-63B2D6EB36C3}" dt="2019-04-07T20:44:49.088" v="515" actId="207"/>
        <pc:sldMkLst>
          <pc:docMk/>
          <pc:sldMk cId="0" sldId="298"/>
        </pc:sldMkLst>
        <pc:spChg chg="mod">
          <ac:chgData name="Manuel Montrond" userId="3d746ec0db3500e1" providerId="LiveId" clId="{EE4C5AA9-952D-4270-A3EF-63B2D6EB36C3}" dt="2019-04-07T20:44:49.088" v="515" actId="207"/>
          <ac:spMkLst>
            <pc:docMk/>
            <pc:sldMk cId="0" sldId="298"/>
            <ac:spMk id="10247" creationId="{02CFFC71-A6DC-4353-878D-D993FCBD0A1E}"/>
          </ac:spMkLst>
        </pc:spChg>
      </pc:sldChg>
      <pc:sldChg chg="add">
        <pc:chgData name="Manuel Montrond" userId="3d746ec0db3500e1" providerId="LiveId" clId="{EE4C5AA9-952D-4270-A3EF-63B2D6EB36C3}" dt="2019-04-07T20:44:25.728" v="510"/>
        <pc:sldMkLst>
          <pc:docMk/>
          <pc:sldMk cId="0" sldId="299"/>
        </pc:sldMkLst>
      </pc:sldChg>
      <pc:sldChg chg="modSp add">
        <pc:chgData name="Manuel Montrond" userId="3d746ec0db3500e1" providerId="LiveId" clId="{EE4C5AA9-952D-4270-A3EF-63B2D6EB36C3}" dt="2019-04-07T20:48:05.226" v="533" actId="14100"/>
        <pc:sldMkLst>
          <pc:docMk/>
          <pc:sldMk cId="0" sldId="301"/>
        </pc:sldMkLst>
        <pc:spChg chg="mod">
          <ac:chgData name="Manuel Montrond" userId="3d746ec0db3500e1" providerId="LiveId" clId="{EE4C5AA9-952D-4270-A3EF-63B2D6EB36C3}" dt="2019-04-07T20:48:05.226" v="533" actId="14100"/>
          <ac:spMkLst>
            <pc:docMk/>
            <pc:sldMk cId="0" sldId="301"/>
            <ac:spMk id="16396" creationId="{B0E0E658-D839-49AF-A2B1-33EB09556A53}"/>
          </ac:spMkLst>
        </pc:spChg>
        <pc:spChg chg="mod">
          <ac:chgData name="Manuel Montrond" userId="3d746ec0db3500e1" providerId="LiveId" clId="{EE4C5AA9-952D-4270-A3EF-63B2D6EB36C3}" dt="2019-04-07T20:46:58.755" v="526" actId="1076"/>
          <ac:spMkLst>
            <pc:docMk/>
            <pc:sldMk cId="0" sldId="301"/>
            <ac:spMk id="319490" creationId="{0DF5D786-40D2-4A7B-973D-7E3DC589D284}"/>
          </ac:spMkLst>
        </pc:spChg>
        <pc:grpChg chg="mod">
          <ac:chgData name="Manuel Montrond" userId="3d746ec0db3500e1" providerId="LiveId" clId="{EE4C5AA9-952D-4270-A3EF-63B2D6EB36C3}" dt="2019-04-07T20:48:05.226" v="533" actId="14100"/>
          <ac:grpSpMkLst>
            <pc:docMk/>
            <pc:sldMk cId="0" sldId="301"/>
            <ac:grpSpMk id="16389" creationId="{1E583EB2-3E65-4B01-88DC-C0BC94687CEA}"/>
          </ac:grpSpMkLst>
        </pc:grpChg>
        <pc:grpChg chg="mod">
          <ac:chgData name="Manuel Montrond" userId="3d746ec0db3500e1" providerId="LiveId" clId="{EE4C5AA9-952D-4270-A3EF-63B2D6EB36C3}" dt="2019-04-07T20:46:47.106" v="524" actId="14100"/>
          <ac:grpSpMkLst>
            <pc:docMk/>
            <pc:sldMk cId="0" sldId="301"/>
            <ac:grpSpMk id="16390" creationId="{C5A6A2C3-FB01-4125-9BA8-F54E85BEE7BE}"/>
          </ac:grpSpMkLst>
        </pc:grpChg>
      </pc:sldChg>
      <pc:sldChg chg="add">
        <pc:chgData name="Manuel Montrond" userId="3d746ec0db3500e1" providerId="LiveId" clId="{EE4C5AA9-952D-4270-A3EF-63B2D6EB36C3}" dt="2019-04-07T20:44:25.728" v="510"/>
        <pc:sldMkLst>
          <pc:docMk/>
          <pc:sldMk cId="0" sldId="303"/>
        </pc:sldMkLst>
      </pc:sldChg>
      <pc:sldChg chg="add">
        <pc:chgData name="Manuel Montrond" userId="3d746ec0db3500e1" providerId="LiveId" clId="{EE4C5AA9-952D-4270-A3EF-63B2D6EB36C3}" dt="2019-04-07T20:55:24.758" v="629"/>
        <pc:sldMkLst>
          <pc:docMk/>
          <pc:sldMk cId="0" sldId="308"/>
        </pc:sldMkLst>
      </pc:sldChg>
      <pc:sldChg chg="add">
        <pc:chgData name="Manuel Montrond" userId="3d746ec0db3500e1" providerId="LiveId" clId="{EE4C5AA9-952D-4270-A3EF-63B2D6EB36C3}" dt="2019-04-07T20:55:24.758" v="629"/>
        <pc:sldMkLst>
          <pc:docMk/>
          <pc:sldMk cId="0" sldId="309"/>
        </pc:sldMkLst>
      </pc:sldChg>
      <pc:sldChg chg="add del">
        <pc:chgData name="Manuel Montrond" userId="3d746ec0db3500e1" providerId="LiveId" clId="{EE4C5AA9-952D-4270-A3EF-63B2D6EB36C3}" dt="2019-04-09T13:05:48.604" v="2719" actId="2696"/>
        <pc:sldMkLst>
          <pc:docMk/>
          <pc:sldMk cId="0" sldId="310"/>
        </pc:sldMkLst>
      </pc:sldChg>
      <pc:sldChg chg="modSp add del">
        <pc:chgData name="Manuel Montrond" userId="3d746ec0db3500e1" providerId="LiveId" clId="{EE4C5AA9-952D-4270-A3EF-63B2D6EB36C3}" dt="2019-04-09T13:03:36.488" v="2707" actId="2696"/>
        <pc:sldMkLst>
          <pc:docMk/>
          <pc:sldMk cId="0" sldId="313"/>
        </pc:sldMkLst>
        <pc:spChg chg="mod">
          <ac:chgData name="Manuel Montrond" userId="3d746ec0db3500e1" providerId="LiveId" clId="{EE4C5AA9-952D-4270-A3EF-63B2D6EB36C3}" dt="2019-04-07T20:23:49.653" v="297" actId="20577"/>
          <ac:spMkLst>
            <pc:docMk/>
            <pc:sldMk cId="0" sldId="313"/>
            <ac:spMk id="293891" creationId="{B8753EC1-F8AB-4F22-893C-1A66D3A73552}"/>
          </ac:spMkLst>
        </pc:spChg>
      </pc:sldChg>
      <pc:sldChg chg="modSp add">
        <pc:chgData name="Manuel Montrond" userId="3d746ec0db3500e1" providerId="LiveId" clId="{EE4C5AA9-952D-4270-A3EF-63B2D6EB36C3}" dt="2019-04-07T20:25:25.098" v="307" actId="1076"/>
        <pc:sldMkLst>
          <pc:docMk/>
          <pc:sldMk cId="0" sldId="315"/>
        </pc:sldMkLst>
        <pc:spChg chg="mod">
          <ac:chgData name="Manuel Montrond" userId="3d746ec0db3500e1" providerId="LiveId" clId="{EE4C5AA9-952D-4270-A3EF-63B2D6EB36C3}" dt="2019-04-07T20:25:13.624" v="305" actId="27636"/>
          <ac:spMkLst>
            <pc:docMk/>
            <pc:sldMk cId="0" sldId="315"/>
            <ac:spMk id="295939" creationId="{EFCAF4D7-A3A4-4A8E-9ED0-E5C35E0633D6}"/>
          </ac:spMkLst>
        </pc:spChg>
        <pc:picChg chg="mod">
          <ac:chgData name="Manuel Montrond" userId="3d746ec0db3500e1" providerId="LiveId" clId="{EE4C5AA9-952D-4270-A3EF-63B2D6EB36C3}" dt="2019-04-07T20:25:22.681" v="306" actId="1076"/>
          <ac:picMkLst>
            <pc:docMk/>
            <pc:sldMk cId="0" sldId="315"/>
            <ac:picMk id="51206" creationId="{6AFD1B24-6CCC-41C3-AD2C-6B4BB4163C46}"/>
          </ac:picMkLst>
        </pc:picChg>
        <pc:picChg chg="mod">
          <ac:chgData name="Manuel Montrond" userId="3d746ec0db3500e1" providerId="LiveId" clId="{EE4C5AA9-952D-4270-A3EF-63B2D6EB36C3}" dt="2019-04-07T20:25:25.098" v="307" actId="1076"/>
          <ac:picMkLst>
            <pc:docMk/>
            <pc:sldMk cId="0" sldId="315"/>
            <ac:picMk id="51207" creationId="{C23B1C7C-66DA-4696-A1B6-4CCEFD5AD8B4}"/>
          </ac:picMkLst>
        </pc:picChg>
      </pc:sldChg>
      <pc:sldChg chg="add">
        <pc:chgData name="Manuel Montrond" userId="3d746ec0db3500e1" providerId="LiveId" clId="{EE4C5AA9-952D-4270-A3EF-63B2D6EB36C3}" dt="2019-04-07T20:26:17.214" v="308"/>
        <pc:sldMkLst>
          <pc:docMk/>
          <pc:sldMk cId="0" sldId="316"/>
        </pc:sldMkLst>
      </pc:sldChg>
      <pc:sldChg chg="add">
        <pc:chgData name="Manuel Montrond" userId="3d746ec0db3500e1" providerId="LiveId" clId="{EE4C5AA9-952D-4270-A3EF-63B2D6EB36C3}" dt="2019-04-07T20:26:17.214" v="308"/>
        <pc:sldMkLst>
          <pc:docMk/>
          <pc:sldMk cId="0" sldId="317"/>
        </pc:sldMkLst>
      </pc:sldChg>
      <pc:sldChg chg="modSp add ord">
        <pc:chgData name="Manuel Montrond" userId="3d746ec0db3500e1" providerId="LiveId" clId="{EE4C5AA9-952D-4270-A3EF-63B2D6EB36C3}" dt="2019-04-07T20:27:04.387" v="311"/>
        <pc:sldMkLst>
          <pc:docMk/>
          <pc:sldMk cId="0" sldId="318"/>
        </pc:sldMkLst>
        <pc:spChg chg="mod">
          <ac:chgData name="Manuel Montrond" userId="3d746ec0db3500e1" providerId="LiveId" clId="{EE4C5AA9-952D-4270-A3EF-63B2D6EB36C3}" dt="2019-04-07T20:27:01.218" v="310" actId="27636"/>
          <ac:spMkLst>
            <pc:docMk/>
            <pc:sldMk cId="0" sldId="318"/>
            <ac:spMk id="299011" creationId="{CC99A6C5-D9D8-4265-B8EE-21858A9864BF}"/>
          </ac:spMkLst>
        </pc:spChg>
      </pc:sldChg>
      <pc:sldChg chg="add">
        <pc:chgData name="Manuel Montrond" userId="3d746ec0db3500e1" providerId="LiveId" clId="{EE4C5AA9-952D-4270-A3EF-63B2D6EB36C3}" dt="2019-04-07T20:27:20.176" v="312"/>
        <pc:sldMkLst>
          <pc:docMk/>
          <pc:sldMk cId="0" sldId="320"/>
        </pc:sldMkLst>
      </pc:sldChg>
      <pc:sldChg chg="add">
        <pc:chgData name="Manuel Montrond" userId="3d746ec0db3500e1" providerId="LiveId" clId="{EE4C5AA9-952D-4270-A3EF-63B2D6EB36C3}" dt="2019-04-07T20:27:37.423" v="313"/>
        <pc:sldMkLst>
          <pc:docMk/>
          <pc:sldMk cId="0" sldId="321"/>
        </pc:sldMkLst>
      </pc:sldChg>
      <pc:sldChg chg="add">
        <pc:chgData name="Manuel Montrond" userId="3d746ec0db3500e1" providerId="LiveId" clId="{EE4C5AA9-952D-4270-A3EF-63B2D6EB36C3}" dt="2019-04-07T20:27:56.521" v="314"/>
        <pc:sldMkLst>
          <pc:docMk/>
          <pc:sldMk cId="0" sldId="322"/>
        </pc:sldMkLst>
      </pc:sldChg>
      <pc:sldChg chg="add del">
        <pc:chgData name="Manuel Montrond" userId="3d746ec0db3500e1" providerId="LiveId" clId="{EE4C5AA9-952D-4270-A3EF-63B2D6EB36C3}" dt="2019-04-09T13:08:27.413" v="2842" actId="2696"/>
        <pc:sldMkLst>
          <pc:docMk/>
          <pc:sldMk cId="0" sldId="323"/>
        </pc:sldMkLst>
      </pc:sldChg>
      <pc:sldChg chg="modSp add">
        <pc:chgData name="Manuel Montrond" userId="3d746ec0db3500e1" providerId="LiveId" clId="{EE4C5AA9-952D-4270-A3EF-63B2D6EB36C3}" dt="2019-04-07T20:28:30.991" v="316" actId="27636"/>
        <pc:sldMkLst>
          <pc:docMk/>
          <pc:sldMk cId="0" sldId="324"/>
        </pc:sldMkLst>
        <pc:spChg chg="mod">
          <ac:chgData name="Manuel Montrond" userId="3d746ec0db3500e1" providerId="LiveId" clId="{EE4C5AA9-952D-4270-A3EF-63B2D6EB36C3}" dt="2019-04-07T20:28:30.991" v="316" actId="27636"/>
          <ac:spMkLst>
            <pc:docMk/>
            <pc:sldMk cId="0" sldId="324"/>
            <ac:spMk id="305154" creationId="{D1BBDC88-BA9D-4433-82B7-DBC7B9F37718}"/>
          </ac:spMkLst>
        </pc:spChg>
      </pc:sldChg>
      <pc:sldChg chg="add">
        <pc:chgData name="Manuel Montrond" userId="3d746ec0db3500e1" providerId="LiveId" clId="{EE4C5AA9-952D-4270-A3EF-63B2D6EB36C3}" dt="2019-04-07T20:28:58.513" v="317"/>
        <pc:sldMkLst>
          <pc:docMk/>
          <pc:sldMk cId="0" sldId="325"/>
        </pc:sldMkLst>
      </pc:sldChg>
      <pc:sldChg chg="modSp add">
        <pc:chgData name="Manuel Montrond" userId="3d746ec0db3500e1" providerId="LiveId" clId="{EE4C5AA9-952D-4270-A3EF-63B2D6EB36C3}" dt="2019-04-07T20:28:58.607" v="318" actId="27636"/>
        <pc:sldMkLst>
          <pc:docMk/>
          <pc:sldMk cId="0" sldId="326"/>
        </pc:sldMkLst>
        <pc:spChg chg="mod">
          <ac:chgData name="Manuel Montrond" userId="3d746ec0db3500e1" providerId="LiveId" clId="{EE4C5AA9-952D-4270-A3EF-63B2D6EB36C3}" dt="2019-04-07T20:28:58.607" v="318" actId="27636"/>
          <ac:spMkLst>
            <pc:docMk/>
            <pc:sldMk cId="0" sldId="326"/>
            <ac:spMk id="307202" creationId="{ED199A6B-F78A-4927-B604-ED32C5AFDF19}"/>
          </ac:spMkLst>
        </pc:spChg>
      </pc:sldChg>
      <pc:sldChg chg="add">
        <pc:chgData name="Manuel Montrond" userId="3d746ec0db3500e1" providerId="LiveId" clId="{EE4C5AA9-952D-4270-A3EF-63B2D6EB36C3}" dt="2019-04-07T20:22:08.157" v="285"/>
        <pc:sldMkLst>
          <pc:docMk/>
          <pc:sldMk cId="0" sldId="330"/>
        </pc:sldMkLst>
      </pc:sldChg>
      <pc:sldChg chg="add">
        <pc:chgData name="Manuel Montrond" userId="3d746ec0db3500e1" providerId="LiveId" clId="{EE4C5AA9-952D-4270-A3EF-63B2D6EB36C3}" dt="2019-04-07T20:22:08.157" v="285"/>
        <pc:sldMkLst>
          <pc:docMk/>
          <pc:sldMk cId="0" sldId="331"/>
        </pc:sldMkLst>
      </pc:sldChg>
      <pc:sldChg chg="add">
        <pc:chgData name="Manuel Montrond" userId="3d746ec0db3500e1" providerId="LiveId" clId="{EE4C5AA9-952D-4270-A3EF-63B2D6EB36C3}" dt="2019-04-07T20:22:08.157" v="285"/>
        <pc:sldMkLst>
          <pc:docMk/>
          <pc:sldMk cId="0" sldId="332"/>
        </pc:sldMkLst>
      </pc:sldChg>
      <pc:sldChg chg="add">
        <pc:chgData name="Manuel Montrond" userId="3d746ec0db3500e1" providerId="LiveId" clId="{EE4C5AA9-952D-4270-A3EF-63B2D6EB36C3}" dt="2019-04-07T20:22:08.157" v="285"/>
        <pc:sldMkLst>
          <pc:docMk/>
          <pc:sldMk cId="0" sldId="333"/>
        </pc:sldMkLst>
      </pc:sldChg>
      <pc:sldChg chg="add">
        <pc:chgData name="Manuel Montrond" userId="3d746ec0db3500e1" providerId="LiveId" clId="{EE4C5AA9-952D-4270-A3EF-63B2D6EB36C3}" dt="2019-04-07T20:22:08.157" v="285"/>
        <pc:sldMkLst>
          <pc:docMk/>
          <pc:sldMk cId="0" sldId="335"/>
        </pc:sldMkLst>
      </pc:sldChg>
      <pc:sldChg chg="modSp add del">
        <pc:chgData name="Manuel Montrond" userId="3d746ec0db3500e1" providerId="LiveId" clId="{EE4C5AA9-952D-4270-A3EF-63B2D6EB36C3}" dt="2019-04-09T13:05:02.410" v="2711" actId="2696"/>
        <pc:sldMkLst>
          <pc:docMk/>
          <pc:sldMk cId="0" sldId="336"/>
        </pc:sldMkLst>
        <pc:spChg chg="mod">
          <ac:chgData name="Manuel Montrond" userId="3d746ec0db3500e1" providerId="LiveId" clId="{EE4C5AA9-952D-4270-A3EF-63B2D6EB36C3}" dt="2019-04-07T20:41:10.363" v="422" actId="207"/>
          <ac:spMkLst>
            <pc:docMk/>
            <pc:sldMk cId="0" sldId="336"/>
            <ac:spMk id="3" creationId="{6BE6B1DD-62A0-4C93-A449-EFA0BF113A4E}"/>
          </ac:spMkLst>
        </pc:spChg>
      </pc:sldChg>
      <pc:sldChg chg="modSp add">
        <pc:chgData name="Manuel Montrond" userId="3d746ec0db3500e1" providerId="LiveId" clId="{EE4C5AA9-952D-4270-A3EF-63B2D6EB36C3}" dt="2019-04-07T20:29:48.947" v="350" actId="27636"/>
        <pc:sldMkLst>
          <pc:docMk/>
          <pc:sldMk cId="0" sldId="338"/>
        </pc:sldMkLst>
        <pc:spChg chg="mod">
          <ac:chgData name="Manuel Montrond" userId="3d746ec0db3500e1" providerId="LiveId" clId="{EE4C5AA9-952D-4270-A3EF-63B2D6EB36C3}" dt="2019-04-07T20:29:48.947" v="350" actId="27636"/>
          <ac:spMkLst>
            <pc:docMk/>
            <pc:sldMk cId="0" sldId="338"/>
            <ac:spMk id="327683" creationId="{E6F6CD86-676D-42A7-AEE7-6E23C4AD96AB}"/>
          </ac:spMkLst>
        </pc:spChg>
      </pc:sldChg>
      <pc:sldChg chg="modSp add">
        <pc:chgData name="Manuel Montrond" userId="3d746ec0db3500e1" providerId="LiveId" clId="{EE4C5AA9-952D-4270-A3EF-63B2D6EB36C3}" dt="2019-04-07T20:30:12.346" v="352"/>
        <pc:sldMkLst>
          <pc:docMk/>
          <pc:sldMk cId="0" sldId="339"/>
        </pc:sldMkLst>
        <pc:spChg chg="mod">
          <ac:chgData name="Manuel Montrond" userId="3d746ec0db3500e1" providerId="LiveId" clId="{EE4C5AA9-952D-4270-A3EF-63B2D6EB36C3}" dt="2019-04-07T20:30:12.346" v="352"/>
          <ac:spMkLst>
            <pc:docMk/>
            <pc:sldMk cId="0" sldId="339"/>
            <ac:spMk id="46084" creationId="{761CBD22-92AF-4A2C-8C39-6E7F0A386930}"/>
          </ac:spMkLst>
        </pc:spChg>
      </pc:sldChg>
      <pc:sldChg chg="add">
        <pc:chgData name="Manuel Montrond" userId="3d746ec0db3500e1" providerId="LiveId" clId="{EE4C5AA9-952D-4270-A3EF-63B2D6EB36C3}" dt="2019-04-07T20:28:58.513" v="317"/>
        <pc:sldMkLst>
          <pc:docMk/>
          <pc:sldMk cId="0" sldId="342"/>
        </pc:sldMkLst>
      </pc:sldChg>
      <pc:sldChg chg="add">
        <pc:chgData name="Manuel Montrond" userId="3d746ec0db3500e1" providerId="LiveId" clId="{EE4C5AA9-952D-4270-A3EF-63B2D6EB36C3}" dt="2019-04-07T20:39:06.482" v="392"/>
        <pc:sldMkLst>
          <pc:docMk/>
          <pc:sldMk cId="0" sldId="344"/>
        </pc:sldMkLst>
      </pc:sldChg>
      <pc:sldChg chg="modSp add">
        <pc:chgData name="Manuel Montrond" userId="3d746ec0db3500e1" providerId="LiveId" clId="{EE4C5AA9-952D-4270-A3EF-63B2D6EB36C3}" dt="2019-04-07T20:40:04.957" v="415" actId="207"/>
        <pc:sldMkLst>
          <pc:docMk/>
          <pc:sldMk cId="0" sldId="345"/>
        </pc:sldMkLst>
        <pc:spChg chg="mod">
          <ac:chgData name="Manuel Montrond" userId="3d746ec0db3500e1" providerId="LiveId" clId="{EE4C5AA9-952D-4270-A3EF-63B2D6EB36C3}" dt="2019-04-07T20:40:01.432" v="414" actId="207"/>
          <ac:spMkLst>
            <pc:docMk/>
            <pc:sldMk cId="0" sldId="345"/>
            <ac:spMk id="4" creationId="{A06BCF88-DCFF-4D26-8DEC-E65BA4674AD9}"/>
          </ac:spMkLst>
        </pc:spChg>
        <pc:spChg chg="mod">
          <ac:chgData name="Manuel Montrond" userId="3d746ec0db3500e1" providerId="LiveId" clId="{EE4C5AA9-952D-4270-A3EF-63B2D6EB36C3}" dt="2019-04-07T20:40:04.957" v="415" actId="207"/>
          <ac:spMkLst>
            <pc:docMk/>
            <pc:sldMk cId="0" sldId="345"/>
            <ac:spMk id="6" creationId="{B2CDC528-8093-4922-B846-9A58AE9DE85A}"/>
          </ac:spMkLst>
        </pc:spChg>
      </pc:sldChg>
      <pc:sldChg chg="add">
        <pc:chgData name="Manuel Montrond" userId="3d746ec0db3500e1" providerId="LiveId" clId="{EE4C5AA9-952D-4270-A3EF-63B2D6EB36C3}" dt="2019-04-07T20:39:06.482" v="392"/>
        <pc:sldMkLst>
          <pc:docMk/>
          <pc:sldMk cId="0" sldId="346"/>
        </pc:sldMkLst>
      </pc:sldChg>
      <pc:sldChg chg="add del">
        <pc:chgData name="Manuel Montrond" userId="3d746ec0db3500e1" providerId="LiveId" clId="{EE4C5AA9-952D-4270-A3EF-63B2D6EB36C3}" dt="2019-04-09T13:03:47.868" v="2708" actId="2696"/>
        <pc:sldMkLst>
          <pc:docMk/>
          <pc:sldMk cId="0" sldId="347"/>
        </pc:sldMkLst>
      </pc:sldChg>
      <pc:sldChg chg="add">
        <pc:chgData name="Manuel Montrond" userId="3d746ec0db3500e1" providerId="LiveId" clId="{EE4C5AA9-952D-4270-A3EF-63B2D6EB36C3}" dt="2019-04-07T20:39:06.482" v="392"/>
        <pc:sldMkLst>
          <pc:docMk/>
          <pc:sldMk cId="0" sldId="348"/>
        </pc:sldMkLst>
      </pc:sldChg>
      <pc:sldChg chg="add">
        <pc:chgData name="Manuel Montrond" userId="3d746ec0db3500e1" providerId="LiveId" clId="{EE4C5AA9-952D-4270-A3EF-63B2D6EB36C3}" dt="2019-04-07T20:39:06.482" v="392"/>
        <pc:sldMkLst>
          <pc:docMk/>
          <pc:sldMk cId="0" sldId="350"/>
        </pc:sldMkLst>
      </pc:sldChg>
      <pc:sldChg chg="add ord">
        <pc:chgData name="Manuel Montrond" userId="3d746ec0db3500e1" providerId="LiveId" clId="{EE4C5AA9-952D-4270-A3EF-63B2D6EB36C3}" dt="2019-04-07T20:24:14.123" v="300"/>
        <pc:sldMkLst>
          <pc:docMk/>
          <pc:sldMk cId="0" sldId="351"/>
        </pc:sldMkLst>
      </pc:sldChg>
      <pc:sldChg chg="add">
        <pc:chgData name="Manuel Montrond" userId="3d746ec0db3500e1" providerId="LiveId" clId="{EE4C5AA9-952D-4270-A3EF-63B2D6EB36C3}" dt="2019-04-07T20:34:17.425" v="354"/>
        <pc:sldMkLst>
          <pc:docMk/>
          <pc:sldMk cId="0" sldId="353"/>
        </pc:sldMkLst>
      </pc:sldChg>
      <pc:sldChg chg="add ord">
        <pc:chgData name="Manuel Montrond" userId="3d746ec0db3500e1" providerId="LiveId" clId="{EE4C5AA9-952D-4270-A3EF-63B2D6EB36C3}" dt="2019-04-07T21:19:45.227" v="993"/>
        <pc:sldMkLst>
          <pc:docMk/>
          <pc:sldMk cId="0" sldId="354"/>
        </pc:sldMkLst>
      </pc:sldChg>
      <pc:sldChg chg="modSp add">
        <pc:chgData name="Manuel Montrond" userId="3d746ec0db3500e1" providerId="LiveId" clId="{EE4C5AA9-952D-4270-A3EF-63B2D6EB36C3}" dt="2019-04-07T20:40:36.150" v="419" actId="207"/>
        <pc:sldMkLst>
          <pc:docMk/>
          <pc:sldMk cId="0" sldId="355"/>
        </pc:sldMkLst>
        <pc:spChg chg="mod">
          <ac:chgData name="Manuel Montrond" userId="3d746ec0db3500e1" providerId="LiveId" clId="{EE4C5AA9-952D-4270-A3EF-63B2D6EB36C3}" dt="2019-04-07T20:40:33.437" v="418" actId="207"/>
          <ac:spMkLst>
            <pc:docMk/>
            <pc:sldMk cId="0" sldId="355"/>
            <ac:spMk id="4" creationId="{A06BCF88-DCFF-4D26-8DEC-E65BA4674AD9}"/>
          </ac:spMkLst>
        </pc:spChg>
        <pc:spChg chg="mod">
          <ac:chgData name="Manuel Montrond" userId="3d746ec0db3500e1" providerId="LiveId" clId="{EE4C5AA9-952D-4270-A3EF-63B2D6EB36C3}" dt="2019-04-07T20:40:36.150" v="419" actId="207"/>
          <ac:spMkLst>
            <pc:docMk/>
            <pc:sldMk cId="0" sldId="355"/>
            <ac:spMk id="6" creationId="{B2CDC528-8093-4922-B846-9A58AE9DE85A}"/>
          </ac:spMkLst>
        </pc:spChg>
      </pc:sldChg>
      <pc:sldChg chg="modSp add">
        <pc:chgData name="Manuel Montrond" userId="3d746ec0db3500e1" providerId="LiveId" clId="{EE4C5AA9-952D-4270-A3EF-63B2D6EB36C3}" dt="2019-04-07T20:42:28.938" v="464" actId="20577"/>
        <pc:sldMkLst>
          <pc:docMk/>
          <pc:sldMk cId="0" sldId="356"/>
        </pc:sldMkLst>
        <pc:spChg chg="mod">
          <ac:chgData name="Manuel Montrond" userId="3d746ec0db3500e1" providerId="LiveId" clId="{EE4C5AA9-952D-4270-A3EF-63B2D6EB36C3}" dt="2019-04-07T20:42:28.938" v="464" actId="20577"/>
          <ac:spMkLst>
            <pc:docMk/>
            <pc:sldMk cId="0" sldId="356"/>
            <ac:spMk id="2" creationId="{4172EDCA-3165-4D55-AD52-5E1C58AF2E7B}"/>
          </ac:spMkLst>
        </pc:spChg>
      </pc:sldChg>
      <pc:sldChg chg="add">
        <pc:chgData name="Manuel Montrond" userId="3d746ec0db3500e1" providerId="LiveId" clId="{EE4C5AA9-952D-4270-A3EF-63B2D6EB36C3}" dt="2019-04-07T20:36:00.025" v="357"/>
        <pc:sldMkLst>
          <pc:docMk/>
          <pc:sldMk cId="0" sldId="358"/>
        </pc:sldMkLst>
      </pc:sldChg>
      <pc:sldChg chg="add">
        <pc:chgData name="Manuel Montrond" userId="3d746ec0db3500e1" providerId="LiveId" clId="{EE4C5AA9-952D-4270-A3EF-63B2D6EB36C3}" dt="2019-04-07T20:36:00.025" v="357"/>
        <pc:sldMkLst>
          <pc:docMk/>
          <pc:sldMk cId="0" sldId="360"/>
        </pc:sldMkLst>
      </pc:sldChg>
      <pc:sldChg chg="addSp modSp add mod setBg setClrOvrMap">
        <pc:chgData name="Manuel Montrond" userId="3d746ec0db3500e1" providerId="LiveId" clId="{EE4C5AA9-952D-4270-A3EF-63B2D6EB36C3}" dt="2019-04-09T13:04:39.371" v="2709" actId="26606"/>
        <pc:sldMkLst>
          <pc:docMk/>
          <pc:sldMk cId="3012783788" sldId="361"/>
        </pc:sldMkLst>
        <pc:spChg chg="mod">
          <ac:chgData name="Manuel Montrond" userId="3d746ec0db3500e1" providerId="LiveId" clId="{EE4C5AA9-952D-4270-A3EF-63B2D6EB36C3}" dt="2019-04-09T13:04:39.371" v="2709" actId="26606"/>
          <ac:spMkLst>
            <pc:docMk/>
            <pc:sldMk cId="3012783788" sldId="361"/>
            <ac:spMk id="2" creationId="{AFE46469-F4D3-4DEE-BFC0-FF5FB7A3FA45}"/>
          </ac:spMkLst>
        </pc:spChg>
        <pc:spChg chg="mod">
          <ac:chgData name="Manuel Montrond" userId="3d746ec0db3500e1" providerId="LiveId" clId="{EE4C5AA9-952D-4270-A3EF-63B2D6EB36C3}" dt="2019-04-09T13:04:39.371" v="2709" actId="26606"/>
          <ac:spMkLst>
            <pc:docMk/>
            <pc:sldMk cId="3012783788" sldId="361"/>
            <ac:spMk id="3" creationId="{66291EC5-1779-4850-9240-9CFAC605BCD1}"/>
          </ac:spMkLst>
        </pc:spChg>
        <pc:spChg chg="add">
          <ac:chgData name="Manuel Montrond" userId="3d746ec0db3500e1" providerId="LiveId" clId="{EE4C5AA9-952D-4270-A3EF-63B2D6EB36C3}" dt="2019-04-09T13:04:39.371" v="2709" actId="26606"/>
          <ac:spMkLst>
            <pc:docMk/>
            <pc:sldMk cId="3012783788" sldId="361"/>
            <ac:spMk id="8" creationId="{2A8AA5BC-4F7A-4226-8F99-6D824B226A97}"/>
          </ac:spMkLst>
        </pc:spChg>
        <pc:spChg chg="add">
          <ac:chgData name="Manuel Montrond" userId="3d746ec0db3500e1" providerId="LiveId" clId="{EE4C5AA9-952D-4270-A3EF-63B2D6EB36C3}" dt="2019-04-09T13:04:39.371" v="2709" actId="26606"/>
          <ac:spMkLst>
            <pc:docMk/>
            <pc:sldMk cId="3012783788" sldId="361"/>
            <ac:spMk id="10" creationId="{3E5445C6-DD42-4979-86FF-03730E8C6DB0}"/>
          </ac:spMkLst>
        </pc:spChg>
        <pc:cxnChg chg="add">
          <ac:chgData name="Manuel Montrond" userId="3d746ec0db3500e1" providerId="LiveId" clId="{EE4C5AA9-952D-4270-A3EF-63B2D6EB36C3}" dt="2019-04-09T13:04:39.371" v="2709" actId="26606"/>
          <ac:cxnSpMkLst>
            <pc:docMk/>
            <pc:sldMk cId="3012783788" sldId="361"/>
            <ac:cxnSpMk id="12" creationId="{45000665-DFC7-417E-8FD7-516A0F15C975}"/>
          </ac:cxnSpMkLst>
        </pc:cxnChg>
      </pc:sldChg>
      <pc:sldChg chg="add del">
        <pc:chgData name="Manuel Montrond" userId="3d746ec0db3500e1" providerId="LiveId" clId="{EE4C5AA9-952D-4270-A3EF-63B2D6EB36C3}" dt="2019-04-09T13:05:38.096" v="2716" actId="2696"/>
        <pc:sldMkLst>
          <pc:docMk/>
          <pc:sldMk cId="0" sldId="362"/>
        </pc:sldMkLst>
      </pc:sldChg>
      <pc:sldChg chg="add">
        <pc:chgData name="Manuel Montrond" userId="3d746ec0db3500e1" providerId="LiveId" clId="{EE4C5AA9-952D-4270-A3EF-63B2D6EB36C3}" dt="2019-04-07T20:39:06.482" v="392"/>
        <pc:sldMkLst>
          <pc:docMk/>
          <pc:sldMk cId="0" sldId="363"/>
        </pc:sldMkLst>
      </pc:sldChg>
      <pc:sldChg chg="modSp add">
        <pc:chgData name="Manuel Montrond" userId="3d746ec0db3500e1" providerId="LiveId" clId="{EE4C5AA9-952D-4270-A3EF-63B2D6EB36C3}" dt="2019-04-07T20:40:23.365" v="417" actId="207"/>
        <pc:sldMkLst>
          <pc:docMk/>
          <pc:sldMk cId="0" sldId="364"/>
        </pc:sldMkLst>
        <pc:spChg chg="mod">
          <ac:chgData name="Manuel Montrond" userId="3d746ec0db3500e1" providerId="LiveId" clId="{EE4C5AA9-952D-4270-A3EF-63B2D6EB36C3}" dt="2019-04-07T20:40:19.692" v="416" actId="207"/>
          <ac:spMkLst>
            <pc:docMk/>
            <pc:sldMk cId="0" sldId="364"/>
            <ac:spMk id="4" creationId="{A06BCF88-DCFF-4D26-8DEC-E65BA4674AD9}"/>
          </ac:spMkLst>
        </pc:spChg>
        <pc:spChg chg="mod">
          <ac:chgData name="Manuel Montrond" userId="3d746ec0db3500e1" providerId="LiveId" clId="{EE4C5AA9-952D-4270-A3EF-63B2D6EB36C3}" dt="2019-04-07T20:40:23.365" v="417" actId="207"/>
          <ac:spMkLst>
            <pc:docMk/>
            <pc:sldMk cId="0" sldId="364"/>
            <ac:spMk id="6" creationId="{B2CDC528-8093-4922-B846-9A58AE9DE85A}"/>
          </ac:spMkLst>
        </pc:spChg>
      </pc:sldChg>
      <pc:sldChg chg="modSp add">
        <pc:chgData name="Manuel Montrond" userId="3d746ec0db3500e1" providerId="LiveId" clId="{EE4C5AA9-952D-4270-A3EF-63B2D6EB36C3}" dt="2019-04-07T20:40:42.259" v="420" actId="207"/>
        <pc:sldMkLst>
          <pc:docMk/>
          <pc:sldMk cId="0" sldId="365"/>
        </pc:sldMkLst>
        <pc:spChg chg="mod">
          <ac:chgData name="Manuel Montrond" userId="3d746ec0db3500e1" providerId="LiveId" clId="{EE4C5AA9-952D-4270-A3EF-63B2D6EB36C3}" dt="2019-04-07T20:40:42.259" v="420" actId="207"/>
          <ac:spMkLst>
            <pc:docMk/>
            <pc:sldMk cId="0" sldId="365"/>
            <ac:spMk id="4" creationId="{A06BCF88-DCFF-4D26-8DEC-E65BA4674AD9}"/>
          </ac:spMkLst>
        </pc:spChg>
      </pc:sldChg>
      <pc:sldChg chg="add del">
        <pc:chgData name="Manuel Montrond" userId="3d746ec0db3500e1" providerId="LiveId" clId="{EE4C5AA9-952D-4270-A3EF-63B2D6EB36C3}" dt="2019-04-09T13:04:59.500" v="2710" actId="2696"/>
        <pc:sldMkLst>
          <pc:docMk/>
          <pc:sldMk cId="0" sldId="366"/>
        </pc:sldMkLst>
      </pc:sldChg>
      <pc:sldChg chg="add del">
        <pc:chgData name="Manuel Montrond" userId="3d746ec0db3500e1" providerId="LiveId" clId="{EE4C5AA9-952D-4270-A3EF-63B2D6EB36C3}" dt="2019-04-09T13:05:09.073" v="2713" actId="2696"/>
        <pc:sldMkLst>
          <pc:docMk/>
          <pc:sldMk cId="0" sldId="367"/>
        </pc:sldMkLst>
      </pc:sldChg>
      <pc:sldChg chg="addSp modSp add del mod setBg setClrOvrMap">
        <pc:chgData name="Manuel Montrond" userId="3d746ec0db3500e1" providerId="LiveId" clId="{EE4C5AA9-952D-4270-A3EF-63B2D6EB36C3}" dt="2019-04-09T13:05:15.830" v="2714" actId="26606"/>
        <pc:sldMkLst>
          <pc:docMk/>
          <pc:sldMk cId="734128701" sldId="368"/>
        </pc:sldMkLst>
        <pc:spChg chg="mod">
          <ac:chgData name="Manuel Montrond" userId="3d746ec0db3500e1" providerId="LiveId" clId="{EE4C5AA9-952D-4270-A3EF-63B2D6EB36C3}" dt="2019-04-09T13:05:15.830" v="2714" actId="26606"/>
          <ac:spMkLst>
            <pc:docMk/>
            <pc:sldMk cId="734128701" sldId="368"/>
            <ac:spMk id="2" creationId="{41B67F41-1C91-46CF-B6F0-C49D96B09B43}"/>
          </ac:spMkLst>
        </pc:spChg>
        <pc:spChg chg="mod">
          <ac:chgData name="Manuel Montrond" userId="3d746ec0db3500e1" providerId="LiveId" clId="{EE4C5AA9-952D-4270-A3EF-63B2D6EB36C3}" dt="2019-04-09T13:05:15.830" v="2714" actId="26606"/>
          <ac:spMkLst>
            <pc:docMk/>
            <pc:sldMk cId="734128701" sldId="368"/>
            <ac:spMk id="3" creationId="{FDCDB4A3-C84C-4919-83A2-437EA000CFC2}"/>
          </ac:spMkLst>
        </pc:spChg>
        <pc:spChg chg="add">
          <ac:chgData name="Manuel Montrond" userId="3d746ec0db3500e1" providerId="LiveId" clId="{EE4C5AA9-952D-4270-A3EF-63B2D6EB36C3}" dt="2019-04-09T13:05:15.830" v="2714" actId="26606"/>
          <ac:spMkLst>
            <pc:docMk/>
            <pc:sldMk cId="734128701" sldId="368"/>
            <ac:spMk id="8" creationId="{2A8AA5BC-4F7A-4226-8F99-6D824B226A97}"/>
          </ac:spMkLst>
        </pc:spChg>
        <pc:spChg chg="add">
          <ac:chgData name="Manuel Montrond" userId="3d746ec0db3500e1" providerId="LiveId" clId="{EE4C5AA9-952D-4270-A3EF-63B2D6EB36C3}" dt="2019-04-09T13:05:15.830" v="2714" actId="26606"/>
          <ac:spMkLst>
            <pc:docMk/>
            <pc:sldMk cId="734128701" sldId="368"/>
            <ac:spMk id="10" creationId="{3E5445C6-DD42-4979-86FF-03730E8C6DB0}"/>
          </ac:spMkLst>
        </pc:spChg>
        <pc:cxnChg chg="add">
          <ac:chgData name="Manuel Montrond" userId="3d746ec0db3500e1" providerId="LiveId" clId="{EE4C5AA9-952D-4270-A3EF-63B2D6EB36C3}" dt="2019-04-09T13:05:15.830" v="2714" actId="26606"/>
          <ac:cxnSpMkLst>
            <pc:docMk/>
            <pc:sldMk cId="734128701" sldId="368"/>
            <ac:cxnSpMk id="12" creationId="{45000665-DFC7-417E-8FD7-516A0F15C975}"/>
          </ac:cxnSpMkLst>
        </pc:cxnChg>
      </pc:sldChg>
      <pc:sldChg chg="add">
        <pc:chgData name="Manuel Montrond" userId="3d746ec0db3500e1" providerId="LiveId" clId="{EE4C5AA9-952D-4270-A3EF-63B2D6EB36C3}" dt="2019-04-07T20:49:24.202" v="536"/>
        <pc:sldMkLst>
          <pc:docMk/>
          <pc:sldMk cId="0" sldId="369"/>
        </pc:sldMkLst>
      </pc:sldChg>
      <pc:sldChg chg="modSp add del">
        <pc:chgData name="Manuel Montrond" userId="3d746ec0db3500e1" providerId="LiveId" clId="{EE4C5AA9-952D-4270-A3EF-63B2D6EB36C3}" dt="2019-04-07T20:49:36.769" v="537" actId="207"/>
        <pc:sldMkLst>
          <pc:docMk/>
          <pc:sldMk cId="0" sldId="370"/>
        </pc:sldMkLst>
        <pc:spChg chg="mod">
          <ac:chgData name="Manuel Montrond" userId="3d746ec0db3500e1" providerId="LiveId" clId="{EE4C5AA9-952D-4270-A3EF-63B2D6EB36C3}" dt="2019-04-07T20:49:36.769" v="537" actId="207"/>
          <ac:spMkLst>
            <pc:docMk/>
            <pc:sldMk cId="0" sldId="370"/>
            <ac:spMk id="30725" creationId="{D4528EF3-9B81-4E6A-99EF-DE4EDD7A6461}"/>
          </ac:spMkLst>
        </pc:spChg>
      </pc:sldChg>
      <pc:sldChg chg="add">
        <pc:chgData name="Manuel Montrond" userId="3d746ec0db3500e1" providerId="LiveId" clId="{EE4C5AA9-952D-4270-A3EF-63B2D6EB36C3}" dt="2019-04-07T20:49:24.202" v="536"/>
        <pc:sldMkLst>
          <pc:docMk/>
          <pc:sldMk cId="0" sldId="371"/>
        </pc:sldMkLst>
      </pc:sldChg>
      <pc:sldChg chg="add del">
        <pc:chgData name="Manuel Montrond" userId="3d746ec0db3500e1" providerId="LiveId" clId="{EE4C5AA9-952D-4270-A3EF-63B2D6EB36C3}" dt="2019-04-09T13:05:35.349" v="2715" actId="2696"/>
        <pc:sldMkLst>
          <pc:docMk/>
          <pc:sldMk cId="0" sldId="372"/>
        </pc:sldMkLst>
      </pc:sldChg>
      <pc:sldChg chg="delSp modSp add del">
        <pc:chgData name="Manuel Montrond" userId="3d746ec0db3500e1" providerId="LiveId" clId="{EE4C5AA9-952D-4270-A3EF-63B2D6EB36C3}" dt="2019-04-09T13:05:40.617" v="2717" actId="2696"/>
        <pc:sldMkLst>
          <pc:docMk/>
          <pc:sldMk cId="2274917037" sldId="373"/>
        </pc:sldMkLst>
        <pc:spChg chg="mod">
          <ac:chgData name="Manuel Montrond" userId="3d746ec0db3500e1" providerId="LiveId" clId="{EE4C5AA9-952D-4270-A3EF-63B2D6EB36C3}" dt="2019-04-07T20:51:56.027" v="571" actId="14100"/>
          <ac:spMkLst>
            <pc:docMk/>
            <pc:sldMk cId="2274917037" sldId="373"/>
            <ac:spMk id="3" creationId="{F9C69E73-1655-4B48-8F6D-1FDC767E2E32}"/>
          </ac:spMkLst>
        </pc:spChg>
        <pc:spChg chg="del">
          <ac:chgData name="Manuel Montrond" userId="3d746ec0db3500e1" providerId="LiveId" clId="{EE4C5AA9-952D-4270-A3EF-63B2D6EB36C3}" dt="2019-04-07T20:50:52.160" v="550" actId="478"/>
          <ac:spMkLst>
            <pc:docMk/>
            <pc:sldMk cId="2274917037" sldId="373"/>
            <ac:spMk id="4" creationId="{AEE7888D-1461-46A3-BD41-A4F4D2CADFF8}"/>
          </ac:spMkLst>
        </pc:spChg>
      </pc:sldChg>
      <pc:sldChg chg="modSp add">
        <pc:chgData name="Manuel Montrond" userId="3d746ec0db3500e1" providerId="LiveId" clId="{EE4C5AA9-952D-4270-A3EF-63B2D6EB36C3}" dt="2019-04-07T20:54:56.444" v="627"/>
        <pc:sldMkLst>
          <pc:docMk/>
          <pc:sldMk cId="2510769768" sldId="375"/>
        </pc:sldMkLst>
        <pc:spChg chg="mod">
          <ac:chgData name="Manuel Montrond" userId="3d746ec0db3500e1" providerId="LiveId" clId="{EE4C5AA9-952D-4270-A3EF-63B2D6EB36C3}" dt="2019-04-07T20:54:43.318" v="625" actId="20577"/>
          <ac:spMkLst>
            <pc:docMk/>
            <pc:sldMk cId="2510769768" sldId="375"/>
            <ac:spMk id="2" creationId="{76D4081E-90D4-43C3-AD4E-E28AE92D81FA}"/>
          </ac:spMkLst>
        </pc:spChg>
        <pc:spChg chg="mod">
          <ac:chgData name="Manuel Montrond" userId="3d746ec0db3500e1" providerId="LiveId" clId="{EE4C5AA9-952D-4270-A3EF-63B2D6EB36C3}" dt="2019-04-07T20:54:56.444" v="627"/>
          <ac:spMkLst>
            <pc:docMk/>
            <pc:sldMk cId="2510769768" sldId="375"/>
            <ac:spMk id="3" creationId="{01D12E02-7D8F-4964-8F60-180B47A81F0B}"/>
          </ac:spMkLst>
        </pc:spChg>
      </pc:sldChg>
      <pc:sldChg chg="addSp modSp add">
        <pc:chgData name="Manuel Montrond" userId="3d746ec0db3500e1" providerId="LiveId" clId="{EE4C5AA9-952D-4270-A3EF-63B2D6EB36C3}" dt="2019-04-07T20:57:44.628" v="684" actId="207"/>
        <pc:sldMkLst>
          <pc:docMk/>
          <pc:sldMk cId="0" sldId="377"/>
        </pc:sldMkLst>
        <pc:spChg chg="add mod">
          <ac:chgData name="Manuel Montrond" userId="3d746ec0db3500e1" providerId="LiveId" clId="{EE4C5AA9-952D-4270-A3EF-63B2D6EB36C3}" dt="2019-04-07T20:57:44.628" v="684" actId="207"/>
          <ac:spMkLst>
            <pc:docMk/>
            <pc:sldMk cId="0" sldId="377"/>
            <ac:spMk id="2" creationId="{18D8C96A-059C-46AF-8627-DA3D12EBDA50}"/>
          </ac:spMkLst>
        </pc:spChg>
      </pc:sldChg>
      <pc:sldChg chg="add del">
        <pc:chgData name="Manuel Montrond" userId="3d746ec0db3500e1" providerId="LiveId" clId="{EE4C5AA9-952D-4270-A3EF-63B2D6EB36C3}" dt="2019-04-09T13:08:07.808" v="2836" actId="2696"/>
        <pc:sldMkLst>
          <pc:docMk/>
          <pc:sldMk cId="0" sldId="379"/>
        </pc:sldMkLst>
      </pc:sldChg>
      <pc:sldChg chg="modSp add del">
        <pc:chgData name="Manuel Montrond" userId="3d746ec0db3500e1" providerId="LiveId" clId="{EE4C5AA9-952D-4270-A3EF-63B2D6EB36C3}" dt="2019-04-09T13:08:10.584" v="2837" actId="2696"/>
        <pc:sldMkLst>
          <pc:docMk/>
          <pc:sldMk cId="2404070524" sldId="380"/>
        </pc:sldMkLst>
        <pc:spChg chg="mod">
          <ac:chgData name="Manuel Montrond" userId="3d746ec0db3500e1" providerId="LiveId" clId="{EE4C5AA9-952D-4270-A3EF-63B2D6EB36C3}" dt="2019-04-07T21:03:45.420" v="715" actId="207"/>
          <ac:spMkLst>
            <pc:docMk/>
            <pc:sldMk cId="2404070524" sldId="380"/>
            <ac:spMk id="3" creationId="{63F70092-0648-4BB7-8FCF-311CB3CAFB0B}"/>
          </ac:spMkLst>
        </pc:spChg>
      </pc:sldChg>
      <pc:sldChg chg="modSp add del">
        <pc:chgData name="Manuel Montrond" userId="3d746ec0db3500e1" providerId="LiveId" clId="{EE4C5AA9-952D-4270-A3EF-63B2D6EB36C3}" dt="2019-04-09T13:08:14.705" v="2838" actId="2696"/>
        <pc:sldMkLst>
          <pc:docMk/>
          <pc:sldMk cId="726050619" sldId="381"/>
        </pc:sldMkLst>
        <pc:spChg chg="mod">
          <ac:chgData name="Manuel Montrond" userId="3d746ec0db3500e1" providerId="LiveId" clId="{EE4C5AA9-952D-4270-A3EF-63B2D6EB36C3}" dt="2019-04-07T21:04:45.450" v="741" actId="20577"/>
          <ac:spMkLst>
            <pc:docMk/>
            <pc:sldMk cId="726050619" sldId="381"/>
            <ac:spMk id="2" creationId="{8C270B64-F5A5-44D9-9312-7C4F2DBB8630}"/>
          </ac:spMkLst>
        </pc:spChg>
        <pc:spChg chg="mod">
          <ac:chgData name="Manuel Montrond" userId="3d746ec0db3500e1" providerId="LiveId" clId="{EE4C5AA9-952D-4270-A3EF-63B2D6EB36C3}" dt="2019-04-07T21:04:09.865" v="738"/>
          <ac:spMkLst>
            <pc:docMk/>
            <pc:sldMk cId="726050619" sldId="381"/>
            <ac:spMk id="3" creationId="{6F1B42A2-0FC7-4EFA-9A98-CFAE42642C10}"/>
          </ac:spMkLst>
        </pc:spChg>
      </pc:sldChg>
      <pc:sldChg chg="modSp add del">
        <pc:chgData name="Manuel Montrond" userId="3d746ec0db3500e1" providerId="LiveId" clId="{EE4C5AA9-952D-4270-A3EF-63B2D6EB36C3}" dt="2019-04-09T13:08:16.602" v="2839" actId="2696"/>
        <pc:sldMkLst>
          <pc:docMk/>
          <pc:sldMk cId="0" sldId="382"/>
        </pc:sldMkLst>
        <pc:picChg chg="mod">
          <ac:chgData name="Manuel Montrond" userId="3d746ec0db3500e1" providerId="LiveId" clId="{EE4C5AA9-952D-4270-A3EF-63B2D6EB36C3}" dt="2019-04-07T21:07:34.970" v="744" actId="14100"/>
          <ac:picMkLst>
            <pc:docMk/>
            <pc:sldMk cId="0" sldId="382"/>
            <ac:picMk id="13315" creationId="{DAA65BEE-3FE2-4218-A38F-BFF7BAC3F20E}"/>
          </ac:picMkLst>
        </pc:picChg>
      </pc:sldChg>
      <pc:sldChg chg="modSp add del">
        <pc:chgData name="Manuel Montrond" userId="3d746ec0db3500e1" providerId="LiveId" clId="{EE4C5AA9-952D-4270-A3EF-63B2D6EB36C3}" dt="2019-04-09T13:08:23.489" v="2840" actId="2696"/>
        <pc:sldMkLst>
          <pc:docMk/>
          <pc:sldMk cId="0" sldId="383"/>
        </pc:sldMkLst>
        <pc:picChg chg="mod">
          <ac:chgData name="Manuel Montrond" userId="3d746ec0db3500e1" providerId="LiveId" clId="{EE4C5AA9-952D-4270-A3EF-63B2D6EB36C3}" dt="2019-04-07T21:07:40.419" v="745" actId="14100"/>
          <ac:picMkLst>
            <pc:docMk/>
            <pc:sldMk cId="0" sldId="383"/>
            <ac:picMk id="15364" creationId="{E8D295B1-F93C-46AA-97AB-30E98D80D1B1}"/>
          </ac:picMkLst>
        </pc:picChg>
      </pc:sldChg>
      <pc:sldChg chg="add del">
        <pc:chgData name="Manuel Montrond" userId="3d746ec0db3500e1" providerId="LiveId" clId="{EE4C5AA9-952D-4270-A3EF-63B2D6EB36C3}" dt="2019-04-09T13:08:26.624" v="2841" actId="2696"/>
        <pc:sldMkLst>
          <pc:docMk/>
          <pc:sldMk cId="0" sldId="385"/>
        </pc:sldMkLst>
      </pc:sldChg>
      <pc:sldChg chg="modSp add del">
        <pc:chgData name="Manuel Montrond" userId="3d746ec0db3500e1" providerId="LiveId" clId="{EE4C5AA9-952D-4270-A3EF-63B2D6EB36C3}" dt="2019-04-09T13:08:29.364" v="2843" actId="2696"/>
        <pc:sldMkLst>
          <pc:docMk/>
          <pc:sldMk cId="2343775024" sldId="386"/>
        </pc:sldMkLst>
        <pc:spChg chg="mod">
          <ac:chgData name="Manuel Montrond" userId="3d746ec0db3500e1" providerId="LiveId" clId="{EE4C5AA9-952D-4270-A3EF-63B2D6EB36C3}" dt="2019-04-07T21:10:04.106" v="800" actId="20577"/>
          <ac:spMkLst>
            <pc:docMk/>
            <pc:sldMk cId="2343775024" sldId="386"/>
            <ac:spMk id="2" creationId="{844CA6F2-6FF6-4B42-B21A-8A9827D59695}"/>
          </ac:spMkLst>
        </pc:spChg>
        <pc:spChg chg="mod">
          <ac:chgData name="Manuel Montrond" userId="3d746ec0db3500e1" providerId="LiveId" clId="{EE4C5AA9-952D-4270-A3EF-63B2D6EB36C3}" dt="2019-04-07T21:09:52.650" v="785" actId="27636"/>
          <ac:spMkLst>
            <pc:docMk/>
            <pc:sldMk cId="2343775024" sldId="386"/>
            <ac:spMk id="3" creationId="{1FE9C86D-2B98-42B5-9990-E9F95453427C}"/>
          </ac:spMkLst>
        </pc:spChg>
      </pc:sldChg>
      <pc:sldChg chg="modSp add">
        <pc:chgData name="Manuel Montrond" userId="3d746ec0db3500e1" providerId="LiveId" clId="{EE4C5AA9-952D-4270-A3EF-63B2D6EB36C3}" dt="2019-04-07T21:15:30.450" v="885" actId="20577"/>
        <pc:sldMkLst>
          <pc:docMk/>
          <pc:sldMk cId="3892361968" sldId="387"/>
        </pc:sldMkLst>
        <pc:spChg chg="mod">
          <ac:chgData name="Manuel Montrond" userId="3d746ec0db3500e1" providerId="LiveId" clId="{EE4C5AA9-952D-4270-A3EF-63B2D6EB36C3}" dt="2019-04-07T21:15:21.141" v="862" actId="313"/>
          <ac:spMkLst>
            <pc:docMk/>
            <pc:sldMk cId="3892361968" sldId="387"/>
            <ac:spMk id="2" creationId="{0021BD31-5D60-4512-B142-DA9DADDF952D}"/>
          </ac:spMkLst>
        </pc:spChg>
        <pc:spChg chg="mod">
          <ac:chgData name="Manuel Montrond" userId="3d746ec0db3500e1" providerId="LiveId" clId="{EE4C5AA9-952D-4270-A3EF-63B2D6EB36C3}" dt="2019-04-07T21:15:30.450" v="885" actId="20577"/>
          <ac:spMkLst>
            <pc:docMk/>
            <pc:sldMk cId="3892361968" sldId="387"/>
            <ac:spMk id="3" creationId="{ED1352E5-50CF-414D-902B-B881A524F055}"/>
          </ac:spMkLst>
        </pc:spChg>
      </pc:sldChg>
      <pc:sldChg chg="modSp add">
        <pc:chgData name="Manuel Montrond" userId="3d746ec0db3500e1" providerId="LiveId" clId="{EE4C5AA9-952D-4270-A3EF-63B2D6EB36C3}" dt="2019-04-07T21:17:08.742" v="933" actId="20578"/>
        <pc:sldMkLst>
          <pc:docMk/>
          <pc:sldMk cId="362330504" sldId="388"/>
        </pc:sldMkLst>
        <pc:spChg chg="mod">
          <ac:chgData name="Manuel Montrond" userId="3d746ec0db3500e1" providerId="LiveId" clId="{EE4C5AA9-952D-4270-A3EF-63B2D6EB36C3}" dt="2019-04-07T21:15:53.518" v="903" actId="20577"/>
          <ac:spMkLst>
            <pc:docMk/>
            <pc:sldMk cId="362330504" sldId="388"/>
            <ac:spMk id="2" creationId="{981AB846-CA8F-460C-B838-77B2FA4DCFDB}"/>
          </ac:spMkLst>
        </pc:spChg>
        <pc:spChg chg="mod">
          <ac:chgData name="Manuel Montrond" userId="3d746ec0db3500e1" providerId="LiveId" clId="{EE4C5AA9-952D-4270-A3EF-63B2D6EB36C3}" dt="2019-04-07T21:17:08.742" v="933" actId="20578"/>
          <ac:spMkLst>
            <pc:docMk/>
            <pc:sldMk cId="362330504" sldId="388"/>
            <ac:spMk id="3" creationId="{79FF9E52-0539-4AED-96CE-77E31A42BBD9}"/>
          </ac:spMkLst>
        </pc:spChg>
      </pc:sldChg>
      <pc:sldChg chg="modSp add">
        <pc:chgData name="Manuel Montrond" userId="3d746ec0db3500e1" providerId="LiveId" clId="{EE4C5AA9-952D-4270-A3EF-63B2D6EB36C3}" dt="2019-04-07T21:19:23.243" v="992" actId="20577"/>
        <pc:sldMkLst>
          <pc:docMk/>
          <pc:sldMk cId="4089146124" sldId="389"/>
        </pc:sldMkLst>
        <pc:spChg chg="mod">
          <ac:chgData name="Manuel Montrond" userId="3d746ec0db3500e1" providerId="LiveId" clId="{EE4C5AA9-952D-4270-A3EF-63B2D6EB36C3}" dt="2019-04-07T21:18:58.619" v="952" actId="20577"/>
          <ac:spMkLst>
            <pc:docMk/>
            <pc:sldMk cId="4089146124" sldId="389"/>
            <ac:spMk id="2" creationId="{00000000-0000-0000-0000-000000000000}"/>
          </ac:spMkLst>
        </pc:spChg>
        <pc:spChg chg="mod">
          <ac:chgData name="Manuel Montrond" userId="3d746ec0db3500e1" providerId="LiveId" clId="{EE4C5AA9-952D-4270-A3EF-63B2D6EB36C3}" dt="2019-04-07T21:19:23.243" v="992" actId="20577"/>
          <ac:spMkLst>
            <pc:docMk/>
            <pc:sldMk cId="4089146124" sldId="389"/>
            <ac:spMk id="4" creationId="{00000000-0000-0000-0000-000000000000}"/>
          </ac:spMkLst>
        </pc:spChg>
      </pc:sldChg>
      <pc:sldChg chg="modSp add">
        <pc:chgData name="Manuel Montrond" userId="3d746ec0db3500e1" providerId="LiveId" clId="{EE4C5AA9-952D-4270-A3EF-63B2D6EB36C3}" dt="2019-04-07T21:24:01.287" v="1207" actId="20577"/>
        <pc:sldMkLst>
          <pc:docMk/>
          <pc:sldMk cId="4037053460" sldId="390"/>
        </pc:sldMkLst>
        <pc:spChg chg="mod">
          <ac:chgData name="Manuel Montrond" userId="3d746ec0db3500e1" providerId="LiveId" clId="{EE4C5AA9-952D-4270-A3EF-63B2D6EB36C3}" dt="2019-04-07T21:22:32.948" v="1005" actId="20577"/>
          <ac:spMkLst>
            <pc:docMk/>
            <pc:sldMk cId="4037053460" sldId="390"/>
            <ac:spMk id="2" creationId="{F140075F-E77E-4915-ADD1-1B89E0B987AA}"/>
          </ac:spMkLst>
        </pc:spChg>
        <pc:spChg chg="mod">
          <ac:chgData name="Manuel Montrond" userId="3d746ec0db3500e1" providerId="LiveId" clId="{EE4C5AA9-952D-4270-A3EF-63B2D6EB36C3}" dt="2019-04-07T21:24:01.287" v="1207" actId="20577"/>
          <ac:spMkLst>
            <pc:docMk/>
            <pc:sldMk cId="4037053460" sldId="390"/>
            <ac:spMk id="3" creationId="{2C159C67-C16C-4624-B7D3-04D3959A7DEB}"/>
          </ac:spMkLst>
        </pc:spChg>
      </pc:sldChg>
      <pc:sldChg chg="modSp add">
        <pc:chgData name="Manuel Montrond" userId="3d746ec0db3500e1" providerId="LiveId" clId="{EE4C5AA9-952D-4270-A3EF-63B2D6EB36C3}" dt="2019-04-09T13:08:45.376" v="2844" actId="313"/>
        <pc:sldMkLst>
          <pc:docMk/>
          <pc:sldMk cId="621930570" sldId="391"/>
        </pc:sldMkLst>
        <pc:spChg chg="mod">
          <ac:chgData name="Manuel Montrond" userId="3d746ec0db3500e1" providerId="LiveId" clId="{EE4C5AA9-952D-4270-A3EF-63B2D6EB36C3}" dt="2019-04-09T13:08:45.376" v="2844" actId="313"/>
          <ac:spMkLst>
            <pc:docMk/>
            <pc:sldMk cId="621930570" sldId="391"/>
            <ac:spMk id="2" creationId="{3AFB9B8E-56E8-46B6-BFDA-2224F1EDFDB1}"/>
          </ac:spMkLst>
        </pc:spChg>
        <pc:spChg chg="mod">
          <ac:chgData name="Manuel Montrond" userId="3d746ec0db3500e1" providerId="LiveId" clId="{EE4C5AA9-952D-4270-A3EF-63B2D6EB36C3}" dt="2019-04-08T14:09:18.259" v="1273"/>
          <ac:spMkLst>
            <pc:docMk/>
            <pc:sldMk cId="621930570" sldId="391"/>
            <ac:spMk id="3" creationId="{086B1F82-0812-4D72-B6BE-138DD8ACA3FE}"/>
          </ac:spMkLst>
        </pc:spChg>
      </pc:sldChg>
      <pc:sldChg chg="addSp delSp modSp add del">
        <pc:chgData name="Manuel Montrond" userId="3d746ec0db3500e1" providerId="LiveId" clId="{EE4C5AA9-952D-4270-A3EF-63B2D6EB36C3}" dt="2019-04-08T14:05:19.377" v="1225" actId="2696"/>
        <pc:sldMkLst>
          <pc:docMk/>
          <pc:sldMk cId="3039590029" sldId="391"/>
        </pc:sldMkLst>
        <pc:spChg chg="del">
          <ac:chgData name="Manuel Montrond" userId="3d746ec0db3500e1" providerId="LiveId" clId="{EE4C5AA9-952D-4270-A3EF-63B2D6EB36C3}" dt="2019-04-07T21:29:02.510" v="1209"/>
          <ac:spMkLst>
            <pc:docMk/>
            <pc:sldMk cId="3039590029" sldId="391"/>
            <ac:spMk id="3" creationId="{09574E6E-73A2-4861-A596-CA8B3DC6591C}"/>
          </ac:spMkLst>
        </pc:spChg>
        <pc:picChg chg="add mod">
          <ac:chgData name="Manuel Montrond" userId="3d746ec0db3500e1" providerId="LiveId" clId="{EE4C5AA9-952D-4270-A3EF-63B2D6EB36C3}" dt="2019-04-07T21:30:58.059" v="1224" actId="14100"/>
          <ac:picMkLst>
            <pc:docMk/>
            <pc:sldMk cId="3039590029" sldId="391"/>
            <ac:picMk id="4" creationId="{332F753B-B571-44E7-9ED1-573ADDC73C9A}"/>
          </ac:picMkLst>
        </pc:picChg>
        <pc:picChg chg="add mod">
          <ac:chgData name="Manuel Montrond" userId="3d746ec0db3500e1" providerId="LiveId" clId="{EE4C5AA9-952D-4270-A3EF-63B2D6EB36C3}" dt="2019-04-07T21:30:40.322" v="1223" actId="14100"/>
          <ac:picMkLst>
            <pc:docMk/>
            <pc:sldMk cId="3039590029" sldId="391"/>
            <ac:picMk id="5" creationId="{19BA8203-EDA8-4617-8617-67D29275CC7C}"/>
          </ac:picMkLst>
        </pc:picChg>
        <pc:picChg chg="add mod">
          <ac:chgData name="Manuel Montrond" userId="3d746ec0db3500e1" providerId="LiveId" clId="{EE4C5AA9-952D-4270-A3EF-63B2D6EB36C3}" dt="2019-04-07T21:30:32.330" v="1222" actId="14100"/>
          <ac:picMkLst>
            <pc:docMk/>
            <pc:sldMk cId="3039590029" sldId="391"/>
            <ac:picMk id="6" creationId="{204F1D34-D0DE-4D58-838B-20AEF618F957}"/>
          </ac:picMkLst>
        </pc:picChg>
      </pc:sldChg>
      <pc:sldChg chg="modSp add">
        <pc:chgData name="Manuel Montrond" userId="3d746ec0db3500e1" providerId="LiveId" clId="{EE4C5AA9-952D-4270-A3EF-63B2D6EB36C3}" dt="2019-04-08T14:37:16.559" v="1812" actId="20577"/>
        <pc:sldMkLst>
          <pc:docMk/>
          <pc:sldMk cId="2198286782" sldId="392"/>
        </pc:sldMkLst>
        <pc:spChg chg="mod">
          <ac:chgData name="Manuel Montrond" userId="3d746ec0db3500e1" providerId="LiveId" clId="{EE4C5AA9-952D-4270-A3EF-63B2D6EB36C3}" dt="2019-04-08T14:10:38.877" v="1304" actId="20577"/>
          <ac:spMkLst>
            <pc:docMk/>
            <pc:sldMk cId="2198286782" sldId="392"/>
            <ac:spMk id="2" creationId="{D7D40A59-2745-401B-8B1E-7BAE131F2F7A}"/>
          </ac:spMkLst>
        </pc:spChg>
        <pc:spChg chg="mod">
          <ac:chgData name="Manuel Montrond" userId="3d746ec0db3500e1" providerId="LiveId" clId="{EE4C5AA9-952D-4270-A3EF-63B2D6EB36C3}" dt="2019-04-08T14:37:16.559" v="1812" actId="20577"/>
          <ac:spMkLst>
            <pc:docMk/>
            <pc:sldMk cId="2198286782" sldId="392"/>
            <ac:spMk id="3" creationId="{6FE9319B-C628-4701-BDD4-EF7C62B9B280}"/>
          </ac:spMkLst>
        </pc:spChg>
      </pc:sldChg>
      <pc:sldChg chg="modSp add">
        <pc:chgData name="Manuel Montrond" userId="3d746ec0db3500e1" providerId="LiveId" clId="{EE4C5AA9-952D-4270-A3EF-63B2D6EB36C3}" dt="2019-04-08T14:14:36.154" v="1377" actId="5793"/>
        <pc:sldMkLst>
          <pc:docMk/>
          <pc:sldMk cId="2034772604" sldId="393"/>
        </pc:sldMkLst>
        <pc:spChg chg="mod">
          <ac:chgData name="Manuel Montrond" userId="3d746ec0db3500e1" providerId="LiveId" clId="{EE4C5AA9-952D-4270-A3EF-63B2D6EB36C3}" dt="2019-04-08T14:12:57.954" v="1352" actId="20577"/>
          <ac:spMkLst>
            <pc:docMk/>
            <pc:sldMk cId="2034772604" sldId="393"/>
            <ac:spMk id="2" creationId="{2CEF14CF-D5B2-4C92-A6E8-21E420E4BF48}"/>
          </ac:spMkLst>
        </pc:spChg>
        <pc:spChg chg="mod">
          <ac:chgData name="Manuel Montrond" userId="3d746ec0db3500e1" providerId="LiveId" clId="{EE4C5AA9-952D-4270-A3EF-63B2D6EB36C3}" dt="2019-04-08T14:14:36.154" v="1377" actId="5793"/>
          <ac:spMkLst>
            <pc:docMk/>
            <pc:sldMk cId="2034772604" sldId="393"/>
            <ac:spMk id="3" creationId="{2179AAE7-B578-40DA-B84C-44986BA6827D}"/>
          </ac:spMkLst>
        </pc:spChg>
      </pc:sldChg>
      <pc:sldChg chg="modSp add">
        <pc:chgData name="Manuel Montrond" userId="3d746ec0db3500e1" providerId="LiveId" clId="{EE4C5AA9-952D-4270-A3EF-63B2D6EB36C3}" dt="2019-04-08T14:31:59.451" v="1486" actId="20577"/>
        <pc:sldMkLst>
          <pc:docMk/>
          <pc:sldMk cId="2841720673" sldId="394"/>
        </pc:sldMkLst>
        <pc:spChg chg="mod">
          <ac:chgData name="Manuel Montrond" userId="3d746ec0db3500e1" providerId="LiveId" clId="{EE4C5AA9-952D-4270-A3EF-63B2D6EB36C3}" dt="2019-04-08T14:25:58.972" v="1410" actId="20577"/>
          <ac:spMkLst>
            <pc:docMk/>
            <pc:sldMk cId="2841720673" sldId="394"/>
            <ac:spMk id="2" creationId="{04C83B0D-C12E-4CD4-9286-CC173BC968A0}"/>
          </ac:spMkLst>
        </pc:spChg>
        <pc:spChg chg="mod">
          <ac:chgData name="Manuel Montrond" userId="3d746ec0db3500e1" providerId="LiveId" clId="{EE4C5AA9-952D-4270-A3EF-63B2D6EB36C3}" dt="2019-04-08T14:31:59.451" v="1486" actId="20577"/>
          <ac:spMkLst>
            <pc:docMk/>
            <pc:sldMk cId="2841720673" sldId="394"/>
            <ac:spMk id="3" creationId="{3B016986-9500-44AD-9DA3-D1F55BAA9A65}"/>
          </ac:spMkLst>
        </pc:spChg>
      </pc:sldChg>
      <pc:sldChg chg="modSp add">
        <pc:chgData name="Manuel Montrond" userId="3d746ec0db3500e1" providerId="LiveId" clId="{EE4C5AA9-952D-4270-A3EF-63B2D6EB36C3}" dt="2019-04-08T14:35:31.791" v="1686" actId="20577"/>
        <pc:sldMkLst>
          <pc:docMk/>
          <pc:sldMk cId="4293889606" sldId="395"/>
        </pc:sldMkLst>
        <pc:spChg chg="mod">
          <ac:chgData name="Manuel Montrond" userId="3d746ec0db3500e1" providerId="LiveId" clId="{EE4C5AA9-952D-4270-A3EF-63B2D6EB36C3}" dt="2019-04-08T14:33:51.592" v="1568" actId="20577"/>
          <ac:spMkLst>
            <pc:docMk/>
            <pc:sldMk cId="4293889606" sldId="395"/>
            <ac:spMk id="2" creationId="{1A697CDD-86AA-4144-83DA-F077C1D7BDA2}"/>
          </ac:spMkLst>
        </pc:spChg>
        <pc:spChg chg="mod">
          <ac:chgData name="Manuel Montrond" userId="3d746ec0db3500e1" providerId="LiveId" clId="{EE4C5AA9-952D-4270-A3EF-63B2D6EB36C3}" dt="2019-04-08T14:35:31.791" v="1686" actId="20577"/>
          <ac:spMkLst>
            <pc:docMk/>
            <pc:sldMk cId="4293889606" sldId="395"/>
            <ac:spMk id="3" creationId="{F5135592-4EB5-413D-AA27-66C303201703}"/>
          </ac:spMkLst>
        </pc:spChg>
      </pc:sldChg>
      <pc:sldChg chg="modSp add">
        <pc:chgData name="Manuel Montrond" userId="3d746ec0db3500e1" providerId="LiveId" clId="{EE4C5AA9-952D-4270-A3EF-63B2D6EB36C3}" dt="2019-04-08T14:36:26.291" v="1745" actId="20577"/>
        <pc:sldMkLst>
          <pc:docMk/>
          <pc:sldMk cId="2924169184" sldId="396"/>
        </pc:sldMkLst>
        <pc:spChg chg="mod">
          <ac:chgData name="Manuel Montrond" userId="3d746ec0db3500e1" providerId="LiveId" clId="{EE4C5AA9-952D-4270-A3EF-63B2D6EB36C3}" dt="2019-04-08T14:36:26.291" v="1745" actId="20577"/>
          <ac:spMkLst>
            <pc:docMk/>
            <pc:sldMk cId="2924169184" sldId="396"/>
            <ac:spMk id="2" creationId="{22B08ADD-AA12-47BD-8A94-715A2939914C}"/>
          </ac:spMkLst>
        </pc:spChg>
      </pc:sldChg>
      <pc:sldChg chg="modSp add">
        <pc:chgData name="Manuel Montrond" userId="3d746ec0db3500e1" providerId="LiveId" clId="{EE4C5AA9-952D-4270-A3EF-63B2D6EB36C3}" dt="2019-04-08T14:38:57.684" v="1924"/>
        <pc:sldMkLst>
          <pc:docMk/>
          <pc:sldMk cId="68208052" sldId="397"/>
        </pc:sldMkLst>
        <pc:spChg chg="mod">
          <ac:chgData name="Manuel Montrond" userId="3d746ec0db3500e1" providerId="LiveId" clId="{EE4C5AA9-952D-4270-A3EF-63B2D6EB36C3}" dt="2019-04-08T14:37:45.610" v="1823" actId="20577"/>
          <ac:spMkLst>
            <pc:docMk/>
            <pc:sldMk cId="68208052" sldId="397"/>
            <ac:spMk id="2" creationId="{AF193B37-1E1D-4AAC-8CFC-B6E5B52C597F}"/>
          </ac:spMkLst>
        </pc:spChg>
        <pc:spChg chg="mod">
          <ac:chgData name="Manuel Montrond" userId="3d746ec0db3500e1" providerId="LiveId" clId="{EE4C5AA9-952D-4270-A3EF-63B2D6EB36C3}" dt="2019-04-08T14:38:57.684" v="1924"/>
          <ac:spMkLst>
            <pc:docMk/>
            <pc:sldMk cId="68208052" sldId="397"/>
            <ac:spMk id="3" creationId="{936C77C4-8A58-4EF0-A074-232CACD595C6}"/>
          </ac:spMkLst>
        </pc:spChg>
      </pc:sldChg>
      <pc:sldChg chg="modSp add">
        <pc:chgData name="Manuel Montrond" userId="3d746ec0db3500e1" providerId="LiveId" clId="{EE4C5AA9-952D-4270-A3EF-63B2D6EB36C3}" dt="2019-04-08T14:41:35.792" v="1988"/>
        <pc:sldMkLst>
          <pc:docMk/>
          <pc:sldMk cId="481310734" sldId="398"/>
        </pc:sldMkLst>
        <pc:spChg chg="mod">
          <ac:chgData name="Manuel Montrond" userId="3d746ec0db3500e1" providerId="LiveId" clId="{EE4C5AA9-952D-4270-A3EF-63B2D6EB36C3}" dt="2019-04-08T14:39:36.065" v="1960" actId="20577"/>
          <ac:spMkLst>
            <pc:docMk/>
            <pc:sldMk cId="481310734" sldId="398"/>
            <ac:spMk id="2" creationId="{4EFE7264-ABBC-4DF5-B298-4B0665E951A6}"/>
          </ac:spMkLst>
        </pc:spChg>
        <pc:spChg chg="mod">
          <ac:chgData name="Manuel Montrond" userId="3d746ec0db3500e1" providerId="LiveId" clId="{EE4C5AA9-952D-4270-A3EF-63B2D6EB36C3}" dt="2019-04-08T14:41:35.792" v="1988"/>
          <ac:spMkLst>
            <pc:docMk/>
            <pc:sldMk cId="481310734" sldId="398"/>
            <ac:spMk id="3" creationId="{62145CDF-ACF6-40F5-A428-170FD492C19C}"/>
          </ac:spMkLst>
        </pc:spChg>
      </pc:sldChg>
      <pc:sldChg chg="modSp add">
        <pc:chgData name="Manuel Montrond" userId="3d746ec0db3500e1" providerId="LiveId" clId="{EE4C5AA9-952D-4270-A3EF-63B2D6EB36C3}" dt="2019-04-08T14:42:52.784" v="2087" actId="20577"/>
        <pc:sldMkLst>
          <pc:docMk/>
          <pc:sldMk cId="1368837214" sldId="399"/>
        </pc:sldMkLst>
        <pc:spChg chg="mod">
          <ac:chgData name="Manuel Montrond" userId="3d746ec0db3500e1" providerId="LiveId" clId="{EE4C5AA9-952D-4270-A3EF-63B2D6EB36C3}" dt="2019-04-08T14:42:02.813" v="2007" actId="20577"/>
          <ac:spMkLst>
            <pc:docMk/>
            <pc:sldMk cId="1368837214" sldId="399"/>
            <ac:spMk id="2" creationId="{38C5ECEA-9AD2-457B-897A-4F057B9EDAD2}"/>
          </ac:spMkLst>
        </pc:spChg>
        <pc:spChg chg="mod">
          <ac:chgData name="Manuel Montrond" userId="3d746ec0db3500e1" providerId="LiveId" clId="{EE4C5AA9-952D-4270-A3EF-63B2D6EB36C3}" dt="2019-04-08T14:42:52.784" v="2087" actId="20577"/>
          <ac:spMkLst>
            <pc:docMk/>
            <pc:sldMk cId="1368837214" sldId="399"/>
            <ac:spMk id="3" creationId="{95F11FEB-2030-42F8-9021-4F0218E3626A}"/>
          </ac:spMkLst>
        </pc:spChg>
      </pc:sldChg>
      <pc:sldChg chg="modSp add">
        <pc:chgData name="Manuel Montrond" userId="3d746ec0db3500e1" providerId="LiveId" clId="{EE4C5AA9-952D-4270-A3EF-63B2D6EB36C3}" dt="2019-04-08T14:43:33.241" v="2132" actId="20577"/>
        <pc:sldMkLst>
          <pc:docMk/>
          <pc:sldMk cId="646410774" sldId="400"/>
        </pc:sldMkLst>
        <pc:spChg chg="mod">
          <ac:chgData name="Manuel Montrond" userId="3d746ec0db3500e1" providerId="LiveId" clId="{EE4C5AA9-952D-4270-A3EF-63B2D6EB36C3}" dt="2019-04-08T14:43:33.241" v="2132" actId="20577"/>
          <ac:spMkLst>
            <pc:docMk/>
            <pc:sldMk cId="646410774" sldId="400"/>
            <ac:spMk id="2" creationId="{25173F72-F7EB-4991-B977-7A1979AE4E9E}"/>
          </ac:spMkLst>
        </pc:spChg>
      </pc:sldChg>
      <pc:sldChg chg="modSp add">
        <pc:chgData name="Manuel Montrond" userId="3d746ec0db3500e1" providerId="LiveId" clId="{EE4C5AA9-952D-4270-A3EF-63B2D6EB36C3}" dt="2019-04-08T14:44:16.455" v="2160" actId="20577"/>
        <pc:sldMkLst>
          <pc:docMk/>
          <pc:sldMk cId="2531179967" sldId="401"/>
        </pc:sldMkLst>
        <pc:spChg chg="mod">
          <ac:chgData name="Manuel Montrond" userId="3d746ec0db3500e1" providerId="LiveId" clId="{EE4C5AA9-952D-4270-A3EF-63B2D6EB36C3}" dt="2019-04-08T14:44:16.455" v="2160" actId="20577"/>
          <ac:spMkLst>
            <pc:docMk/>
            <pc:sldMk cId="2531179967" sldId="401"/>
            <ac:spMk id="2" creationId="{2A69EADF-6274-4C34-A0DC-BC511F50F59C}"/>
          </ac:spMkLst>
        </pc:spChg>
      </pc:sldChg>
      <pc:sldChg chg="modSp add">
        <pc:chgData name="Manuel Montrond" userId="3d746ec0db3500e1" providerId="LiveId" clId="{EE4C5AA9-952D-4270-A3EF-63B2D6EB36C3}" dt="2019-04-08T14:44:46.256" v="2193" actId="20577"/>
        <pc:sldMkLst>
          <pc:docMk/>
          <pc:sldMk cId="3121514209" sldId="402"/>
        </pc:sldMkLst>
        <pc:spChg chg="mod">
          <ac:chgData name="Manuel Montrond" userId="3d746ec0db3500e1" providerId="LiveId" clId="{EE4C5AA9-952D-4270-A3EF-63B2D6EB36C3}" dt="2019-04-08T14:44:36.187" v="2174" actId="20577"/>
          <ac:spMkLst>
            <pc:docMk/>
            <pc:sldMk cId="3121514209" sldId="402"/>
            <ac:spMk id="2" creationId="{E7508C80-32D5-45AB-9DB2-ACAE3C34AA05}"/>
          </ac:spMkLst>
        </pc:spChg>
        <pc:spChg chg="mod">
          <ac:chgData name="Manuel Montrond" userId="3d746ec0db3500e1" providerId="LiveId" clId="{EE4C5AA9-952D-4270-A3EF-63B2D6EB36C3}" dt="2019-04-08T14:44:46.256" v="2193" actId="20577"/>
          <ac:spMkLst>
            <pc:docMk/>
            <pc:sldMk cId="3121514209" sldId="402"/>
            <ac:spMk id="3" creationId="{BAF80ED2-8545-46E5-AEFF-0EC7CC6E7499}"/>
          </ac:spMkLst>
        </pc:spChg>
      </pc:sldChg>
      <pc:sldChg chg="modSp add">
        <pc:chgData name="Manuel Montrond" userId="3d746ec0db3500e1" providerId="LiveId" clId="{EE4C5AA9-952D-4270-A3EF-63B2D6EB36C3}" dt="2019-04-08T15:01:08.914" v="2421" actId="20577"/>
        <pc:sldMkLst>
          <pc:docMk/>
          <pc:sldMk cId="2745714726" sldId="403"/>
        </pc:sldMkLst>
        <pc:spChg chg="mod">
          <ac:chgData name="Manuel Montrond" userId="3d746ec0db3500e1" providerId="LiveId" clId="{EE4C5AA9-952D-4270-A3EF-63B2D6EB36C3}" dt="2019-04-08T14:46:15.749" v="2198" actId="20577"/>
          <ac:spMkLst>
            <pc:docMk/>
            <pc:sldMk cId="2745714726" sldId="403"/>
            <ac:spMk id="2" creationId="{E1F823CF-0ABC-4A6D-B9D7-F4D9F84B23D4}"/>
          </ac:spMkLst>
        </pc:spChg>
        <pc:spChg chg="mod">
          <ac:chgData name="Manuel Montrond" userId="3d746ec0db3500e1" providerId="LiveId" clId="{EE4C5AA9-952D-4270-A3EF-63B2D6EB36C3}" dt="2019-04-08T15:01:08.914" v="2421" actId="20577"/>
          <ac:spMkLst>
            <pc:docMk/>
            <pc:sldMk cId="2745714726" sldId="403"/>
            <ac:spMk id="3" creationId="{A41597E0-EDDB-45FF-BFDD-F0D535FEAAA8}"/>
          </ac:spMkLst>
        </pc:spChg>
      </pc:sldChg>
      <pc:sldChg chg="modSp add">
        <pc:chgData name="Manuel Montrond" userId="3d746ec0db3500e1" providerId="LiveId" clId="{EE4C5AA9-952D-4270-A3EF-63B2D6EB36C3}" dt="2019-04-08T15:00:42.870" v="2393" actId="20577"/>
        <pc:sldMkLst>
          <pc:docMk/>
          <pc:sldMk cId="2956588128" sldId="404"/>
        </pc:sldMkLst>
        <pc:spChg chg="mod">
          <ac:chgData name="Manuel Montrond" userId="3d746ec0db3500e1" providerId="LiveId" clId="{EE4C5AA9-952D-4270-A3EF-63B2D6EB36C3}" dt="2019-04-08T15:00:42.870" v="2393" actId="20577"/>
          <ac:spMkLst>
            <pc:docMk/>
            <pc:sldMk cId="2956588128" sldId="404"/>
            <ac:spMk id="2" creationId="{17D1414A-FFDD-4F59-A1E4-E06B3AE075F1}"/>
          </ac:spMkLst>
        </pc:spChg>
      </pc:sldChg>
      <pc:sldChg chg="modSp add">
        <pc:chgData name="Manuel Montrond" userId="3d746ec0db3500e1" providerId="LiveId" clId="{EE4C5AA9-952D-4270-A3EF-63B2D6EB36C3}" dt="2019-04-08T15:02:29.079" v="2548" actId="20577"/>
        <pc:sldMkLst>
          <pc:docMk/>
          <pc:sldMk cId="1694423907" sldId="405"/>
        </pc:sldMkLst>
        <pc:spChg chg="mod">
          <ac:chgData name="Manuel Montrond" userId="3d746ec0db3500e1" providerId="LiveId" clId="{EE4C5AA9-952D-4270-A3EF-63B2D6EB36C3}" dt="2019-04-08T15:01:29.248" v="2438" actId="20577"/>
          <ac:spMkLst>
            <pc:docMk/>
            <pc:sldMk cId="1694423907" sldId="405"/>
            <ac:spMk id="2" creationId="{B282C35D-0FE1-4A1C-9105-3AB6E2BA3074}"/>
          </ac:spMkLst>
        </pc:spChg>
        <pc:spChg chg="mod">
          <ac:chgData name="Manuel Montrond" userId="3d746ec0db3500e1" providerId="LiveId" clId="{EE4C5AA9-952D-4270-A3EF-63B2D6EB36C3}" dt="2019-04-08T15:02:29.079" v="2548" actId="20577"/>
          <ac:spMkLst>
            <pc:docMk/>
            <pc:sldMk cId="1694423907" sldId="405"/>
            <ac:spMk id="3" creationId="{CD6F03A0-11F7-492F-BC8B-7D101423296B}"/>
          </ac:spMkLst>
        </pc:spChg>
      </pc:sldChg>
      <pc:sldChg chg="add del">
        <pc:chgData name="Manuel Montrond" userId="3d746ec0db3500e1" providerId="LiveId" clId="{EE4C5AA9-952D-4270-A3EF-63B2D6EB36C3}" dt="2019-04-08T15:58:01.752" v="2558" actId="2696"/>
        <pc:sldMkLst>
          <pc:docMk/>
          <pc:sldMk cId="1989872808" sldId="406"/>
        </pc:sldMkLst>
      </pc:sldChg>
      <pc:sldChg chg="add del">
        <pc:chgData name="Manuel Montrond" userId="3d746ec0db3500e1" providerId="LiveId" clId="{EE4C5AA9-952D-4270-A3EF-63B2D6EB36C3}" dt="2019-04-08T16:01:32.782" v="2559" actId="2696"/>
        <pc:sldMkLst>
          <pc:docMk/>
          <pc:sldMk cId="2626101559" sldId="407"/>
        </pc:sldMkLst>
      </pc:sldChg>
      <pc:sldChg chg="modSp add">
        <pc:chgData name="Manuel Montrond" userId="3d746ec0db3500e1" providerId="LiveId" clId="{EE4C5AA9-952D-4270-A3EF-63B2D6EB36C3}" dt="2019-04-08T15:50:36.207" v="2555" actId="207"/>
        <pc:sldMkLst>
          <pc:docMk/>
          <pc:sldMk cId="0" sldId="408"/>
        </pc:sldMkLst>
        <pc:spChg chg="mod">
          <ac:chgData name="Manuel Montrond" userId="3d746ec0db3500e1" providerId="LiveId" clId="{EE4C5AA9-952D-4270-A3EF-63B2D6EB36C3}" dt="2019-04-08T15:50:36.207" v="2555" actId="207"/>
          <ac:spMkLst>
            <pc:docMk/>
            <pc:sldMk cId="0" sldId="408"/>
            <ac:spMk id="3" creationId="{65D418E9-EE70-4EFE-9574-572A77C1B592}"/>
          </ac:spMkLst>
        </pc:spChg>
      </pc:sldChg>
      <pc:sldChg chg="add">
        <pc:chgData name="Manuel Montrond" userId="3d746ec0db3500e1" providerId="LiveId" clId="{EE4C5AA9-952D-4270-A3EF-63B2D6EB36C3}" dt="2019-04-08T15:54:36.938" v="2556"/>
        <pc:sldMkLst>
          <pc:docMk/>
          <pc:sldMk cId="0" sldId="409"/>
        </pc:sldMkLst>
      </pc:sldChg>
      <pc:sldChg chg="add">
        <pc:chgData name="Manuel Montrond" userId="3d746ec0db3500e1" providerId="LiveId" clId="{EE4C5AA9-952D-4270-A3EF-63B2D6EB36C3}" dt="2019-04-08T15:54:36.938" v="2556"/>
        <pc:sldMkLst>
          <pc:docMk/>
          <pc:sldMk cId="0" sldId="410"/>
        </pc:sldMkLst>
      </pc:sldChg>
      <pc:sldChg chg="add">
        <pc:chgData name="Manuel Montrond" userId="3d746ec0db3500e1" providerId="LiveId" clId="{EE4C5AA9-952D-4270-A3EF-63B2D6EB36C3}" dt="2019-04-08T15:57:55.561" v="2557"/>
        <pc:sldMkLst>
          <pc:docMk/>
          <pc:sldMk cId="0" sldId="411"/>
        </pc:sldMkLst>
      </pc:sldChg>
      <pc:sldChg chg="addSp modSp add">
        <pc:chgData name="Manuel Montrond" userId="3d746ec0db3500e1" providerId="LiveId" clId="{EE4C5AA9-952D-4270-A3EF-63B2D6EB36C3}" dt="2019-04-09T13:01:52.319" v="2706" actId="1076"/>
        <pc:sldMkLst>
          <pc:docMk/>
          <pc:sldMk cId="3780138981" sldId="412"/>
        </pc:sldMkLst>
        <pc:spChg chg="mod">
          <ac:chgData name="Manuel Montrond" userId="3d746ec0db3500e1" providerId="LiveId" clId="{EE4C5AA9-952D-4270-A3EF-63B2D6EB36C3}" dt="2019-04-09T12:57:28.050" v="2608" actId="20577"/>
          <ac:spMkLst>
            <pc:docMk/>
            <pc:sldMk cId="3780138981" sldId="412"/>
            <ac:spMk id="2" creationId="{E74F01B9-EDD5-440D-9485-6DF7F7ABF32B}"/>
          </ac:spMkLst>
        </pc:spChg>
        <pc:spChg chg="mod">
          <ac:chgData name="Manuel Montrond" userId="3d746ec0db3500e1" providerId="LiveId" clId="{EE4C5AA9-952D-4270-A3EF-63B2D6EB36C3}" dt="2019-04-09T13:01:43.842" v="2704" actId="20577"/>
          <ac:spMkLst>
            <pc:docMk/>
            <pc:sldMk cId="3780138981" sldId="412"/>
            <ac:spMk id="3" creationId="{7B6E2191-CAEE-4306-9503-1D2226046AA3}"/>
          </ac:spMkLst>
        </pc:spChg>
        <pc:picChg chg="add mod">
          <ac:chgData name="Manuel Montrond" userId="3d746ec0db3500e1" providerId="LiveId" clId="{EE4C5AA9-952D-4270-A3EF-63B2D6EB36C3}" dt="2019-04-09T13:01:52.319" v="2706" actId="1076"/>
          <ac:picMkLst>
            <pc:docMk/>
            <pc:sldMk cId="3780138981" sldId="412"/>
            <ac:picMk id="4" creationId="{60C21787-BBA3-4A73-8759-41A62A37B3EA}"/>
          </ac:picMkLst>
        </pc:picChg>
      </pc:sldChg>
      <pc:sldChg chg="modSp add">
        <pc:chgData name="Manuel Montrond" userId="3d746ec0db3500e1" providerId="LiveId" clId="{EE4C5AA9-952D-4270-A3EF-63B2D6EB36C3}" dt="2019-04-09T13:07:55.801" v="2835" actId="207"/>
        <pc:sldMkLst>
          <pc:docMk/>
          <pc:sldMk cId="793847321" sldId="413"/>
        </pc:sldMkLst>
        <pc:spChg chg="mod">
          <ac:chgData name="Manuel Montrond" userId="3d746ec0db3500e1" providerId="LiveId" clId="{EE4C5AA9-952D-4270-A3EF-63B2D6EB36C3}" dt="2019-04-09T13:07:00.157" v="2758" actId="20577"/>
          <ac:spMkLst>
            <pc:docMk/>
            <pc:sldMk cId="793847321" sldId="413"/>
            <ac:spMk id="2" creationId="{320693DD-CAED-4167-8AE4-556930114AE7}"/>
          </ac:spMkLst>
        </pc:spChg>
        <pc:spChg chg="mod">
          <ac:chgData name="Manuel Montrond" userId="3d746ec0db3500e1" providerId="LiveId" clId="{EE4C5AA9-952D-4270-A3EF-63B2D6EB36C3}" dt="2019-04-09T13:07:55.801" v="2835" actId="207"/>
          <ac:spMkLst>
            <pc:docMk/>
            <pc:sldMk cId="793847321" sldId="413"/>
            <ac:spMk id="3" creationId="{4F57E22A-DF32-4CAD-A4ED-C803887F0FFB}"/>
          </ac:spMkLst>
        </pc:spChg>
      </pc:sldChg>
      <pc:sldChg chg="modSp add">
        <pc:chgData name="Manuel Montrond" userId="3d746ec0db3500e1" providerId="LiveId" clId="{EE4C5AA9-952D-4270-A3EF-63B2D6EB36C3}" dt="2019-04-09T13:10:04.795" v="2913" actId="20577"/>
        <pc:sldMkLst>
          <pc:docMk/>
          <pc:sldMk cId="4100189623" sldId="414"/>
        </pc:sldMkLst>
        <pc:spChg chg="mod">
          <ac:chgData name="Manuel Montrond" userId="3d746ec0db3500e1" providerId="LiveId" clId="{EE4C5AA9-952D-4270-A3EF-63B2D6EB36C3}" dt="2019-04-09T13:09:51.430" v="2871" actId="20577"/>
          <ac:spMkLst>
            <pc:docMk/>
            <pc:sldMk cId="4100189623" sldId="414"/>
            <ac:spMk id="2" creationId="{04E9937A-4BBF-4AAC-ACE1-3BB5C10948C9}"/>
          </ac:spMkLst>
        </pc:spChg>
        <pc:spChg chg="mod">
          <ac:chgData name="Manuel Montrond" userId="3d746ec0db3500e1" providerId="LiveId" clId="{EE4C5AA9-952D-4270-A3EF-63B2D6EB36C3}" dt="2019-04-09T13:10:04.795" v="2913" actId="20577"/>
          <ac:spMkLst>
            <pc:docMk/>
            <pc:sldMk cId="4100189623" sldId="414"/>
            <ac:spMk id="3" creationId="{44E5C6BA-A8B2-451A-92EB-56FFF43854E8}"/>
          </ac:spMkLst>
        </pc:spChg>
      </pc:sldChg>
      <pc:sldMasterChg chg="delSldLayout">
        <pc:chgData name="Manuel Montrond" userId="3d746ec0db3500e1" providerId="LiveId" clId="{EE4C5AA9-952D-4270-A3EF-63B2D6EB36C3}" dt="2019-04-09T13:05:40.619" v="2718" actId="2696"/>
        <pc:sldMasterMkLst>
          <pc:docMk/>
          <pc:sldMasterMk cId="1233392343" sldId="2147483648"/>
        </pc:sldMasterMkLst>
        <pc:sldLayoutChg chg="del">
          <pc:chgData name="Manuel Montrond" userId="3d746ec0db3500e1" providerId="LiveId" clId="{EE4C5AA9-952D-4270-A3EF-63B2D6EB36C3}" dt="2019-04-09T13:05:40.619" v="2718" actId="2696"/>
          <pc:sldLayoutMkLst>
            <pc:docMk/>
            <pc:sldMasterMk cId="1233392343" sldId="2147483648"/>
            <pc:sldLayoutMk cId="1805011701" sldId="2147483660"/>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0E2F71-812F-4E6B-BBAA-B6AE0DF61F2F}" type="doc">
      <dgm:prSet loTypeId="urn:microsoft.com/office/officeart/2005/8/layout/hierarchy3" loCatId="hierarchy" qsTypeId="urn:microsoft.com/office/officeart/2005/8/quickstyle/simple1" qsCatId="simple" csTypeId="urn:microsoft.com/office/officeart/2005/8/colors/colorful1" csCatId="colorful"/>
      <dgm:spPr/>
      <dgm:t>
        <a:bodyPr/>
        <a:lstStyle/>
        <a:p>
          <a:endParaRPr lang="en-US"/>
        </a:p>
      </dgm:t>
    </dgm:pt>
    <dgm:pt modelId="{07B210DB-31D0-4434-BD2F-9E3D69A69135}">
      <dgm:prSet/>
      <dgm:spPr/>
      <dgm:t>
        <a:bodyPr/>
        <a:lstStyle/>
        <a:p>
          <a:r>
            <a:rPr lang="en-US" dirty="0"/>
            <a:t>Pessimistic model</a:t>
          </a:r>
        </a:p>
      </dgm:t>
    </dgm:pt>
    <dgm:pt modelId="{05563ABE-18FD-4F9D-8137-CB87314BCB5F}" type="parTrans" cxnId="{CB5E5B04-EC05-4DCC-9CA6-4C5AC272895B}">
      <dgm:prSet/>
      <dgm:spPr/>
      <dgm:t>
        <a:bodyPr/>
        <a:lstStyle/>
        <a:p>
          <a:endParaRPr lang="en-US"/>
        </a:p>
      </dgm:t>
    </dgm:pt>
    <dgm:pt modelId="{FE6D489D-1A36-4799-ADF4-C78223780662}" type="sibTrans" cxnId="{CB5E5B04-EC05-4DCC-9CA6-4C5AC272895B}">
      <dgm:prSet/>
      <dgm:spPr/>
      <dgm:t>
        <a:bodyPr/>
        <a:lstStyle/>
        <a:p>
          <a:endParaRPr lang="en-US"/>
        </a:p>
      </dgm:t>
    </dgm:pt>
    <dgm:pt modelId="{E2E76132-B233-4282-BC23-4F940309746E}">
      <dgm:prSet/>
      <dgm:spPr/>
      <dgm:t>
        <a:bodyPr/>
        <a:lstStyle/>
        <a:p>
          <a:r>
            <a:rPr lang="en-US" dirty="0"/>
            <a:t>READ UNCOMMITTED</a:t>
          </a:r>
        </a:p>
      </dgm:t>
    </dgm:pt>
    <dgm:pt modelId="{DAAC5F77-A210-4DA7-98E7-9DAC77013194}" type="parTrans" cxnId="{CF83EB18-61C2-485C-AC67-EAADC3CE5FF6}">
      <dgm:prSet/>
      <dgm:spPr/>
      <dgm:t>
        <a:bodyPr/>
        <a:lstStyle/>
        <a:p>
          <a:endParaRPr lang="en-US"/>
        </a:p>
      </dgm:t>
    </dgm:pt>
    <dgm:pt modelId="{0588746D-A013-4193-976F-73901CC7ED88}" type="sibTrans" cxnId="{CF83EB18-61C2-485C-AC67-EAADC3CE5FF6}">
      <dgm:prSet/>
      <dgm:spPr/>
      <dgm:t>
        <a:bodyPr/>
        <a:lstStyle/>
        <a:p>
          <a:endParaRPr lang="en-US"/>
        </a:p>
      </dgm:t>
    </dgm:pt>
    <dgm:pt modelId="{18893120-215F-4C44-A03B-7EE622EC24A6}">
      <dgm:prSet/>
      <dgm:spPr/>
      <dgm:t>
        <a:bodyPr/>
        <a:lstStyle/>
        <a:p>
          <a:r>
            <a:rPr lang="en-US" dirty="0"/>
            <a:t>REPEATABLE READ</a:t>
          </a:r>
        </a:p>
      </dgm:t>
    </dgm:pt>
    <dgm:pt modelId="{AC791996-64FD-4EDE-9A2F-AFD13A2513D6}" type="parTrans" cxnId="{7E820FAB-8391-4CEF-9B47-72DBB25A0583}">
      <dgm:prSet/>
      <dgm:spPr/>
      <dgm:t>
        <a:bodyPr/>
        <a:lstStyle/>
        <a:p>
          <a:endParaRPr lang="en-US"/>
        </a:p>
      </dgm:t>
    </dgm:pt>
    <dgm:pt modelId="{483339D0-2464-4141-B63E-AA02F553F703}" type="sibTrans" cxnId="{7E820FAB-8391-4CEF-9B47-72DBB25A0583}">
      <dgm:prSet/>
      <dgm:spPr/>
      <dgm:t>
        <a:bodyPr/>
        <a:lstStyle/>
        <a:p>
          <a:endParaRPr lang="en-US"/>
        </a:p>
      </dgm:t>
    </dgm:pt>
    <dgm:pt modelId="{BA058678-7519-4A5E-A2B7-BC0ABC93274F}">
      <dgm:prSet/>
      <dgm:spPr/>
      <dgm:t>
        <a:bodyPr/>
        <a:lstStyle/>
        <a:p>
          <a:r>
            <a:rPr lang="en-US" dirty="0"/>
            <a:t>SERIALIZABLE</a:t>
          </a:r>
        </a:p>
      </dgm:t>
    </dgm:pt>
    <dgm:pt modelId="{01FBA479-7C90-4256-AC3A-C4C1D1DE8250}" type="parTrans" cxnId="{F99616A7-A47A-49EE-8C34-1D5748CAD316}">
      <dgm:prSet/>
      <dgm:spPr/>
      <dgm:t>
        <a:bodyPr/>
        <a:lstStyle/>
        <a:p>
          <a:endParaRPr lang="en-US"/>
        </a:p>
      </dgm:t>
    </dgm:pt>
    <dgm:pt modelId="{B91CF0F8-E34E-4817-8FD2-12AEAD83EEB1}" type="sibTrans" cxnId="{F99616A7-A47A-49EE-8C34-1D5748CAD316}">
      <dgm:prSet/>
      <dgm:spPr/>
      <dgm:t>
        <a:bodyPr/>
        <a:lstStyle/>
        <a:p>
          <a:endParaRPr lang="en-US"/>
        </a:p>
      </dgm:t>
    </dgm:pt>
    <dgm:pt modelId="{C4216486-CC1F-4B13-8C43-B55BCBBF4252}">
      <dgm:prSet/>
      <dgm:spPr/>
      <dgm:t>
        <a:bodyPr/>
        <a:lstStyle/>
        <a:p>
          <a:r>
            <a:rPr lang="en-US"/>
            <a:t>Optimistic model </a:t>
          </a:r>
        </a:p>
      </dgm:t>
    </dgm:pt>
    <dgm:pt modelId="{182AD56C-4012-4A97-BC2A-B9D10AB6AF7B}" type="parTrans" cxnId="{903019AC-2B01-4CF8-BA48-EDB747F774CB}">
      <dgm:prSet/>
      <dgm:spPr/>
      <dgm:t>
        <a:bodyPr/>
        <a:lstStyle/>
        <a:p>
          <a:endParaRPr lang="en-US"/>
        </a:p>
      </dgm:t>
    </dgm:pt>
    <dgm:pt modelId="{C3011444-66ED-42FC-8CEF-D4F185AC0B6A}" type="sibTrans" cxnId="{903019AC-2B01-4CF8-BA48-EDB747F774CB}">
      <dgm:prSet/>
      <dgm:spPr/>
      <dgm:t>
        <a:bodyPr/>
        <a:lstStyle/>
        <a:p>
          <a:endParaRPr lang="en-US"/>
        </a:p>
      </dgm:t>
    </dgm:pt>
    <dgm:pt modelId="{F45B9DA6-C281-4600-9D17-A50141F3063D}">
      <dgm:prSet/>
      <dgm:spPr/>
      <dgm:t>
        <a:bodyPr/>
        <a:lstStyle/>
        <a:p>
          <a:r>
            <a:rPr lang="en-US"/>
            <a:t>SNAPSHOT</a:t>
          </a:r>
        </a:p>
      </dgm:t>
    </dgm:pt>
    <dgm:pt modelId="{8B0A5B40-1840-4C95-A5A2-8F17C00CA139}" type="parTrans" cxnId="{2221781B-A132-4C44-B05C-3C786035FBCC}">
      <dgm:prSet/>
      <dgm:spPr/>
      <dgm:t>
        <a:bodyPr/>
        <a:lstStyle/>
        <a:p>
          <a:endParaRPr lang="en-US"/>
        </a:p>
      </dgm:t>
    </dgm:pt>
    <dgm:pt modelId="{CE18A610-A9D4-47D7-AE8E-58B2D21C011D}" type="sibTrans" cxnId="{2221781B-A132-4C44-B05C-3C786035FBCC}">
      <dgm:prSet/>
      <dgm:spPr/>
      <dgm:t>
        <a:bodyPr/>
        <a:lstStyle/>
        <a:p>
          <a:endParaRPr lang="en-US"/>
        </a:p>
      </dgm:t>
    </dgm:pt>
    <dgm:pt modelId="{5DD1B619-2AC8-4E0B-AD50-730FC6DFA45C}">
      <dgm:prSet/>
      <dgm:spPr/>
      <dgm:t>
        <a:bodyPr/>
        <a:lstStyle/>
        <a:p>
          <a:r>
            <a:rPr lang="en-US"/>
            <a:t>Both models</a:t>
          </a:r>
        </a:p>
      </dgm:t>
    </dgm:pt>
    <dgm:pt modelId="{11F5E1B9-C265-46BE-83D4-CB2C02DAB8D2}" type="parTrans" cxnId="{576EC418-EC10-4C3F-BF14-4A9C65A3EE93}">
      <dgm:prSet/>
      <dgm:spPr/>
      <dgm:t>
        <a:bodyPr/>
        <a:lstStyle/>
        <a:p>
          <a:endParaRPr lang="en-US"/>
        </a:p>
      </dgm:t>
    </dgm:pt>
    <dgm:pt modelId="{0754B636-128B-4416-AA9F-8F3A5D7F61BB}" type="sibTrans" cxnId="{576EC418-EC10-4C3F-BF14-4A9C65A3EE93}">
      <dgm:prSet/>
      <dgm:spPr/>
      <dgm:t>
        <a:bodyPr/>
        <a:lstStyle/>
        <a:p>
          <a:endParaRPr lang="en-US"/>
        </a:p>
      </dgm:t>
    </dgm:pt>
    <dgm:pt modelId="{1856B30A-2116-41AD-90F6-0F2C1FCB7870}">
      <dgm:prSet/>
      <dgm:spPr/>
      <dgm:t>
        <a:bodyPr/>
        <a:lstStyle/>
        <a:p>
          <a:r>
            <a:rPr lang="en-US" dirty="0"/>
            <a:t>READ COMMITTED</a:t>
          </a:r>
        </a:p>
      </dgm:t>
    </dgm:pt>
    <dgm:pt modelId="{FBB4045F-2DE9-4374-A38D-31B34AFF311B}" type="parTrans" cxnId="{4266249A-A792-4C59-8933-FBE9B35EF7F5}">
      <dgm:prSet/>
      <dgm:spPr/>
      <dgm:t>
        <a:bodyPr/>
        <a:lstStyle/>
        <a:p>
          <a:endParaRPr lang="en-US"/>
        </a:p>
      </dgm:t>
    </dgm:pt>
    <dgm:pt modelId="{D39D5714-A9E4-48BA-BB8C-36836E6446F5}" type="sibTrans" cxnId="{4266249A-A792-4C59-8933-FBE9B35EF7F5}">
      <dgm:prSet/>
      <dgm:spPr/>
      <dgm:t>
        <a:bodyPr/>
        <a:lstStyle/>
        <a:p>
          <a:endParaRPr lang="en-US"/>
        </a:p>
      </dgm:t>
    </dgm:pt>
    <dgm:pt modelId="{A6F12509-5259-47C5-A006-9A1621E2F44F}" type="pres">
      <dgm:prSet presAssocID="{560E2F71-812F-4E6B-BBAA-B6AE0DF61F2F}" presName="diagram" presStyleCnt="0">
        <dgm:presLayoutVars>
          <dgm:chPref val="1"/>
          <dgm:dir/>
          <dgm:animOne val="branch"/>
          <dgm:animLvl val="lvl"/>
          <dgm:resizeHandles/>
        </dgm:presLayoutVars>
      </dgm:prSet>
      <dgm:spPr/>
    </dgm:pt>
    <dgm:pt modelId="{2CC89993-6001-4C1A-B6F3-80DAD02733D2}" type="pres">
      <dgm:prSet presAssocID="{07B210DB-31D0-4434-BD2F-9E3D69A69135}" presName="root" presStyleCnt="0"/>
      <dgm:spPr/>
    </dgm:pt>
    <dgm:pt modelId="{69437CFE-8081-4D24-8FC2-648E95462969}" type="pres">
      <dgm:prSet presAssocID="{07B210DB-31D0-4434-BD2F-9E3D69A69135}" presName="rootComposite" presStyleCnt="0"/>
      <dgm:spPr/>
    </dgm:pt>
    <dgm:pt modelId="{F12AC0E1-1BA8-4A44-83DC-CAE8BD330F59}" type="pres">
      <dgm:prSet presAssocID="{07B210DB-31D0-4434-BD2F-9E3D69A69135}" presName="rootText" presStyleLbl="node1" presStyleIdx="0" presStyleCnt="3"/>
      <dgm:spPr/>
    </dgm:pt>
    <dgm:pt modelId="{714C0BAD-D6A2-4522-99AC-9701AE544512}" type="pres">
      <dgm:prSet presAssocID="{07B210DB-31D0-4434-BD2F-9E3D69A69135}" presName="rootConnector" presStyleLbl="node1" presStyleIdx="0" presStyleCnt="3"/>
      <dgm:spPr/>
    </dgm:pt>
    <dgm:pt modelId="{07453E1E-8886-4C90-B49D-FE44FBDB0A52}" type="pres">
      <dgm:prSet presAssocID="{07B210DB-31D0-4434-BD2F-9E3D69A69135}" presName="childShape" presStyleCnt="0"/>
      <dgm:spPr/>
    </dgm:pt>
    <dgm:pt modelId="{08E75698-32BF-4203-8280-78C504BEB299}" type="pres">
      <dgm:prSet presAssocID="{DAAC5F77-A210-4DA7-98E7-9DAC77013194}" presName="Name13" presStyleLbl="parChTrans1D2" presStyleIdx="0" presStyleCnt="5"/>
      <dgm:spPr/>
    </dgm:pt>
    <dgm:pt modelId="{4089B0DA-31F2-4539-933B-F973B1AEBE0E}" type="pres">
      <dgm:prSet presAssocID="{E2E76132-B233-4282-BC23-4F940309746E}" presName="childText" presStyleLbl="bgAcc1" presStyleIdx="0" presStyleCnt="5">
        <dgm:presLayoutVars>
          <dgm:bulletEnabled val="1"/>
        </dgm:presLayoutVars>
      </dgm:prSet>
      <dgm:spPr/>
    </dgm:pt>
    <dgm:pt modelId="{B1CE87F0-68DF-49FF-A98D-8D53DD936DE0}" type="pres">
      <dgm:prSet presAssocID="{AC791996-64FD-4EDE-9A2F-AFD13A2513D6}" presName="Name13" presStyleLbl="parChTrans1D2" presStyleIdx="1" presStyleCnt="5"/>
      <dgm:spPr/>
    </dgm:pt>
    <dgm:pt modelId="{810314D7-BAF6-420E-A615-1907F783BD67}" type="pres">
      <dgm:prSet presAssocID="{18893120-215F-4C44-A03B-7EE622EC24A6}" presName="childText" presStyleLbl="bgAcc1" presStyleIdx="1" presStyleCnt="5">
        <dgm:presLayoutVars>
          <dgm:bulletEnabled val="1"/>
        </dgm:presLayoutVars>
      </dgm:prSet>
      <dgm:spPr/>
    </dgm:pt>
    <dgm:pt modelId="{ED4C47B4-03FF-45BB-9AC9-7A97109AD90E}" type="pres">
      <dgm:prSet presAssocID="{01FBA479-7C90-4256-AC3A-C4C1D1DE8250}" presName="Name13" presStyleLbl="parChTrans1D2" presStyleIdx="2" presStyleCnt="5"/>
      <dgm:spPr/>
    </dgm:pt>
    <dgm:pt modelId="{FCAC968F-23DD-43A4-9AE8-B3DD2CF3A4C1}" type="pres">
      <dgm:prSet presAssocID="{BA058678-7519-4A5E-A2B7-BC0ABC93274F}" presName="childText" presStyleLbl="bgAcc1" presStyleIdx="2" presStyleCnt="5">
        <dgm:presLayoutVars>
          <dgm:bulletEnabled val="1"/>
        </dgm:presLayoutVars>
      </dgm:prSet>
      <dgm:spPr/>
    </dgm:pt>
    <dgm:pt modelId="{2A20C690-21CC-4C45-AEFD-B410DCA6402E}" type="pres">
      <dgm:prSet presAssocID="{C4216486-CC1F-4B13-8C43-B55BCBBF4252}" presName="root" presStyleCnt="0"/>
      <dgm:spPr/>
    </dgm:pt>
    <dgm:pt modelId="{752650BA-83F0-455B-B8D7-936E68176505}" type="pres">
      <dgm:prSet presAssocID="{C4216486-CC1F-4B13-8C43-B55BCBBF4252}" presName="rootComposite" presStyleCnt="0"/>
      <dgm:spPr/>
    </dgm:pt>
    <dgm:pt modelId="{BDFF8043-4278-4296-8BA3-C231584294AA}" type="pres">
      <dgm:prSet presAssocID="{C4216486-CC1F-4B13-8C43-B55BCBBF4252}" presName="rootText" presStyleLbl="node1" presStyleIdx="1" presStyleCnt="3"/>
      <dgm:spPr/>
    </dgm:pt>
    <dgm:pt modelId="{A5B39918-208B-4B0D-B077-61CC2F5AF1DF}" type="pres">
      <dgm:prSet presAssocID="{C4216486-CC1F-4B13-8C43-B55BCBBF4252}" presName="rootConnector" presStyleLbl="node1" presStyleIdx="1" presStyleCnt="3"/>
      <dgm:spPr/>
    </dgm:pt>
    <dgm:pt modelId="{29201788-66EF-4169-8E29-C0F1BEBE9BE2}" type="pres">
      <dgm:prSet presAssocID="{C4216486-CC1F-4B13-8C43-B55BCBBF4252}" presName="childShape" presStyleCnt="0"/>
      <dgm:spPr/>
    </dgm:pt>
    <dgm:pt modelId="{8FADB476-F0CC-412B-96A6-8182DD6692AB}" type="pres">
      <dgm:prSet presAssocID="{8B0A5B40-1840-4C95-A5A2-8F17C00CA139}" presName="Name13" presStyleLbl="parChTrans1D2" presStyleIdx="3" presStyleCnt="5"/>
      <dgm:spPr/>
    </dgm:pt>
    <dgm:pt modelId="{E1BE1503-3750-4894-B5B8-C5CE080FE00C}" type="pres">
      <dgm:prSet presAssocID="{F45B9DA6-C281-4600-9D17-A50141F3063D}" presName="childText" presStyleLbl="bgAcc1" presStyleIdx="3" presStyleCnt="5">
        <dgm:presLayoutVars>
          <dgm:bulletEnabled val="1"/>
        </dgm:presLayoutVars>
      </dgm:prSet>
      <dgm:spPr/>
    </dgm:pt>
    <dgm:pt modelId="{161B7747-8B9D-4E3F-8B3B-24E5523B9968}" type="pres">
      <dgm:prSet presAssocID="{5DD1B619-2AC8-4E0B-AD50-730FC6DFA45C}" presName="root" presStyleCnt="0"/>
      <dgm:spPr/>
    </dgm:pt>
    <dgm:pt modelId="{C2117ABB-79B4-4141-957B-2BC5B49B3083}" type="pres">
      <dgm:prSet presAssocID="{5DD1B619-2AC8-4E0B-AD50-730FC6DFA45C}" presName="rootComposite" presStyleCnt="0"/>
      <dgm:spPr/>
    </dgm:pt>
    <dgm:pt modelId="{1962580D-DBDF-4AEA-BCC7-3B59A5F260A1}" type="pres">
      <dgm:prSet presAssocID="{5DD1B619-2AC8-4E0B-AD50-730FC6DFA45C}" presName="rootText" presStyleLbl="node1" presStyleIdx="2" presStyleCnt="3"/>
      <dgm:spPr/>
    </dgm:pt>
    <dgm:pt modelId="{7935CB5C-8831-4F9D-A8D6-8C466CB62F99}" type="pres">
      <dgm:prSet presAssocID="{5DD1B619-2AC8-4E0B-AD50-730FC6DFA45C}" presName="rootConnector" presStyleLbl="node1" presStyleIdx="2" presStyleCnt="3"/>
      <dgm:spPr/>
    </dgm:pt>
    <dgm:pt modelId="{FAD6EFF7-F9B7-4FC3-AD40-A270AD493E6C}" type="pres">
      <dgm:prSet presAssocID="{5DD1B619-2AC8-4E0B-AD50-730FC6DFA45C}" presName="childShape" presStyleCnt="0"/>
      <dgm:spPr/>
    </dgm:pt>
    <dgm:pt modelId="{74C4CA71-B14E-44B3-B7C9-9C52D7FFA091}" type="pres">
      <dgm:prSet presAssocID="{FBB4045F-2DE9-4374-A38D-31B34AFF311B}" presName="Name13" presStyleLbl="parChTrans1D2" presStyleIdx="4" presStyleCnt="5"/>
      <dgm:spPr/>
    </dgm:pt>
    <dgm:pt modelId="{C73B957B-5BED-485E-A2FD-BEB04A5B5659}" type="pres">
      <dgm:prSet presAssocID="{1856B30A-2116-41AD-90F6-0F2C1FCB7870}" presName="childText" presStyleLbl="bgAcc1" presStyleIdx="4" presStyleCnt="5">
        <dgm:presLayoutVars>
          <dgm:bulletEnabled val="1"/>
        </dgm:presLayoutVars>
      </dgm:prSet>
      <dgm:spPr/>
    </dgm:pt>
  </dgm:ptLst>
  <dgm:cxnLst>
    <dgm:cxn modelId="{CB5E5B04-EC05-4DCC-9CA6-4C5AC272895B}" srcId="{560E2F71-812F-4E6B-BBAA-B6AE0DF61F2F}" destId="{07B210DB-31D0-4434-BD2F-9E3D69A69135}" srcOrd="0" destOrd="0" parTransId="{05563ABE-18FD-4F9D-8137-CB87314BCB5F}" sibTransId="{FE6D489D-1A36-4799-ADF4-C78223780662}"/>
    <dgm:cxn modelId="{0D0CA107-130D-4CF4-81D7-0F29D9C1B0D5}" type="presOf" srcId="{F45B9DA6-C281-4600-9D17-A50141F3063D}" destId="{E1BE1503-3750-4894-B5B8-C5CE080FE00C}" srcOrd="0" destOrd="0" presId="urn:microsoft.com/office/officeart/2005/8/layout/hierarchy3"/>
    <dgm:cxn modelId="{54EA6D0D-8BE0-4D45-8FC5-F8494D608451}" type="presOf" srcId="{C4216486-CC1F-4B13-8C43-B55BCBBF4252}" destId="{BDFF8043-4278-4296-8BA3-C231584294AA}" srcOrd="0" destOrd="0" presId="urn:microsoft.com/office/officeart/2005/8/layout/hierarchy3"/>
    <dgm:cxn modelId="{576EC418-EC10-4C3F-BF14-4A9C65A3EE93}" srcId="{560E2F71-812F-4E6B-BBAA-B6AE0DF61F2F}" destId="{5DD1B619-2AC8-4E0B-AD50-730FC6DFA45C}" srcOrd="2" destOrd="0" parTransId="{11F5E1B9-C265-46BE-83D4-CB2C02DAB8D2}" sibTransId="{0754B636-128B-4416-AA9F-8F3A5D7F61BB}"/>
    <dgm:cxn modelId="{CF83EB18-61C2-485C-AC67-EAADC3CE5FF6}" srcId="{07B210DB-31D0-4434-BD2F-9E3D69A69135}" destId="{E2E76132-B233-4282-BC23-4F940309746E}" srcOrd="0" destOrd="0" parTransId="{DAAC5F77-A210-4DA7-98E7-9DAC77013194}" sibTransId="{0588746D-A013-4193-976F-73901CC7ED88}"/>
    <dgm:cxn modelId="{2221781B-A132-4C44-B05C-3C786035FBCC}" srcId="{C4216486-CC1F-4B13-8C43-B55BCBBF4252}" destId="{F45B9DA6-C281-4600-9D17-A50141F3063D}" srcOrd="0" destOrd="0" parTransId="{8B0A5B40-1840-4C95-A5A2-8F17C00CA139}" sibTransId="{CE18A610-A9D4-47D7-AE8E-58B2D21C011D}"/>
    <dgm:cxn modelId="{86989D2C-7954-4D43-8B55-5E8EAF61A1BC}" type="presOf" srcId="{C4216486-CC1F-4B13-8C43-B55BCBBF4252}" destId="{A5B39918-208B-4B0D-B077-61CC2F5AF1DF}" srcOrd="1" destOrd="0" presId="urn:microsoft.com/office/officeart/2005/8/layout/hierarchy3"/>
    <dgm:cxn modelId="{BA7D2B3F-F4EF-404C-A1B1-BD3B5489E515}" type="presOf" srcId="{01FBA479-7C90-4256-AC3A-C4C1D1DE8250}" destId="{ED4C47B4-03FF-45BB-9AC9-7A97109AD90E}" srcOrd="0" destOrd="0" presId="urn:microsoft.com/office/officeart/2005/8/layout/hierarchy3"/>
    <dgm:cxn modelId="{2BB01E6C-F279-4F68-9217-B024FAA09738}" type="presOf" srcId="{DAAC5F77-A210-4DA7-98E7-9DAC77013194}" destId="{08E75698-32BF-4203-8280-78C504BEB299}" srcOrd="0" destOrd="0" presId="urn:microsoft.com/office/officeart/2005/8/layout/hierarchy3"/>
    <dgm:cxn modelId="{ED9FF94D-FFC7-4BE9-8EC4-18286E0E8E50}" type="presOf" srcId="{BA058678-7519-4A5E-A2B7-BC0ABC93274F}" destId="{FCAC968F-23DD-43A4-9AE8-B3DD2CF3A4C1}" srcOrd="0" destOrd="0" presId="urn:microsoft.com/office/officeart/2005/8/layout/hierarchy3"/>
    <dgm:cxn modelId="{8B42FD52-2EBA-456E-9E65-DDEB80DD977F}" type="presOf" srcId="{560E2F71-812F-4E6B-BBAA-B6AE0DF61F2F}" destId="{A6F12509-5259-47C5-A006-9A1621E2F44F}" srcOrd="0" destOrd="0" presId="urn:microsoft.com/office/officeart/2005/8/layout/hierarchy3"/>
    <dgm:cxn modelId="{92DA5697-E07C-4228-8A3A-AD52B96A5C18}" type="presOf" srcId="{07B210DB-31D0-4434-BD2F-9E3D69A69135}" destId="{F12AC0E1-1BA8-4A44-83DC-CAE8BD330F59}" srcOrd="0" destOrd="0" presId="urn:microsoft.com/office/officeart/2005/8/layout/hierarchy3"/>
    <dgm:cxn modelId="{4266249A-A792-4C59-8933-FBE9B35EF7F5}" srcId="{5DD1B619-2AC8-4E0B-AD50-730FC6DFA45C}" destId="{1856B30A-2116-41AD-90F6-0F2C1FCB7870}" srcOrd="0" destOrd="0" parTransId="{FBB4045F-2DE9-4374-A38D-31B34AFF311B}" sibTransId="{D39D5714-A9E4-48BA-BB8C-36836E6446F5}"/>
    <dgm:cxn modelId="{9A21579B-4C47-4C6F-96ED-76D082F6E700}" type="presOf" srcId="{FBB4045F-2DE9-4374-A38D-31B34AFF311B}" destId="{74C4CA71-B14E-44B3-B7C9-9C52D7FFA091}" srcOrd="0" destOrd="0" presId="urn:microsoft.com/office/officeart/2005/8/layout/hierarchy3"/>
    <dgm:cxn modelId="{92ECEBA5-C966-4BBF-B21E-C66D5B130381}" type="presOf" srcId="{5DD1B619-2AC8-4E0B-AD50-730FC6DFA45C}" destId="{1962580D-DBDF-4AEA-BCC7-3B59A5F260A1}" srcOrd="0" destOrd="0" presId="urn:microsoft.com/office/officeart/2005/8/layout/hierarchy3"/>
    <dgm:cxn modelId="{F99616A7-A47A-49EE-8C34-1D5748CAD316}" srcId="{07B210DB-31D0-4434-BD2F-9E3D69A69135}" destId="{BA058678-7519-4A5E-A2B7-BC0ABC93274F}" srcOrd="2" destOrd="0" parTransId="{01FBA479-7C90-4256-AC3A-C4C1D1DE8250}" sibTransId="{B91CF0F8-E34E-4817-8FD2-12AEAD83EEB1}"/>
    <dgm:cxn modelId="{7E820FAB-8391-4CEF-9B47-72DBB25A0583}" srcId="{07B210DB-31D0-4434-BD2F-9E3D69A69135}" destId="{18893120-215F-4C44-A03B-7EE622EC24A6}" srcOrd="1" destOrd="0" parTransId="{AC791996-64FD-4EDE-9A2F-AFD13A2513D6}" sibTransId="{483339D0-2464-4141-B63E-AA02F553F703}"/>
    <dgm:cxn modelId="{903019AC-2B01-4CF8-BA48-EDB747F774CB}" srcId="{560E2F71-812F-4E6B-BBAA-B6AE0DF61F2F}" destId="{C4216486-CC1F-4B13-8C43-B55BCBBF4252}" srcOrd="1" destOrd="0" parTransId="{182AD56C-4012-4A97-BC2A-B9D10AB6AF7B}" sibTransId="{C3011444-66ED-42FC-8CEF-D4F185AC0B6A}"/>
    <dgm:cxn modelId="{261A96B8-BF4F-4E68-BF20-1A90AB89E737}" type="presOf" srcId="{E2E76132-B233-4282-BC23-4F940309746E}" destId="{4089B0DA-31F2-4539-933B-F973B1AEBE0E}" srcOrd="0" destOrd="0" presId="urn:microsoft.com/office/officeart/2005/8/layout/hierarchy3"/>
    <dgm:cxn modelId="{226A65C2-8E52-4D24-97DC-4F971848F4BD}" type="presOf" srcId="{AC791996-64FD-4EDE-9A2F-AFD13A2513D6}" destId="{B1CE87F0-68DF-49FF-A98D-8D53DD936DE0}" srcOrd="0" destOrd="0" presId="urn:microsoft.com/office/officeart/2005/8/layout/hierarchy3"/>
    <dgm:cxn modelId="{152AE9CA-AD8E-484B-AFE1-1882FA7DD83A}" type="presOf" srcId="{18893120-215F-4C44-A03B-7EE622EC24A6}" destId="{810314D7-BAF6-420E-A615-1907F783BD67}" srcOrd="0" destOrd="0" presId="urn:microsoft.com/office/officeart/2005/8/layout/hierarchy3"/>
    <dgm:cxn modelId="{5BE557D5-5F45-40CA-93B7-CEDA63AA8E9A}" type="presOf" srcId="{1856B30A-2116-41AD-90F6-0F2C1FCB7870}" destId="{C73B957B-5BED-485E-A2FD-BEB04A5B5659}" srcOrd="0" destOrd="0" presId="urn:microsoft.com/office/officeart/2005/8/layout/hierarchy3"/>
    <dgm:cxn modelId="{FFC55FEA-E323-485E-9DC5-BAA0F82FFF87}" type="presOf" srcId="{07B210DB-31D0-4434-BD2F-9E3D69A69135}" destId="{714C0BAD-D6A2-4522-99AC-9701AE544512}" srcOrd="1" destOrd="0" presId="urn:microsoft.com/office/officeart/2005/8/layout/hierarchy3"/>
    <dgm:cxn modelId="{18E997EA-8901-4E90-B42C-50F192C0394C}" type="presOf" srcId="{5DD1B619-2AC8-4E0B-AD50-730FC6DFA45C}" destId="{7935CB5C-8831-4F9D-A8D6-8C466CB62F99}" srcOrd="1" destOrd="0" presId="urn:microsoft.com/office/officeart/2005/8/layout/hierarchy3"/>
    <dgm:cxn modelId="{897C8BF8-85EE-4305-B998-52888DD509BF}" type="presOf" srcId="{8B0A5B40-1840-4C95-A5A2-8F17C00CA139}" destId="{8FADB476-F0CC-412B-96A6-8182DD6692AB}" srcOrd="0" destOrd="0" presId="urn:microsoft.com/office/officeart/2005/8/layout/hierarchy3"/>
    <dgm:cxn modelId="{2267AC9C-26F1-4165-8E60-4B61A41D9934}" type="presParOf" srcId="{A6F12509-5259-47C5-A006-9A1621E2F44F}" destId="{2CC89993-6001-4C1A-B6F3-80DAD02733D2}" srcOrd="0" destOrd="0" presId="urn:microsoft.com/office/officeart/2005/8/layout/hierarchy3"/>
    <dgm:cxn modelId="{E45BA6D4-CF77-40C5-B662-224367F391DE}" type="presParOf" srcId="{2CC89993-6001-4C1A-B6F3-80DAD02733D2}" destId="{69437CFE-8081-4D24-8FC2-648E95462969}" srcOrd="0" destOrd="0" presId="urn:microsoft.com/office/officeart/2005/8/layout/hierarchy3"/>
    <dgm:cxn modelId="{0C5BA1A4-C62E-4B95-9CDC-E0708113B1D8}" type="presParOf" srcId="{69437CFE-8081-4D24-8FC2-648E95462969}" destId="{F12AC0E1-1BA8-4A44-83DC-CAE8BD330F59}" srcOrd="0" destOrd="0" presId="urn:microsoft.com/office/officeart/2005/8/layout/hierarchy3"/>
    <dgm:cxn modelId="{79952690-AA26-43A5-96A5-3052EA5CF09C}" type="presParOf" srcId="{69437CFE-8081-4D24-8FC2-648E95462969}" destId="{714C0BAD-D6A2-4522-99AC-9701AE544512}" srcOrd="1" destOrd="0" presId="urn:microsoft.com/office/officeart/2005/8/layout/hierarchy3"/>
    <dgm:cxn modelId="{2629E5E1-06BE-4134-A67C-CA3C564D80C3}" type="presParOf" srcId="{2CC89993-6001-4C1A-B6F3-80DAD02733D2}" destId="{07453E1E-8886-4C90-B49D-FE44FBDB0A52}" srcOrd="1" destOrd="0" presId="urn:microsoft.com/office/officeart/2005/8/layout/hierarchy3"/>
    <dgm:cxn modelId="{267B9A5D-029C-470F-AC44-7BDDB83C4FA4}" type="presParOf" srcId="{07453E1E-8886-4C90-B49D-FE44FBDB0A52}" destId="{08E75698-32BF-4203-8280-78C504BEB299}" srcOrd="0" destOrd="0" presId="urn:microsoft.com/office/officeart/2005/8/layout/hierarchy3"/>
    <dgm:cxn modelId="{F1E1AF9E-C4CC-4387-BE49-6DC130D14B68}" type="presParOf" srcId="{07453E1E-8886-4C90-B49D-FE44FBDB0A52}" destId="{4089B0DA-31F2-4539-933B-F973B1AEBE0E}" srcOrd="1" destOrd="0" presId="urn:microsoft.com/office/officeart/2005/8/layout/hierarchy3"/>
    <dgm:cxn modelId="{6D5DFD7B-7977-48CB-A9D7-4B98D7603B3B}" type="presParOf" srcId="{07453E1E-8886-4C90-B49D-FE44FBDB0A52}" destId="{B1CE87F0-68DF-49FF-A98D-8D53DD936DE0}" srcOrd="2" destOrd="0" presId="urn:microsoft.com/office/officeart/2005/8/layout/hierarchy3"/>
    <dgm:cxn modelId="{C498400D-00BC-4BDA-BB79-FE16DB549B67}" type="presParOf" srcId="{07453E1E-8886-4C90-B49D-FE44FBDB0A52}" destId="{810314D7-BAF6-420E-A615-1907F783BD67}" srcOrd="3" destOrd="0" presId="urn:microsoft.com/office/officeart/2005/8/layout/hierarchy3"/>
    <dgm:cxn modelId="{460FFD38-D275-4FE7-B221-B40D4346B96C}" type="presParOf" srcId="{07453E1E-8886-4C90-B49D-FE44FBDB0A52}" destId="{ED4C47B4-03FF-45BB-9AC9-7A97109AD90E}" srcOrd="4" destOrd="0" presId="urn:microsoft.com/office/officeart/2005/8/layout/hierarchy3"/>
    <dgm:cxn modelId="{38264A96-59CD-4F09-90F5-9E98AE968B5C}" type="presParOf" srcId="{07453E1E-8886-4C90-B49D-FE44FBDB0A52}" destId="{FCAC968F-23DD-43A4-9AE8-B3DD2CF3A4C1}" srcOrd="5" destOrd="0" presId="urn:microsoft.com/office/officeart/2005/8/layout/hierarchy3"/>
    <dgm:cxn modelId="{E54B7532-E704-4838-A828-718461689539}" type="presParOf" srcId="{A6F12509-5259-47C5-A006-9A1621E2F44F}" destId="{2A20C690-21CC-4C45-AEFD-B410DCA6402E}" srcOrd="1" destOrd="0" presId="urn:microsoft.com/office/officeart/2005/8/layout/hierarchy3"/>
    <dgm:cxn modelId="{E68EC7FE-5724-43B2-92B1-4F99A7968074}" type="presParOf" srcId="{2A20C690-21CC-4C45-AEFD-B410DCA6402E}" destId="{752650BA-83F0-455B-B8D7-936E68176505}" srcOrd="0" destOrd="0" presId="urn:microsoft.com/office/officeart/2005/8/layout/hierarchy3"/>
    <dgm:cxn modelId="{14365092-0A3D-495F-B92B-4F25E7223D91}" type="presParOf" srcId="{752650BA-83F0-455B-B8D7-936E68176505}" destId="{BDFF8043-4278-4296-8BA3-C231584294AA}" srcOrd="0" destOrd="0" presId="urn:microsoft.com/office/officeart/2005/8/layout/hierarchy3"/>
    <dgm:cxn modelId="{FE4FD20C-0CF8-4E54-B2D6-73CF21826203}" type="presParOf" srcId="{752650BA-83F0-455B-B8D7-936E68176505}" destId="{A5B39918-208B-4B0D-B077-61CC2F5AF1DF}" srcOrd="1" destOrd="0" presId="urn:microsoft.com/office/officeart/2005/8/layout/hierarchy3"/>
    <dgm:cxn modelId="{B1B12230-1FED-45DF-A1FF-EE40443A98A4}" type="presParOf" srcId="{2A20C690-21CC-4C45-AEFD-B410DCA6402E}" destId="{29201788-66EF-4169-8E29-C0F1BEBE9BE2}" srcOrd="1" destOrd="0" presId="urn:microsoft.com/office/officeart/2005/8/layout/hierarchy3"/>
    <dgm:cxn modelId="{B2E2F9E8-4FD5-46F0-B52C-503EBF38A59D}" type="presParOf" srcId="{29201788-66EF-4169-8E29-C0F1BEBE9BE2}" destId="{8FADB476-F0CC-412B-96A6-8182DD6692AB}" srcOrd="0" destOrd="0" presId="urn:microsoft.com/office/officeart/2005/8/layout/hierarchy3"/>
    <dgm:cxn modelId="{53E6A648-F6A2-47C0-97FD-A18509A3C937}" type="presParOf" srcId="{29201788-66EF-4169-8E29-C0F1BEBE9BE2}" destId="{E1BE1503-3750-4894-B5B8-C5CE080FE00C}" srcOrd="1" destOrd="0" presId="urn:microsoft.com/office/officeart/2005/8/layout/hierarchy3"/>
    <dgm:cxn modelId="{C34CDC48-F4EF-4D1A-952B-3D8FA18011E2}" type="presParOf" srcId="{A6F12509-5259-47C5-A006-9A1621E2F44F}" destId="{161B7747-8B9D-4E3F-8B3B-24E5523B9968}" srcOrd="2" destOrd="0" presId="urn:microsoft.com/office/officeart/2005/8/layout/hierarchy3"/>
    <dgm:cxn modelId="{25F68E6A-CB31-4513-9512-1926CE57E167}" type="presParOf" srcId="{161B7747-8B9D-4E3F-8B3B-24E5523B9968}" destId="{C2117ABB-79B4-4141-957B-2BC5B49B3083}" srcOrd="0" destOrd="0" presId="urn:microsoft.com/office/officeart/2005/8/layout/hierarchy3"/>
    <dgm:cxn modelId="{F33C524D-4C55-4E68-91B6-EF35450DAAA0}" type="presParOf" srcId="{C2117ABB-79B4-4141-957B-2BC5B49B3083}" destId="{1962580D-DBDF-4AEA-BCC7-3B59A5F260A1}" srcOrd="0" destOrd="0" presId="urn:microsoft.com/office/officeart/2005/8/layout/hierarchy3"/>
    <dgm:cxn modelId="{AB5C59F7-0081-4AA0-9927-BC6603973B2B}" type="presParOf" srcId="{C2117ABB-79B4-4141-957B-2BC5B49B3083}" destId="{7935CB5C-8831-4F9D-A8D6-8C466CB62F99}" srcOrd="1" destOrd="0" presId="urn:microsoft.com/office/officeart/2005/8/layout/hierarchy3"/>
    <dgm:cxn modelId="{0C6FAC83-E8CC-4E7E-8CB7-6EC96283DED2}" type="presParOf" srcId="{161B7747-8B9D-4E3F-8B3B-24E5523B9968}" destId="{FAD6EFF7-F9B7-4FC3-AD40-A270AD493E6C}" srcOrd="1" destOrd="0" presId="urn:microsoft.com/office/officeart/2005/8/layout/hierarchy3"/>
    <dgm:cxn modelId="{A70144A8-4644-4820-B23C-010B29600038}" type="presParOf" srcId="{FAD6EFF7-F9B7-4FC3-AD40-A270AD493E6C}" destId="{74C4CA71-B14E-44B3-B7C9-9C52D7FFA091}" srcOrd="0" destOrd="0" presId="urn:microsoft.com/office/officeart/2005/8/layout/hierarchy3"/>
    <dgm:cxn modelId="{BE06646A-4C76-42FC-8CC4-7B6924169548}" type="presParOf" srcId="{FAD6EFF7-F9B7-4FC3-AD40-A270AD493E6C}" destId="{C73B957B-5BED-485E-A2FD-BEB04A5B5659}"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2AC0E1-1BA8-4A44-83DC-CAE8BD330F59}">
      <dsp:nvSpPr>
        <dsp:cNvPr id="0" name=""/>
        <dsp:cNvSpPr/>
      </dsp:nvSpPr>
      <dsp:spPr>
        <a:xfrm>
          <a:off x="795" y="733279"/>
          <a:ext cx="1860575" cy="93028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kern="1200" dirty="0"/>
            <a:t>Pessimistic model</a:t>
          </a:r>
        </a:p>
      </dsp:txBody>
      <dsp:txXfrm>
        <a:off x="28042" y="760526"/>
        <a:ext cx="1806081" cy="875793"/>
      </dsp:txXfrm>
    </dsp:sp>
    <dsp:sp modelId="{08E75698-32BF-4203-8280-78C504BEB299}">
      <dsp:nvSpPr>
        <dsp:cNvPr id="0" name=""/>
        <dsp:cNvSpPr/>
      </dsp:nvSpPr>
      <dsp:spPr>
        <a:xfrm>
          <a:off x="186852" y="1663567"/>
          <a:ext cx="186057" cy="697715"/>
        </a:xfrm>
        <a:custGeom>
          <a:avLst/>
          <a:gdLst/>
          <a:ahLst/>
          <a:cxnLst/>
          <a:rect l="0" t="0" r="0" b="0"/>
          <a:pathLst>
            <a:path>
              <a:moveTo>
                <a:pt x="0" y="0"/>
              </a:moveTo>
              <a:lnTo>
                <a:pt x="0" y="697715"/>
              </a:lnTo>
              <a:lnTo>
                <a:pt x="186057" y="697715"/>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089B0DA-31F2-4539-933B-F973B1AEBE0E}">
      <dsp:nvSpPr>
        <dsp:cNvPr id="0" name=""/>
        <dsp:cNvSpPr/>
      </dsp:nvSpPr>
      <dsp:spPr>
        <a:xfrm>
          <a:off x="372910" y="1896139"/>
          <a:ext cx="1488460" cy="930287"/>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READ UNCOMMITTED</a:t>
          </a:r>
        </a:p>
      </dsp:txBody>
      <dsp:txXfrm>
        <a:off x="400157" y="1923386"/>
        <a:ext cx="1433966" cy="875793"/>
      </dsp:txXfrm>
    </dsp:sp>
    <dsp:sp modelId="{B1CE87F0-68DF-49FF-A98D-8D53DD936DE0}">
      <dsp:nvSpPr>
        <dsp:cNvPr id="0" name=""/>
        <dsp:cNvSpPr/>
      </dsp:nvSpPr>
      <dsp:spPr>
        <a:xfrm>
          <a:off x="186852" y="1663567"/>
          <a:ext cx="186057" cy="1860575"/>
        </a:xfrm>
        <a:custGeom>
          <a:avLst/>
          <a:gdLst/>
          <a:ahLst/>
          <a:cxnLst/>
          <a:rect l="0" t="0" r="0" b="0"/>
          <a:pathLst>
            <a:path>
              <a:moveTo>
                <a:pt x="0" y="0"/>
              </a:moveTo>
              <a:lnTo>
                <a:pt x="0" y="1860575"/>
              </a:lnTo>
              <a:lnTo>
                <a:pt x="186057" y="1860575"/>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10314D7-BAF6-420E-A615-1907F783BD67}">
      <dsp:nvSpPr>
        <dsp:cNvPr id="0" name=""/>
        <dsp:cNvSpPr/>
      </dsp:nvSpPr>
      <dsp:spPr>
        <a:xfrm>
          <a:off x="372910" y="3058998"/>
          <a:ext cx="1488460" cy="930287"/>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REPEATABLE READ</a:t>
          </a:r>
        </a:p>
      </dsp:txBody>
      <dsp:txXfrm>
        <a:off x="400157" y="3086245"/>
        <a:ext cx="1433966" cy="875793"/>
      </dsp:txXfrm>
    </dsp:sp>
    <dsp:sp modelId="{ED4C47B4-03FF-45BB-9AC9-7A97109AD90E}">
      <dsp:nvSpPr>
        <dsp:cNvPr id="0" name=""/>
        <dsp:cNvSpPr/>
      </dsp:nvSpPr>
      <dsp:spPr>
        <a:xfrm>
          <a:off x="186852" y="1663567"/>
          <a:ext cx="186057" cy="3023434"/>
        </a:xfrm>
        <a:custGeom>
          <a:avLst/>
          <a:gdLst/>
          <a:ahLst/>
          <a:cxnLst/>
          <a:rect l="0" t="0" r="0" b="0"/>
          <a:pathLst>
            <a:path>
              <a:moveTo>
                <a:pt x="0" y="0"/>
              </a:moveTo>
              <a:lnTo>
                <a:pt x="0" y="3023434"/>
              </a:lnTo>
              <a:lnTo>
                <a:pt x="186057" y="3023434"/>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CAC968F-23DD-43A4-9AE8-B3DD2CF3A4C1}">
      <dsp:nvSpPr>
        <dsp:cNvPr id="0" name=""/>
        <dsp:cNvSpPr/>
      </dsp:nvSpPr>
      <dsp:spPr>
        <a:xfrm>
          <a:off x="372910" y="4221858"/>
          <a:ext cx="1488460" cy="930287"/>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SERIALIZABLE</a:t>
          </a:r>
        </a:p>
      </dsp:txBody>
      <dsp:txXfrm>
        <a:off x="400157" y="4249105"/>
        <a:ext cx="1433966" cy="875793"/>
      </dsp:txXfrm>
    </dsp:sp>
    <dsp:sp modelId="{BDFF8043-4278-4296-8BA3-C231584294AA}">
      <dsp:nvSpPr>
        <dsp:cNvPr id="0" name=""/>
        <dsp:cNvSpPr/>
      </dsp:nvSpPr>
      <dsp:spPr>
        <a:xfrm>
          <a:off x="2326514" y="733279"/>
          <a:ext cx="1860575" cy="93028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kern="1200"/>
            <a:t>Optimistic model </a:t>
          </a:r>
        </a:p>
      </dsp:txBody>
      <dsp:txXfrm>
        <a:off x="2353761" y="760526"/>
        <a:ext cx="1806081" cy="875793"/>
      </dsp:txXfrm>
    </dsp:sp>
    <dsp:sp modelId="{8FADB476-F0CC-412B-96A6-8182DD6692AB}">
      <dsp:nvSpPr>
        <dsp:cNvPr id="0" name=""/>
        <dsp:cNvSpPr/>
      </dsp:nvSpPr>
      <dsp:spPr>
        <a:xfrm>
          <a:off x="2512571" y="1663567"/>
          <a:ext cx="186057" cy="697715"/>
        </a:xfrm>
        <a:custGeom>
          <a:avLst/>
          <a:gdLst/>
          <a:ahLst/>
          <a:cxnLst/>
          <a:rect l="0" t="0" r="0" b="0"/>
          <a:pathLst>
            <a:path>
              <a:moveTo>
                <a:pt x="0" y="0"/>
              </a:moveTo>
              <a:lnTo>
                <a:pt x="0" y="697715"/>
              </a:lnTo>
              <a:lnTo>
                <a:pt x="186057" y="697715"/>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1BE1503-3750-4894-B5B8-C5CE080FE00C}">
      <dsp:nvSpPr>
        <dsp:cNvPr id="0" name=""/>
        <dsp:cNvSpPr/>
      </dsp:nvSpPr>
      <dsp:spPr>
        <a:xfrm>
          <a:off x="2698629" y="1896139"/>
          <a:ext cx="1488460" cy="930287"/>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a:t>SNAPSHOT</a:t>
          </a:r>
        </a:p>
      </dsp:txBody>
      <dsp:txXfrm>
        <a:off x="2725876" y="1923386"/>
        <a:ext cx="1433966" cy="875793"/>
      </dsp:txXfrm>
    </dsp:sp>
    <dsp:sp modelId="{1962580D-DBDF-4AEA-BCC7-3B59A5F260A1}">
      <dsp:nvSpPr>
        <dsp:cNvPr id="0" name=""/>
        <dsp:cNvSpPr/>
      </dsp:nvSpPr>
      <dsp:spPr>
        <a:xfrm>
          <a:off x="4652233" y="733279"/>
          <a:ext cx="1860575" cy="930287"/>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kern="1200"/>
            <a:t>Both models</a:t>
          </a:r>
        </a:p>
      </dsp:txBody>
      <dsp:txXfrm>
        <a:off x="4679480" y="760526"/>
        <a:ext cx="1806081" cy="875793"/>
      </dsp:txXfrm>
    </dsp:sp>
    <dsp:sp modelId="{74C4CA71-B14E-44B3-B7C9-9C52D7FFA091}">
      <dsp:nvSpPr>
        <dsp:cNvPr id="0" name=""/>
        <dsp:cNvSpPr/>
      </dsp:nvSpPr>
      <dsp:spPr>
        <a:xfrm>
          <a:off x="4838291" y="1663567"/>
          <a:ext cx="186057" cy="697715"/>
        </a:xfrm>
        <a:custGeom>
          <a:avLst/>
          <a:gdLst/>
          <a:ahLst/>
          <a:cxnLst/>
          <a:rect l="0" t="0" r="0" b="0"/>
          <a:pathLst>
            <a:path>
              <a:moveTo>
                <a:pt x="0" y="0"/>
              </a:moveTo>
              <a:lnTo>
                <a:pt x="0" y="697715"/>
              </a:lnTo>
              <a:lnTo>
                <a:pt x="186057" y="697715"/>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73B957B-5BED-485E-A2FD-BEB04A5B5659}">
      <dsp:nvSpPr>
        <dsp:cNvPr id="0" name=""/>
        <dsp:cNvSpPr/>
      </dsp:nvSpPr>
      <dsp:spPr>
        <a:xfrm>
          <a:off x="5024348" y="1896139"/>
          <a:ext cx="1488460" cy="930287"/>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READ COMMITTED</a:t>
          </a:r>
        </a:p>
      </dsp:txBody>
      <dsp:txXfrm>
        <a:off x="5051595" y="1923386"/>
        <a:ext cx="1433966" cy="87579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1C36BF-770D-4D92-ACB6-36A41116AC46}" type="datetimeFigureOut">
              <a:rPr lang="en-US" smtClean="0"/>
              <a:t>4/6/2020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A9071E-816B-4F39-B43F-AB601178CCCC}" type="slidenum">
              <a:rPr lang="en-US" smtClean="0"/>
              <a:t>‹#›</a:t>
            </a:fld>
            <a:endParaRPr lang="en-US"/>
          </a:p>
        </p:txBody>
      </p:sp>
    </p:spTree>
    <p:extLst>
      <p:ext uri="{BB962C8B-B14F-4D97-AF65-F5344CB8AC3E}">
        <p14:creationId xmlns:p14="http://schemas.microsoft.com/office/powerpoint/2010/main" val="30091401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2CAB1CBB-698A-4A06-B46A-CEA54E2C3D9D}"/>
              </a:ext>
            </a:extLst>
          </p:cNvPr>
          <p:cNvSpPr>
            <a:spLocks noGrp="1" noRot="1" noChangeAspect="1" noChangeArrowheads="1" noTextEdit="1"/>
          </p:cNvSpPr>
          <p:nvPr>
            <p:ph type="sldImg"/>
          </p:nvPr>
        </p:nvSpPr>
        <p:spPr>
          <a:xfrm>
            <a:off x="393700" y="692150"/>
            <a:ext cx="6070600" cy="3416300"/>
          </a:xfrm>
          <a:ln/>
        </p:spPr>
      </p:sp>
      <p:sp>
        <p:nvSpPr>
          <p:cNvPr id="33795" name="Notes Placeholder 2">
            <a:extLst>
              <a:ext uri="{FF2B5EF4-FFF2-40B4-BE49-F238E27FC236}">
                <a16:creationId xmlns:a16="http://schemas.microsoft.com/office/drawing/2014/main" id="{98C00C35-3609-4D67-8D9E-9063B4B91901}"/>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a:extLst>
              <a:ext uri="{FF2B5EF4-FFF2-40B4-BE49-F238E27FC236}">
                <a16:creationId xmlns:a16="http://schemas.microsoft.com/office/drawing/2014/main" id="{36C24A43-9292-46A3-8BA5-04A398C313EC}"/>
              </a:ext>
            </a:extLst>
          </p:cNvPr>
          <p:cNvSpPr>
            <a:spLocks noGrp="1" noRot="1" noChangeAspect="1" noChangeArrowheads="1" noTextEdit="1"/>
          </p:cNvSpPr>
          <p:nvPr>
            <p:ph type="sldImg"/>
          </p:nvPr>
        </p:nvSpPr>
        <p:spPr>
          <a:xfrm>
            <a:off x="393700" y="692150"/>
            <a:ext cx="6070600" cy="3416300"/>
          </a:xfrm>
          <a:ln/>
        </p:spPr>
      </p:sp>
      <p:sp>
        <p:nvSpPr>
          <p:cNvPr id="72707" name="Notes Placeholder 2">
            <a:extLst>
              <a:ext uri="{FF2B5EF4-FFF2-40B4-BE49-F238E27FC236}">
                <a16:creationId xmlns:a16="http://schemas.microsoft.com/office/drawing/2014/main" id="{BB7C0BD7-579A-496B-8F2A-942797BE8152}"/>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a:extLst>
              <a:ext uri="{FF2B5EF4-FFF2-40B4-BE49-F238E27FC236}">
                <a16:creationId xmlns:a16="http://schemas.microsoft.com/office/drawing/2014/main" id="{329B42EE-544D-48BA-A523-3FCF19EA5B85}"/>
              </a:ext>
            </a:extLst>
          </p:cNvPr>
          <p:cNvSpPr>
            <a:spLocks noGrp="1" noRot="1" noChangeAspect="1" noChangeArrowheads="1" noTextEdit="1"/>
          </p:cNvSpPr>
          <p:nvPr>
            <p:ph type="sldImg"/>
          </p:nvPr>
        </p:nvSpPr>
        <p:spPr>
          <a:xfrm>
            <a:off x="393700" y="692150"/>
            <a:ext cx="6070600" cy="3416300"/>
          </a:xfrm>
          <a:ln/>
        </p:spPr>
      </p:sp>
      <p:sp>
        <p:nvSpPr>
          <p:cNvPr id="54275" name="Notes Placeholder 2">
            <a:extLst>
              <a:ext uri="{FF2B5EF4-FFF2-40B4-BE49-F238E27FC236}">
                <a16:creationId xmlns:a16="http://schemas.microsoft.com/office/drawing/2014/main" id="{20794A9E-FBCC-4E3E-AED9-2AB0A93D3E0C}"/>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cs typeface="Arial" panose="020B0604020202020204" pitchFamily="34" charset="0"/>
              </a:rPr>
              <a:t>Expression1 , 2 , 3 are non aggregates. </a:t>
            </a:r>
          </a:p>
          <a:p>
            <a:pPr eaLnBrk="1" hangingPunct="1"/>
            <a:r>
              <a:rPr lang="en-US" altLang="en-US">
                <a:cs typeface="Arial" panose="020B0604020202020204" pitchFamily="34" charset="0"/>
              </a:rPr>
              <a:t>You may have more than one aggregate functions in a SELECT expression</a:t>
            </a:r>
          </a:p>
          <a:p>
            <a:pPr eaLnBrk="1" hangingPunct="1"/>
            <a:endParaRPr lang="en-US" altLang="en-US">
              <a:cs typeface="Arial" panose="020B0604020202020204" pitchFamily="34" charset="0"/>
            </a:endParaRPr>
          </a:p>
          <a:p>
            <a:pPr eaLnBrk="1" hangingPunct="1"/>
            <a:r>
              <a:rPr lang="en-US" altLang="en-US">
                <a:cs typeface="Arial" panose="020B0604020202020204" pitchFamily="34" charset="0"/>
              </a:rPr>
              <a:t>All non aggregate expressions must included in the group by clause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a:extLst>
              <a:ext uri="{FF2B5EF4-FFF2-40B4-BE49-F238E27FC236}">
                <a16:creationId xmlns:a16="http://schemas.microsoft.com/office/drawing/2014/main" id="{550C484C-2F79-433C-8710-0635C34493C7}"/>
              </a:ext>
            </a:extLst>
          </p:cNvPr>
          <p:cNvSpPr>
            <a:spLocks noGrp="1" noRot="1" noChangeAspect="1" noChangeArrowheads="1" noTextEdit="1"/>
          </p:cNvSpPr>
          <p:nvPr>
            <p:ph type="sldImg"/>
          </p:nvPr>
        </p:nvSpPr>
        <p:spPr>
          <a:xfrm>
            <a:off x="393700" y="692150"/>
            <a:ext cx="6070600" cy="3416300"/>
          </a:xfrm>
          <a:ln/>
        </p:spPr>
      </p:sp>
      <p:sp>
        <p:nvSpPr>
          <p:cNvPr id="56323" name="Notes Placeholder 2">
            <a:extLst>
              <a:ext uri="{FF2B5EF4-FFF2-40B4-BE49-F238E27FC236}">
                <a16:creationId xmlns:a16="http://schemas.microsoft.com/office/drawing/2014/main" id="{C325ECF9-CCC7-41C5-A8DE-CF165F566870}"/>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cs typeface="Arial" panose="020B0604020202020204" pitchFamily="34" charset="0"/>
              </a:rPr>
              <a:t>There are many others, depending on the DBMS system you are using.</a:t>
            </a:r>
          </a:p>
          <a:p>
            <a:pPr eaLnBrk="1" hangingPunct="1"/>
            <a:r>
              <a:rPr lang="en-US" altLang="en-US">
                <a:cs typeface="Arial" panose="020B0604020202020204" pitchFamily="34" charset="0"/>
              </a:rPr>
              <a:t>STD Deviation of a population</a:t>
            </a:r>
          </a:p>
          <a:p>
            <a:pPr eaLnBrk="1" hangingPunct="1"/>
            <a:r>
              <a:rPr lang="en-US" altLang="en-US">
                <a:cs typeface="Arial" panose="020B0604020202020204" pitchFamily="34" charset="0"/>
              </a:rPr>
              <a:t>STD Devation of a sample </a:t>
            </a:r>
          </a:p>
          <a:p>
            <a:pPr eaLnBrk="1" hangingPunct="1"/>
            <a:r>
              <a:rPr lang="en-US" altLang="en-US">
                <a:cs typeface="Arial" panose="020B0604020202020204" pitchFamily="34" charset="0"/>
              </a:rPr>
              <a:t>VAR of Popluation</a:t>
            </a:r>
          </a:p>
          <a:p>
            <a:pPr eaLnBrk="1" hangingPunct="1"/>
            <a:r>
              <a:rPr lang="en-US" altLang="en-US">
                <a:cs typeface="Arial" panose="020B0604020202020204" pitchFamily="34" charset="0"/>
              </a:rPr>
              <a:t>VAR of a population</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a:extLst>
              <a:ext uri="{FF2B5EF4-FFF2-40B4-BE49-F238E27FC236}">
                <a16:creationId xmlns:a16="http://schemas.microsoft.com/office/drawing/2014/main" id="{834CFF5F-620F-4E84-8FA0-61D9581BC1F2}"/>
              </a:ext>
            </a:extLst>
          </p:cNvPr>
          <p:cNvSpPr>
            <a:spLocks noGrp="1" noRot="1" noChangeAspect="1" noChangeArrowheads="1" noTextEdit="1"/>
          </p:cNvSpPr>
          <p:nvPr>
            <p:ph type="sldImg"/>
          </p:nvPr>
        </p:nvSpPr>
        <p:spPr>
          <a:xfrm>
            <a:off x="393700" y="692150"/>
            <a:ext cx="6070600" cy="3416300"/>
          </a:xfrm>
          <a:ln/>
        </p:spPr>
      </p:sp>
      <p:sp>
        <p:nvSpPr>
          <p:cNvPr id="87043" name="Notes Placeholder 2">
            <a:extLst>
              <a:ext uri="{FF2B5EF4-FFF2-40B4-BE49-F238E27FC236}">
                <a16:creationId xmlns:a16="http://schemas.microsoft.com/office/drawing/2014/main" id="{FD7D1A0B-3908-417F-94E7-4493082C4BC4}"/>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a:extLst>
              <a:ext uri="{FF2B5EF4-FFF2-40B4-BE49-F238E27FC236}">
                <a16:creationId xmlns:a16="http://schemas.microsoft.com/office/drawing/2014/main" id="{C7407F06-7D77-46E8-BC07-E0BDD4669E30}"/>
              </a:ext>
            </a:extLst>
          </p:cNvPr>
          <p:cNvSpPr>
            <a:spLocks noGrp="1" noRot="1" noChangeAspect="1" noChangeArrowheads="1" noTextEdit="1"/>
          </p:cNvSpPr>
          <p:nvPr>
            <p:ph type="sldImg"/>
          </p:nvPr>
        </p:nvSpPr>
        <p:spPr>
          <a:xfrm>
            <a:off x="393700" y="692150"/>
            <a:ext cx="6070600" cy="3416300"/>
          </a:xfrm>
          <a:ln/>
        </p:spPr>
      </p:sp>
      <p:sp>
        <p:nvSpPr>
          <p:cNvPr id="89091" name="Notes Placeholder 2">
            <a:extLst>
              <a:ext uri="{FF2B5EF4-FFF2-40B4-BE49-F238E27FC236}">
                <a16:creationId xmlns:a16="http://schemas.microsoft.com/office/drawing/2014/main" id="{5C52622D-B8AB-4C39-ABC1-4932DC2113F6}"/>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cs typeface="Arial" panose="020B0604020202020204" pitchFamily="34" charset="0"/>
              </a:rPr>
              <a:t>Materialized views in Oracle, they are called Indexed views  in SQL Server which are based on clustered index</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a:extLst>
              <a:ext uri="{FF2B5EF4-FFF2-40B4-BE49-F238E27FC236}">
                <a16:creationId xmlns:a16="http://schemas.microsoft.com/office/drawing/2014/main" id="{3F14C12D-BEE8-4ADA-8492-1E2CD88FD9B4}"/>
              </a:ext>
            </a:extLst>
          </p:cNvPr>
          <p:cNvSpPr>
            <a:spLocks noGrp="1" noRot="1" noChangeAspect="1" noChangeArrowheads="1" noTextEdit="1"/>
          </p:cNvSpPr>
          <p:nvPr>
            <p:ph type="sldImg"/>
          </p:nvPr>
        </p:nvSpPr>
        <p:spPr>
          <a:xfrm>
            <a:off x="393700" y="692150"/>
            <a:ext cx="6070600" cy="3416300"/>
          </a:xfrm>
          <a:ln/>
        </p:spPr>
      </p:sp>
      <p:sp>
        <p:nvSpPr>
          <p:cNvPr id="91139" name="Notes Placeholder 2">
            <a:extLst>
              <a:ext uri="{FF2B5EF4-FFF2-40B4-BE49-F238E27FC236}">
                <a16:creationId xmlns:a16="http://schemas.microsoft.com/office/drawing/2014/main" id="{4F5484AD-F8E8-43AD-822B-F26EEBB7DEB5}"/>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cs typeface="Arial" panose="020B0604020202020204" pitchFamily="34" charset="0"/>
              </a:rPr>
              <a:t>Materialized views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id="{62C7312E-6547-497C-98C0-E5910E2E1CAF}"/>
              </a:ext>
            </a:extLst>
          </p:cNvPr>
          <p:cNvSpPr>
            <a:spLocks noGrp="1" noRot="1" noChangeAspect="1" noChangeArrowheads="1" noTextEdit="1"/>
          </p:cNvSpPr>
          <p:nvPr>
            <p:ph type="sldImg"/>
          </p:nvPr>
        </p:nvSpPr>
        <p:spPr>
          <a:xfrm>
            <a:off x="393700" y="692150"/>
            <a:ext cx="6070600" cy="3416300"/>
          </a:xfrm>
          <a:ln/>
        </p:spPr>
      </p:sp>
      <p:sp>
        <p:nvSpPr>
          <p:cNvPr id="13315" name="Notes Placeholder 2">
            <a:extLst>
              <a:ext uri="{FF2B5EF4-FFF2-40B4-BE49-F238E27FC236}">
                <a16:creationId xmlns:a16="http://schemas.microsoft.com/office/drawing/2014/main" id="{960DC5BA-6D0D-4ADD-8318-683DE4E95D5D}"/>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a:cs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C13F3898-595E-49CB-8F6F-A2E49EE277F5}"/>
              </a:ext>
            </a:extLst>
          </p:cNvPr>
          <p:cNvSpPr>
            <a:spLocks noGrp="1" noRot="1" noChangeAspect="1" noChangeArrowheads="1" noTextEdit="1"/>
          </p:cNvSpPr>
          <p:nvPr>
            <p:ph type="sldImg"/>
          </p:nvPr>
        </p:nvSpPr>
        <p:spPr>
          <a:xfrm>
            <a:off x="393700" y="692150"/>
            <a:ext cx="6070600" cy="3416300"/>
          </a:xfrm>
          <a:ln/>
        </p:spPr>
      </p:sp>
      <p:sp>
        <p:nvSpPr>
          <p:cNvPr id="17411" name="Notes Placeholder 2">
            <a:extLst>
              <a:ext uri="{FF2B5EF4-FFF2-40B4-BE49-F238E27FC236}">
                <a16:creationId xmlns:a16="http://schemas.microsoft.com/office/drawing/2014/main" id="{1E8284C1-9FFE-46DE-9330-AB52AD58548A}"/>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a:cs typeface="Arial" panose="020B0604020202020204" pitchFamily="34" charset="0"/>
              </a:rPr>
              <a:t>This query returns only customers that have orders,</a:t>
            </a:r>
          </a:p>
          <a:p>
            <a:r>
              <a:rPr lang="en-US" altLang="en-US">
                <a:cs typeface="Arial" panose="020B0604020202020204" pitchFamily="34" charset="0"/>
              </a:rPr>
              <a:t>If a customer doesn’t have orders it doesn’t show up</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8D909E5D-1A43-4C1F-B5C5-66799A668698}"/>
              </a:ext>
            </a:extLst>
          </p:cNvPr>
          <p:cNvSpPr>
            <a:spLocks noGrp="1" noRot="1" noChangeAspect="1" noChangeArrowheads="1" noTextEdit="1"/>
          </p:cNvSpPr>
          <p:nvPr>
            <p:ph type="sldImg"/>
          </p:nvPr>
        </p:nvSpPr>
        <p:spPr>
          <a:xfrm>
            <a:off x="393700" y="692150"/>
            <a:ext cx="6070600" cy="3416300"/>
          </a:xfrm>
          <a:ln/>
        </p:spPr>
      </p:sp>
      <p:sp>
        <p:nvSpPr>
          <p:cNvPr id="20483" name="Notes Placeholder 2">
            <a:extLst>
              <a:ext uri="{FF2B5EF4-FFF2-40B4-BE49-F238E27FC236}">
                <a16:creationId xmlns:a16="http://schemas.microsoft.com/office/drawing/2014/main" id="{8EB1C498-6EA3-4D87-966F-345143F3F94D}"/>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a:cs typeface="Arial" panose="020B0604020202020204" pitchFamily="34" charset="0"/>
              </a:rPr>
              <a:t>This query returns only customers that have orders,</a:t>
            </a:r>
          </a:p>
          <a:p>
            <a:r>
              <a:rPr lang="en-US" altLang="en-US">
                <a:cs typeface="Arial" panose="020B0604020202020204" pitchFamily="34" charset="0"/>
              </a:rPr>
              <a:t>If a customer doesn’t have orders it doesn’t show up</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a:extLst>
              <a:ext uri="{FF2B5EF4-FFF2-40B4-BE49-F238E27FC236}">
                <a16:creationId xmlns:a16="http://schemas.microsoft.com/office/drawing/2014/main" id="{127DCE5B-7590-4C1A-BF0E-4EA299713889}"/>
              </a:ext>
            </a:extLst>
          </p:cNvPr>
          <p:cNvSpPr>
            <a:spLocks noGrp="1" noRot="1" noChangeAspect="1" noChangeArrowheads="1" noTextEdit="1"/>
          </p:cNvSpPr>
          <p:nvPr>
            <p:ph type="sldImg"/>
          </p:nvPr>
        </p:nvSpPr>
        <p:spPr>
          <a:xfrm>
            <a:off x="393700" y="692150"/>
            <a:ext cx="6070600" cy="3416300"/>
          </a:xfrm>
          <a:ln/>
        </p:spPr>
      </p:sp>
      <p:sp>
        <p:nvSpPr>
          <p:cNvPr id="23555" name="Notes Placeholder 2">
            <a:extLst>
              <a:ext uri="{FF2B5EF4-FFF2-40B4-BE49-F238E27FC236}">
                <a16:creationId xmlns:a16="http://schemas.microsoft.com/office/drawing/2014/main" id="{B3E5C1DA-0EED-47B5-AB6D-351EB5A55B0B}"/>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a:cs typeface="Arial" panose="020B0604020202020204" pitchFamily="34" charset="0"/>
              </a:rPr>
              <a:t>This query returns only customers that have orders,</a:t>
            </a:r>
          </a:p>
          <a:p>
            <a:r>
              <a:rPr lang="en-US" altLang="en-US">
                <a:cs typeface="Arial" panose="020B0604020202020204" pitchFamily="34" charset="0"/>
              </a:rPr>
              <a:t>If a customer doesn’t have orders it doesn’t show up</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a:extLst>
              <a:ext uri="{FF2B5EF4-FFF2-40B4-BE49-F238E27FC236}">
                <a16:creationId xmlns:a16="http://schemas.microsoft.com/office/drawing/2014/main" id="{5D1EDA6C-BD5A-40DA-BE9B-7B5D4BA803CF}"/>
              </a:ext>
            </a:extLst>
          </p:cNvPr>
          <p:cNvSpPr>
            <a:spLocks noGrp="1" noRot="1" noChangeAspect="1" noChangeArrowheads="1" noTextEdit="1"/>
          </p:cNvSpPr>
          <p:nvPr>
            <p:ph type="sldImg"/>
          </p:nvPr>
        </p:nvSpPr>
        <p:spPr>
          <a:xfrm>
            <a:off x="393700" y="692150"/>
            <a:ext cx="6070600" cy="3416300"/>
          </a:xfrm>
          <a:ln/>
        </p:spPr>
      </p:sp>
      <p:sp>
        <p:nvSpPr>
          <p:cNvPr id="35843" name="Notes Placeholder 2">
            <a:extLst>
              <a:ext uri="{FF2B5EF4-FFF2-40B4-BE49-F238E27FC236}">
                <a16:creationId xmlns:a16="http://schemas.microsoft.com/office/drawing/2014/main" id="{4D686031-CA31-4C1E-9349-3DCE47E62EE0}"/>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1BF06232-19EB-4BAF-BEF4-29C9C4025C63}"/>
              </a:ext>
            </a:extLst>
          </p:cNvPr>
          <p:cNvSpPr>
            <a:spLocks noGrp="1" noRot="1" noChangeAspect="1" noChangeArrowheads="1" noTextEdit="1"/>
          </p:cNvSpPr>
          <p:nvPr>
            <p:ph type="sldImg"/>
          </p:nvPr>
        </p:nvSpPr>
        <p:spPr>
          <a:xfrm>
            <a:off x="393700" y="692150"/>
            <a:ext cx="6070600" cy="3416300"/>
          </a:xfrm>
          <a:ln/>
        </p:spPr>
      </p:sp>
      <p:sp>
        <p:nvSpPr>
          <p:cNvPr id="38915" name="Notes Placeholder 2">
            <a:extLst>
              <a:ext uri="{FF2B5EF4-FFF2-40B4-BE49-F238E27FC236}">
                <a16:creationId xmlns:a16="http://schemas.microsoft.com/office/drawing/2014/main" id="{CB6C89D7-75D6-4EB1-9515-A5109CDC7D9E}"/>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a:cs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B05767B1-577B-425A-8C26-5DBA623C045E}"/>
              </a:ext>
            </a:extLst>
          </p:cNvPr>
          <p:cNvSpPr>
            <a:spLocks noGrp="1" noRot="1" noChangeAspect="1" noChangeArrowheads="1" noTextEdit="1"/>
          </p:cNvSpPr>
          <p:nvPr>
            <p:ph type="sldImg"/>
          </p:nvPr>
        </p:nvSpPr>
        <p:spPr>
          <a:xfrm>
            <a:off x="393700" y="692150"/>
            <a:ext cx="6070600" cy="3416300"/>
          </a:xfrm>
          <a:ln/>
        </p:spPr>
      </p:sp>
      <p:sp>
        <p:nvSpPr>
          <p:cNvPr id="11267" name="Notes Placeholder 2">
            <a:extLst>
              <a:ext uri="{FF2B5EF4-FFF2-40B4-BE49-F238E27FC236}">
                <a16:creationId xmlns:a16="http://schemas.microsoft.com/office/drawing/2014/main" id="{BA2DF0E5-DC5F-4B16-8265-C7553DB395F0}"/>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dirty="0">
                <a:cs typeface="Arial" panose="020B0604020202020204" pitchFamily="34" charset="0"/>
              </a:rPr>
              <a:t>Subquery is what is in parenthesis. </a:t>
            </a:r>
          </a:p>
          <a:p>
            <a:endParaRPr lang="en-US" altLang="en-US" dirty="0">
              <a:cs typeface="Arial" panose="020B0604020202020204" pitchFamily="34" charset="0"/>
            </a:endParaRPr>
          </a:p>
          <a:p>
            <a:r>
              <a:rPr lang="en-US" altLang="en-US" dirty="0">
                <a:cs typeface="Arial" panose="020B0604020202020204" pitchFamily="34" charset="0"/>
              </a:rPr>
              <a:t>In this example, the subquery can run by itself and return a result.  Subquery is always in parenthesis</a:t>
            </a:r>
          </a:p>
          <a:p>
            <a:r>
              <a:rPr lang="en-US" altLang="en-US" dirty="0">
                <a:cs typeface="Arial" panose="020B0604020202020204" pitchFamily="34" charset="0"/>
              </a:rPr>
              <a:t>The subquery will return a list of all distinct or unique customer ID, and then that result is used to filter the outer query</a:t>
            </a:r>
          </a:p>
          <a:p>
            <a:endParaRPr lang="en-US" altLang="en-US" dirty="0">
              <a:cs typeface="Arial" panose="020B0604020202020204" pitchFamily="34" charset="0"/>
            </a:endParaRPr>
          </a:p>
          <a:p>
            <a:r>
              <a:rPr lang="en-US" altLang="en-US" dirty="0">
                <a:cs typeface="Arial" panose="020B0604020202020204" pitchFamily="34" charset="0"/>
              </a:rPr>
              <a:t>This is a non-correlated subquery </a:t>
            </a:r>
          </a:p>
          <a:p>
            <a:endParaRPr lang="en-US" altLang="en-US" dirty="0">
              <a:cs typeface="Arial" panose="020B0604020202020204" pitchFamily="34" charset="0"/>
            </a:endParaRPr>
          </a:p>
          <a:p>
            <a:endParaRPr lang="en-US" altLang="en-US" dirty="0">
              <a:cs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id="{7A0F91C5-BC56-45F9-8775-751C680A5CA9}"/>
              </a:ext>
            </a:extLst>
          </p:cNvPr>
          <p:cNvSpPr>
            <a:spLocks noGrp="1" noRot="1" noChangeAspect="1" noChangeArrowheads="1" noTextEdit="1"/>
          </p:cNvSpPr>
          <p:nvPr>
            <p:ph type="sldImg"/>
          </p:nvPr>
        </p:nvSpPr>
        <p:spPr>
          <a:xfrm>
            <a:off x="393700" y="692150"/>
            <a:ext cx="6070600" cy="3416300"/>
          </a:xfrm>
          <a:ln/>
        </p:spPr>
      </p:sp>
      <p:sp>
        <p:nvSpPr>
          <p:cNvPr id="13315" name="Notes Placeholder 2">
            <a:extLst>
              <a:ext uri="{FF2B5EF4-FFF2-40B4-BE49-F238E27FC236}">
                <a16:creationId xmlns:a16="http://schemas.microsoft.com/office/drawing/2014/main" id="{7A757EF7-C3AD-4798-A587-2DA3E23C958F}"/>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en-US" altLang="en-US">
                <a:cs typeface="Arial" panose="020B0604020202020204" pitchFamily="34" charset="0"/>
              </a:rPr>
              <a:t>Noncorrelated subqueries:</a:t>
            </a:r>
          </a:p>
          <a:p>
            <a:pPr lvl="1" eaLnBrk="1" hangingPunct="1">
              <a:lnSpc>
                <a:spcPct val="90000"/>
              </a:lnSpc>
            </a:pPr>
            <a:r>
              <a:rPr lang="en-US" altLang="en-US">
                <a:cs typeface="Arial" panose="020B0604020202020204" pitchFamily="34" charset="0"/>
              </a:rPr>
              <a:t>Do not depend on data from the outer query – just like we saw in the prior example the subquery could run by itself and you will see a list of customer ids</a:t>
            </a:r>
          </a:p>
          <a:p>
            <a:pPr lvl="1" eaLnBrk="1" hangingPunct="1">
              <a:lnSpc>
                <a:spcPct val="90000"/>
              </a:lnSpc>
            </a:pPr>
            <a:r>
              <a:rPr lang="en-US" altLang="en-US">
                <a:cs typeface="Arial" panose="020B0604020202020204" pitchFamily="34" charset="0"/>
              </a:rPr>
              <a:t>Execute once for the entire outer query – only executves</a:t>
            </a:r>
          </a:p>
          <a:p>
            <a:pPr eaLnBrk="1" hangingPunct="1">
              <a:lnSpc>
                <a:spcPct val="90000"/>
              </a:lnSpc>
            </a:pPr>
            <a:r>
              <a:rPr lang="en-US" altLang="en-US">
                <a:cs typeface="Arial" panose="020B0604020202020204" pitchFamily="34" charset="0"/>
              </a:rPr>
              <a:t>Correlated subqueries:</a:t>
            </a:r>
          </a:p>
          <a:p>
            <a:pPr lvl="1" eaLnBrk="1" hangingPunct="1">
              <a:lnSpc>
                <a:spcPct val="90000"/>
              </a:lnSpc>
            </a:pPr>
            <a:r>
              <a:rPr lang="en-US" altLang="en-US">
                <a:cs typeface="Arial" panose="020B0604020202020204" pitchFamily="34" charset="0"/>
              </a:rPr>
              <a:t>Make use of data from the outer query </a:t>
            </a:r>
          </a:p>
          <a:p>
            <a:pPr lvl="1" eaLnBrk="1" hangingPunct="1">
              <a:lnSpc>
                <a:spcPct val="90000"/>
              </a:lnSpc>
            </a:pPr>
            <a:r>
              <a:rPr lang="en-US" altLang="en-US">
                <a:cs typeface="Arial" panose="020B0604020202020204" pitchFamily="34" charset="0"/>
              </a:rPr>
              <a:t>Execute once for each row of the outer query</a:t>
            </a:r>
          </a:p>
          <a:p>
            <a:pPr eaLnBrk="1" hangingPunct="1"/>
            <a:endParaRPr lang="en-US" altLang="en-US">
              <a:cs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1EC4E75E-E02C-412A-9429-B07187D664D0}"/>
              </a:ext>
            </a:extLst>
          </p:cNvPr>
          <p:cNvSpPr>
            <a:spLocks noGrp="1" noRot="1" noChangeAspect="1" noChangeArrowheads="1" noTextEdit="1"/>
          </p:cNvSpPr>
          <p:nvPr>
            <p:ph type="sldImg"/>
          </p:nvPr>
        </p:nvSpPr>
        <p:spPr>
          <a:xfrm>
            <a:off x="393700" y="692150"/>
            <a:ext cx="6070600" cy="3416300"/>
          </a:xfrm>
          <a:ln/>
        </p:spPr>
      </p:sp>
      <p:sp>
        <p:nvSpPr>
          <p:cNvPr id="17411" name="Notes Placeholder 2">
            <a:extLst>
              <a:ext uri="{FF2B5EF4-FFF2-40B4-BE49-F238E27FC236}">
                <a16:creationId xmlns:a16="http://schemas.microsoft.com/office/drawing/2014/main" id="{D9D9A89C-7781-4470-B9B0-FB396F114F0A}"/>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dirty="0">
                <a:solidFill>
                  <a:srgbClr val="990000"/>
                </a:solidFill>
                <a:cs typeface="Arial" panose="020B0604020202020204" pitchFamily="34" charset="0"/>
              </a:rPr>
              <a:t>The EXISTS operator will return a TRUE if there is any result (non empty) , or a value of false if NOTHING was found. Empty result</a:t>
            </a:r>
          </a:p>
          <a:p>
            <a:endParaRPr lang="en-US" altLang="en-US" dirty="0">
              <a:cs typeface="Arial" panose="020B0604020202020204" pitchFamily="34" charset="0"/>
            </a:endParaRPr>
          </a:p>
          <a:p>
            <a:r>
              <a:rPr lang="en-US" altLang="en-US" dirty="0">
                <a:solidFill>
                  <a:srgbClr val="990000"/>
                </a:solidFill>
                <a:cs typeface="Arial" panose="020B0604020202020204" pitchFamily="34" charset="0"/>
                <a:sym typeface="Wingdings" panose="05000000000000000000" pitchFamily="2" charset="2"/>
              </a:rPr>
              <a:t>A correlated subquery always refers to an attribute from a table referenced in the outer query.  In this case  </a:t>
            </a:r>
            <a:r>
              <a:rPr lang="en-US" altLang="en-US" dirty="0" err="1">
                <a:solidFill>
                  <a:srgbClr val="990000"/>
                </a:solidFill>
                <a:cs typeface="Arial" panose="020B0604020202020204" pitchFamily="34" charset="0"/>
                <a:sym typeface="Wingdings" panose="05000000000000000000" pitchFamily="2" charset="2"/>
              </a:rPr>
              <a:t>ProductID</a:t>
            </a:r>
            <a:endParaRPr lang="en-US" altLang="en-US" dirty="0">
              <a:solidFill>
                <a:srgbClr val="990000"/>
              </a:solidFill>
              <a:cs typeface="Arial" panose="020B0604020202020204" pitchFamily="34" charset="0"/>
              <a:sym typeface="Wingdings" panose="05000000000000000000" pitchFamily="2" charset="2"/>
            </a:endParaRPr>
          </a:p>
          <a:p>
            <a:endParaRPr lang="en-US" altLang="en-US" dirty="0">
              <a:cs typeface="Arial" panose="020B0604020202020204" pitchFamily="34" charset="0"/>
            </a:endParaRPr>
          </a:p>
          <a:p>
            <a:r>
              <a:rPr lang="en-US" altLang="en-US" dirty="0">
                <a:cs typeface="Arial" panose="020B0604020202020204" pitchFamily="34" charset="0"/>
              </a:rPr>
              <a:t>Matching fields from the outer query with fields from the subquery</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500164FA-4C49-43BF-9F74-ED16644AC93D}"/>
              </a:ext>
            </a:extLst>
          </p:cNvPr>
          <p:cNvSpPr>
            <a:spLocks noGrp="1" noRot="1" noChangeAspect="1" noChangeArrowheads="1" noTextEdit="1"/>
          </p:cNvSpPr>
          <p:nvPr>
            <p:ph type="sldImg"/>
          </p:nvPr>
        </p:nvSpPr>
        <p:spPr>
          <a:xfrm>
            <a:off x="393700" y="692150"/>
            <a:ext cx="6070600" cy="3416300"/>
          </a:xfrm>
          <a:ln/>
        </p:spPr>
      </p:sp>
      <p:sp>
        <p:nvSpPr>
          <p:cNvPr id="21507" name="Notes Placeholder 2">
            <a:extLst>
              <a:ext uri="{FF2B5EF4-FFF2-40B4-BE49-F238E27FC236}">
                <a16:creationId xmlns:a16="http://schemas.microsoft.com/office/drawing/2014/main" id="{ADBD7569-1AB6-41DD-9A79-F25D7B6BD897}"/>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a:cs typeface="Arial" panose="020B0604020202020204" pitchFamily="34" charset="0"/>
              </a:rPr>
              <a:t>In this query the subquery is in the FROM clause – this forms a derived table… </a:t>
            </a:r>
          </a:p>
          <a:p>
            <a:endParaRPr lang="en-US" altLang="en-US">
              <a:cs typeface="Arial" panose="020B0604020202020204" pitchFamily="34" charset="0"/>
            </a:endParaRPr>
          </a:p>
          <a:p>
            <a:r>
              <a:rPr lang="en-US" altLang="en-US">
                <a:cs typeface="Arial" panose="020B0604020202020204" pitchFamily="34" charset="0"/>
              </a:rPr>
              <a:t>Average price is an alias of the aggregate function  Now we can filter by it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E41F418C-F41B-4792-9E08-81A6811F255E}"/>
              </a:ext>
            </a:extLst>
          </p:cNvPr>
          <p:cNvSpPr>
            <a:spLocks noGrp="1" noRot="1" noChangeAspect="1" noChangeArrowheads="1" noTextEdit="1"/>
          </p:cNvSpPr>
          <p:nvPr>
            <p:ph type="sldImg"/>
          </p:nvPr>
        </p:nvSpPr>
        <p:spPr>
          <a:xfrm>
            <a:off x="393700" y="692150"/>
            <a:ext cx="6070600" cy="3416300"/>
          </a:xfrm>
          <a:ln/>
        </p:spPr>
      </p:sp>
      <p:sp>
        <p:nvSpPr>
          <p:cNvPr id="29699" name="Notes Placeholder 2">
            <a:extLst>
              <a:ext uri="{FF2B5EF4-FFF2-40B4-BE49-F238E27FC236}">
                <a16:creationId xmlns:a16="http://schemas.microsoft.com/office/drawing/2014/main" id="{8815C5D5-14E7-4A85-8671-C02DD0656433}"/>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a:cs typeface="Arial" panose="020B0604020202020204" pitchFamily="34" charset="0"/>
              </a:rPr>
              <a:t>UNION is used to combined output of multiple queries. Several times instead of writing one complicated query, it is easier and more readable to write two queries and combine the results. </a:t>
            </a:r>
          </a:p>
          <a:p>
            <a:r>
              <a:rPr lang="en-US" altLang="en-US">
                <a:cs typeface="Arial" panose="020B0604020202020204" pitchFamily="34" charset="0"/>
              </a:rPr>
              <a:t>That’s what union does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A488E76D-1EA0-40F5-BC71-32D205F8249D}"/>
              </a:ext>
            </a:extLst>
          </p:cNvPr>
          <p:cNvSpPr>
            <a:spLocks noGrp="1" noRot="1" noChangeAspect="1" noChangeArrowheads="1" noTextEdit="1"/>
          </p:cNvSpPr>
          <p:nvPr>
            <p:ph type="sldImg"/>
          </p:nvPr>
        </p:nvSpPr>
        <p:spPr>
          <a:xfrm>
            <a:off x="393700" y="692150"/>
            <a:ext cx="6070600" cy="3416300"/>
          </a:xfrm>
          <a:ln/>
        </p:spPr>
      </p:sp>
      <p:sp>
        <p:nvSpPr>
          <p:cNvPr id="31747" name="Notes Placeholder 2">
            <a:extLst>
              <a:ext uri="{FF2B5EF4-FFF2-40B4-BE49-F238E27FC236}">
                <a16:creationId xmlns:a16="http://schemas.microsoft.com/office/drawing/2014/main" id="{F557018C-D61C-4232-B313-57A2CA718319}"/>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cs typeface="Arial" panose="020B0604020202020204" pitchFamily="34" charset="0"/>
              </a:rPr>
              <a:t>When you union,</a:t>
            </a:r>
          </a:p>
          <a:p>
            <a:pPr eaLnBrk="1" hangingPunct="1"/>
            <a:r>
              <a:rPr lang="en-US" altLang="en-US">
                <a:cs typeface="Arial" panose="020B0604020202020204" pitchFamily="34" charset="0"/>
              </a:rPr>
              <a:t>Data Types need to match, and the number of fields also have to match</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C3DB1AAE-2F8C-4319-8DC5-B6E80C4FBEA2}"/>
              </a:ext>
            </a:extLst>
          </p:cNvPr>
          <p:cNvSpPr>
            <a:spLocks noGrp="1" noRot="1" noChangeAspect="1" noChangeArrowheads="1" noTextEdit="1"/>
          </p:cNvSpPr>
          <p:nvPr>
            <p:ph type="sldImg"/>
          </p:nvPr>
        </p:nvSpPr>
        <p:spPr>
          <a:xfrm>
            <a:off x="393700" y="692150"/>
            <a:ext cx="6070600" cy="3416300"/>
          </a:xfrm>
          <a:ln/>
        </p:spPr>
      </p:sp>
      <p:sp>
        <p:nvSpPr>
          <p:cNvPr id="33795" name="Notes Placeholder 2">
            <a:extLst>
              <a:ext uri="{FF2B5EF4-FFF2-40B4-BE49-F238E27FC236}">
                <a16:creationId xmlns:a16="http://schemas.microsoft.com/office/drawing/2014/main" id="{CEAA639C-E8DC-4483-B331-F3B6EFE2CF83}"/>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a:cs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1A9071E-816B-4F39-B43F-AB601178CCCC}" type="slidenum">
              <a:rPr lang="en-US" smtClean="0"/>
              <a:t>34</a:t>
            </a:fld>
            <a:endParaRPr lang="en-US"/>
          </a:p>
        </p:txBody>
      </p:sp>
    </p:spTree>
    <p:extLst>
      <p:ext uri="{BB962C8B-B14F-4D97-AF65-F5344CB8AC3E}">
        <p14:creationId xmlns:p14="http://schemas.microsoft.com/office/powerpoint/2010/main" val="1262150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a:extLst>
              <a:ext uri="{FF2B5EF4-FFF2-40B4-BE49-F238E27FC236}">
                <a16:creationId xmlns:a16="http://schemas.microsoft.com/office/drawing/2014/main" id="{7ABCB5FD-65FB-4833-AE21-3D415DF584A8}"/>
              </a:ext>
            </a:extLst>
          </p:cNvPr>
          <p:cNvSpPr>
            <a:spLocks noGrp="1" noRot="1" noChangeAspect="1" noChangeArrowheads="1" noTextEdit="1"/>
          </p:cNvSpPr>
          <p:nvPr>
            <p:ph type="sldImg"/>
          </p:nvPr>
        </p:nvSpPr>
        <p:spPr>
          <a:xfrm>
            <a:off x="393700" y="692150"/>
            <a:ext cx="6070600" cy="3416300"/>
          </a:xfrm>
          <a:ln/>
        </p:spPr>
      </p:sp>
      <p:sp>
        <p:nvSpPr>
          <p:cNvPr id="57347" name="Notes Placeholder 2">
            <a:extLst>
              <a:ext uri="{FF2B5EF4-FFF2-40B4-BE49-F238E27FC236}">
                <a16:creationId xmlns:a16="http://schemas.microsoft.com/office/drawing/2014/main" id="{B7F5F0FA-F06D-4D7D-BEEA-38DE5D523CF2}"/>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cs typeface="Arial" panose="020B0604020202020204" pitchFamily="34" charset="0"/>
              </a:rPr>
              <a:t>Routine is a block of code that does something, much like other programing languages such as java or C++</a:t>
            </a:r>
          </a:p>
          <a:p>
            <a:pPr eaLnBrk="1" hangingPunct="1"/>
            <a:r>
              <a:rPr lang="en-US" altLang="en-US">
                <a:cs typeface="Arial" panose="020B0604020202020204" pitchFamily="34" charset="0"/>
              </a:rPr>
              <a:t>The tools available in those languages are also available in databases. </a:t>
            </a:r>
          </a:p>
          <a:p>
            <a:pPr eaLnBrk="1" hangingPunct="1"/>
            <a:r>
              <a:rPr lang="en-US" altLang="en-US">
                <a:cs typeface="Arial" panose="020B0604020202020204" pitchFamily="34" charset="0"/>
              </a:rPr>
              <a:t>There is 3 basic types of routines in the database world:</a:t>
            </a:r>
          </a:p>
          <a:p>
            <a:pPr eaLnBrk="1" hangingPunct="1"/>
            <a:r>
              <a:rPr lang="en-US" altLang="en-US">
                <a:cs typeface="Arial" panose="020B0604020202020204" pitchFamily="34" charset="0"/>
              </a:rPr>
              <a:t> Function, routine that takes input values and return values back</a:t>
            </a:r>
          </a:p>
          <a:p>
            <a:pPr eaLnBrk="1" hangingPunct="1"/>
            <a:r>
              <a:rPr lang="en-US" altLang="en-US">
                <a:cs typeface="Arial" panose="020B0604020202020204" pitchFamily="34" charset="0"/>
              </a:rPr>
              <a:t> Stored procedures – returns that cannot return values but take input parameters</a:t>
            </a:r>
          </a:p>
          <a:p>
            <a:pPr eaLnBrk="1" hangingPunct="1"/>
            <a:r>
              <a:rPr lang="en-US" altLang="en-US">
                <a:cs typeface="Arial" panose="020B0604020202020204" pitchFamily="34" charset="0"/>
              </a:rPr>
              <a:t>Triggers – routines that execute when an even occurs! For example a delete of a table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a:extLst>
              <a:ext uri="{FF2B5EF4-FFF2-40B4-BE49-F238E27FC236}">
                <a16:creationId xmlns:a16="http://schemas.microsoft.com/office/drawing/2014/main" id="{627D1D34-DA5A-4F71-A367-DF338FC99A35}"/>
              </a:ext>
            </a:extLst>
          </p:cNvPr>
          <p:cNvSpPr>
            <a:spLocks noGrp="1" noRot="1" noChangeAspect="1" noChangeArrowheads="1" noTextEdit="1"/>
          </p:cNvSpPr>
          <p:nvPr>
            <p:ph type="sldImg"/>
          </p:nvPr>
        </p:nvSpPr>
        <p:spPr>
          <a:xfrm>
            <a:off x="393700" y="692150"/>
            <a:ext cx="6070600" cy="3416300"/>
          </a:xfrm>
          <a:ln/>
        </p:spPr>
      </p:sp>
      <p:sp>
        <p:nvSpPr>
          <p:cNvPr id="39939" name="Notes Placeholder 2">
            <a:extLst>
              <a:ext uri="{FF2B5EF4-FFF2-40B4-BE49-F238E27FC236}">
                <a16:creationId xmlns:a16="http://schemas.microsoft.com/office/drawing/2014/main" id="{68B0484E-7B63-4E00-93BC-E425192AFDA8}"/>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a:extLst>
              <a:ext uri="{FF2B5EF4-FFF2-40B4-BE49-F238E27FC236}">
                <a16:creationId xmlns:a16="http://schemas.microsoft.com/office/drawing/2014/main" id="{6C377014-B311-4040-A56A-F78C25B1AD34}"/>
              </a:ext>
            </a:extLst>
          </p:cNvPr>
          <p:cNvSpPr>
            <a:spLocks noGrp="1" noRot="1" noChangeAspect="1" noChangeArrowheads="1" noTextEdit="1"/>
          </p:cNvSpPr>
          <p:nvPr>
            <p:ph type="sldImg"/>
          </p:nvPr>
        </p:nvSpPr>
        <p:spPr>
          <a:xfrm>
            <a:off x="393700" y="692150"/>
            <a:ext cx="6070600" cy="3416300"/>
          </a:xfrm>
          <a:ln/>
        </p:spPr>
      </p:sp>
      <p:sp>
        <p:nvSpPr>
          <p:cNvPr id="59395" name="Notes Placeholder 2">
            <a:extLst>
              <a:ext uri="{FF2B5EF4-FFF2-40B4-BE49-F238E27FC236}">
                <a16:creationId xmlns:a16="http://schemas.microsoft.com/office/drawing/2014/main" id="{CCA1C3F5-3364-43C8-8603-D6DF030874B9}"/>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cs typeface="Arial" panose="020B0604020202020204" pitchFamily="34" charset="0"/>
              </a:rPr>
              <a:t>Procedures are called explicitly.</a:t>
            </a:r>
          </a:p>
          <a:p>
            <a:pPr eaLnBrk="1" hangingPunct="1"/>
            <a:r>
              <a:rPr lang="en-US" altLang="en-US">
                <a:cs typeface="Arial" panose="020B0604020202020204" pitchFamily="34" charset="0"/>
              </a:rPr>
              <a:t>Functions are called when a DML statement is executed</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a:extLst>
              <a:ext uri="{FF2B5EF4-FFF2-40B4-BE49-F238E27FC236}">
                <a16:creationId xmlns:a16="http://schemas.microsoft.com/office/drawing/2014/main" id="{C01AD1BC-5188-4F88-AEC1-C0FBFA312F08}"/>
              </a:ext>
            </a:extLst>
          </p:cNvPr>
          <p:cNvSpPr>
            <a:spLocks noGrp="1" noRot="1" noChangeAspect="1" noChangeArrowheads="1" noTextEdit="1"/>
          </p:cNvSpPr>
          <p:nvPr>
            <p:ph type="sldImg"/>
          </p:nvPr>
        </p:nvSpPr>
        <p:spPr>
          <a:xfrm>
            <a:off x="393700" y="692150"/>
            <a:ext cx="6070600" cy="3416300"/>
          </a:xfrm>
          <a:ln/>
        </p:spPr>
      </p:sp>
      <p:sp>
        <p:nvSpPr>
          <p:cNvPr id="67587" name="Notes Placeholder 2">
            <a:extLst>
              <a:ext uri="{FF2B5EF4-FFF2-40B4-BE49-F238E27FC236}">
                <a16:creationId xmlns:a16="http://schemas.microsoft.com/office/drawing/2014/main" id="{C6DEAC52-4255-48F4-9970-8E28F4D5F142}"/>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cs typeface="Arial" panose="020B0604020202020204" pitchFamily="34" charset="0"/>
              </a:rPr>
              <a:t>ALTER PROCEDURE GetEmployees @depar_no varchar(5)</a:t>
            </a:r>
          </a:p>
          <a:p>
            <a:r>
              <a:rPr lang="en-US" altLang="en-US">
                <a:cs typeface="Arial" panose="020B0604020202020204" pitchFamily="34" charset="0"/>
              </a:rPr>
              <a:t>AS</a:t>
            </a:r>
          </a:p>
          <a:p>
            <a:r>
              <a:rPr lang="en-US" altLang="en-US">
                <a:cs typeface="Arial" panose="020B0604020202020204" pitchFamily="34" charset="0"/>
              </a:rPr>
              <a:t>BEGIN</a:t>
            </a:r>
          </a:p>
          <a:p>
            <a:endParaRPr lang="en-US" altLang="en-US">
              <a:cs typeface="Arial" panose="020B0604020202020204" pitchFamily="34" charset="0"/>
            </a:endParaRPr>
          </a:p>
          <a:p>
            <a:r>
              <a:rPr lang="en-US" altLang="en-US">
                <a:cs typeface="Arial" panose="020B0604020202020204" pitchFamily="34" charset="0"/>
              </a:rPr>
              <a:t>SELECT * FROM employee </a:t>
            </a:r>
          </a:p>
          <a:p>
            <a:r>
              <a:rPr lang="en-US" altLang="en-US">
                <a:cs typeface="Arial" panose="020B0604020202020204" pitchFamily="34" charset="0"/>
              </a:rPr>
              <a:t>WHERE dept_no =@depar_no</a:t>
            </a:r>
          </a:p>
          <a:p>
            <a:endParaRPr lang="en-US" altLang="en-US">
              <a:cs typeface="Arial" panose="020B0604020202020204" pitchFamily="34" charset="0"/>
            </a:endParaRPr>
          </a:p>
          <a:p>
            <a:r>
              <a:rPr lang="en-US" altLang="en-US">
                <a:cs typeface="Arial" panose="020B0604020202020204" pitchFamily="34" charset="0"/>
              </a:rPr>
              <a:t>END</a:t>
            </a:r>
          </a:p>
          <a:p>
            <a:endParaRPr lang="en-US" altLang="en-US">
              <a:cs typeface="Arial" panose="020B0604020202020204" pitchFamily="34" charset="0"/>
            </a:endParaRPr>
          </a:p>
          <a:p>
            <a:r>
              <a:rPr lang="en-US" altLang="en-US">
                <a:cs typeface="Arial" panose="020B0604020202020204" pitchFamily="34" charset="0"/>
              </a:rPr>
              <a:t>EXEC GetEmployees 'D1’</a:t>
            </a:r>
          </a:p>
          <a:p>
            <a:endParaRPr lang="en-US" altLang="en-US">
              <a:cs typeface="Arial" panose="020B0604020202020204" pitchFamily="34" charset="0"/>
            </a:endParaRPr>
          </a:p>
          <a:p>
            <a:endParaRPr lang="en-US" altLang="en-US">
              <a:cs typeface="Arial" panose="020B0604020202020204" pitchFamily="34" charset="0"/>
            </a:endParaRPr>
          </a:p>
          <a:p>
            <a:endParaRPr lang="en-US" altLang="en-US">
              <a:cs typeface="Arial" panose="020B0604020202020204" pitchFamily="34" charset="0"/>
            </a:endParaRPr>
          </a:p>
          <a:p>
            <a:r>
              <a:rPr lang="en-US" altLang="en-US">
                <a:cs typeface="Arial" panose="020B0604020202020204" pitchFamily="34" charset="0"/>
              </a:rPr>
              <a:t>ALTER PROCEDURE ChangeEmployeeDept @emp_no INT, @new_depar_no varchar(5)</a:t>
            </a:r>
          </a:p>
          <a:p>
            <a:r>
              <a:rPr lang="en-US" altLang="en-US">
                <a:cs typeface="Arial" panose="020B0604020202020204" pitchFamily="34" charset="0"/>
              </a:rPr>
              <a:t>AS</a:t>
            </a:r>
          </a:p>
          <a:p>
            <a:r>
              <a:rPr lang="en-US" altLang="en-US">
                <a:cs typeface="Arial" panose="020B0604020202020204" pitchFamily="34" charset="0"/>
              </a:rPr>
              <a:t>BEGIN</a:t>
            </a:r>
          </a:p>
          <a:p>
            <a:endParaRPr lang="en-US" altLang="en-US">
              <a:cs typeface="Arial" panose="020B0604020202020204" pitchFamily="34" charset="0"/>
            </a:endParaRPr>
          </a:p>
          <a:p>
            <a:r>
              <a:rPr lang="en-US" altLang="en-US">
                <a:cs typeface="Arial" panose="020B0604020202020204" pitchFamily="34" charset="0"/>
              </a:rPr>
              <a:t>  </a:t>
            </a:r>
          </a:p>
          <a:p>
            <a:r>
              <a:rPr lang="en-US" altLang="en-US">
                <a:cs typeface="Arial" panose="020B0604020202020204" pitchFamily="34" charset="0"/>
              </a:rPr>
              <a:t>UPDATE  employee set  dept_no =@new_depar_no</a:t>
            </a:r>
          </a:p>
          <a:p>
            <a:r>
              <a:rPr lang="en-US" altLang="en-US">
                <a:cs typeface="Arial" panose="020B0604020202020204" pitchFamily="34" charset="0"/>
              </a:rPr>
              <a:t>WHERE emp_no = @emp_no</a:t>
            </a:r>
          </a:p>
          <a:p>
            <a:endParaRPr lang="en-US" altLang="en-US">
              <a:cs typeface="Arial" panose="020B0604020202020204" pitchFamily="34" charset="0"/>
            </a:endParaRPr>
          </a:p>
          <a:p>
            <a:r>
              <a:rPr lang="en-US" altLang="en-US">
                <a:cs typeface="Arial" panose="020B0604020202020204" pitchFamily="34" charset="0"/>
              </a:rPr>
              <a:t>END</a:t>
            </a:r>
          </a:p>
          <a:p>
            <a:endParaRPr lang="en-US" altLang="en-US">
              <a:cs typeface="Arial" panose="020B0604020202020204" pitchFamily="34" charset="0"/>
            </a:endParaRPr>
          </a:p>
          <a:p>
            <a:r>
              <a:rPr lang="en-US" altLang="en-US">
                <a:cs typeface="Arial" panose="020B0604020202020204" pitchFamily="34" charset="0"/>
              </a:rPr>
              <a:t>EXEC ChangeEmployeeDept 15000, 'D1’</a:t>
            </a:r>
          </a:p>
          <a:p>
            <a:endParaRPr lang="en-US" altLang="en-US">
              <a:cs typeface="Arial" panose="020B0604020202020204" pitchFamily="34" charset="0"/>
            </a:endParaRPr>
          </a:p>
          <a:p>
            <a:r>
              <a:rPr lang="en-US" altLang="en-US">
                <a:cs typeface="Arial" panose="020B0604020202020204" pitchFamily="34" charset="0"/>
              </a:rPr>
              <a:t>EXEC ChangeEmployeeDept @emp_no= 15000, @new_depar_no='D1'</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a:extLst>
              <a:ext uri="{FF2B5EF4-FFF2-40B4-BE49-F238E27FC236}">
                <a16:creationId xmlns:a16="http://schemas.microsoft.com/office/drawing/2014/main" id="{EBF8EE7A-BB14-437A-B873-E8A2AFB48DE0}"/>
              </a:ext>
            </a:extLst>
          </p:cNvPr>
          <p:cNvSpPr>
            <a:spLocks noGrp="1" noRot="1" noChangeAspect="1" noChangeArrowheads="1" noTextEdit="1"/>
          </p:cNvSpPr>
          <p:nvPr>
            <p:ph type="sldImg"/>
          </p:nvPr>
        </p:nvSpPr>
        <p:spPr>
          <a:xfrm>
            <a:off x="393700" y="692150"/>
            <a:ext cx="6070600" cy="3416300"/>
          </a:xfrm>
          <a:ln/>
        </p:spPr>
      </p:sp>
      <p:sp>
        <p:nvSpPr>
          <p:cNvPr id="15363" name="Notes Placeholder 2">
            <a:extLst>
              <a:ext uri="{FF2B5EF4-FFF2-40B4-BE49-F238E27FC236}">
                <a16:creationId xmlns:a16="http://schemas.microsoft.com/office/drawing/2014/main" id="{3EA705E3-159B-4152-9AB6-88606C2394D7}"/>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a:cs typeface="Arial" panose="020B0604020202020204" pitchFamily="34" charset="0"/>
              </a:rPr>
              <a:t>Stored procedure must have a name, it may have no input parameter, or no output parameter!</a:t>
            </a:r>
          </a:p>
          <a:p>
            <a:r>
              <a:rPr lang="en-US" altLang="en-US">
                <a:cs typeface="Arial" panose="020B0604020202020204" pitchFamily="34" charset="0"/>
              </a:rPr>
              <a:t>DECLARE block – for global variables that is  valid throughout the whole procedure.</a:t>
            </a:r>
          </a:p>
          <a:p>
            <a:r>
              <a:rPr lang="en-US" altLang="en-US">
                <a:cs typeface="Arial" panose="020B0604020202020204" pitchFamily="34" charset="0"/>
              </a:rPr>
              <a:t>	</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a:extLst>
              <a:ext uri="{FF2B5EF4-FFF2-40B4-BE49-F238E27FC236}">
                <a16:creationId xmlns:a16="http://schemas.microsoft.com/office/drawing/2014/main" id="{86EF081C-423E-4408-B71F-566A3F8222FC}"/>
              </a:ext>
            </a:extLst>
          </p:cNvPr>
          <p:cNvSpPr>
            <a:spLocks noGrp="1" noRot="1" noChangeAspect="1" noChangeArrowheads="1" noTextEdit="1"/>
          </p:cNvSpPr>
          <p:nvPr>
            <p:ph type="sldImg"/>
          </p:nvPr>
        </p:nvSpPr>
        <p:spPr>
          <a:xfrm>
            <a:off x="393700" y="692150"/>
            <a:ext cx="6070600" cy="3416300"/>
          </a:xfrm>
          <a:ln/>
        </p:spPr>
      </p:sp>
      <p:sp>
        <p:nvSpPr>
          <p:cNvPr id="18435" name="Notes Placeholder 2">
            <a:extLst>
              <a:ext uri="{FF2B5EF4-FFF2-40B4-BE49-F238E27FC236}">
                <a16:creationId xmlns:a16="http://schemas.microsoft.com/office/drawing/2014/main" id="{214B99B1-C835-4A7B-8BC3-44F26D07EDBE}"/>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a:cs typeface="Arial" panose="020B060402020202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a:extLst>
              <a:ext uri="{FF2B5EF4-FFF2-40B4-BE49-F238E27FC236}">
                <a16:creationId xmlns:a16="http://schemas.microsoft.com/office/drawing/2014/main" id="{F7BF47DE-95E7-4490-9FDF-A11BB9997532}"/>
              </a:ext>
            </a:extLst>
          </p:cNvPr>
          <p:cNvSpPr>
            <a:spLocks noGrp="1" noRot="1" noChangeAspect="1" noChangeArrowheads="1" noTextEdit="1"/>
          </p:cNvSpPr>
          <p:nvPr>
            <p:ph type="sldImg"/>
          </p:nvPr>
        </p:nvSpPr>
        <p:spPr>
          <a:xfrm>
            <a:off x="393700" y="692150"/>
            <a:ext cx="6070600" cy="3416300"/>
          </a:xfrm>
          <a:ln/>
        </p:spPr>
      </p:sp>
      <p:sp>
        <p:nvSpPr>
          <p:cNvPr id="22531" name="Notes Placeholder 2">
            <a:extLst>
              <a:ext uri="{FF2B5EF4-FFF2-40B4-BE49-F238E27FC236}">
                <a16:creationId xmlns:a16="http://schemas.microsoft.com/office/drawing/2014/main" id="{E0F55806-77A4-489B-84C4-9F6C791B967D}"/>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a:cs typeface="Arial" panose="020B060402020202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6E0EA869-C279-48C2-9C4A-C036337655CD}"/>
              </a:ext>
            </a:extLst>
          </p:cNvPr>
          <p:cNvSpPr>
            <a:spLocks noGrp="1" noRot="1" noChangeAspect="1" noChangeArrowheads="1" noTextEdit="1"/>
          </p:cNvSpPr>
          <p:nvPr>
            <p:ph type="sldImg"/>
          </p:nvPr>
        </p:nvSpPr>
        <p:spPr>
          <a:xfrm>
            <a:off x="393700" y="692150"/>
            <a:ext cx="6070600" cy="3416300"/>
          </a:xfrm>
          <a:ln/>
        </p:spPr>
      </p:sp>
      <p:sp>
        <p:nvSpPr>
          <p:cNvPr id="8195" name="Notes Placeholder 2">
            <a:extLst>
              <a:ext uri="{FF2B5EF4-FFF2-40B4-BE49-F238E27FC236}">
                <a16:creationId xmlns:a16="http://schemas.microsoft.com/office/drawing/2014/main" id="{301832C8-1241-4481-9FA9-4020F7536649}"/>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cs typeface="Arial" panose="020B0604020202020204" pitchFamily="34" charset="0"/>
              </a:rPr>
              <a:t>DW - a large DB store to  guide management decisions.</a:t>
            </a:r>
          </a:p>
          <a:p>
            <a:pPr eaLnBrk="1" hangingPunct="1"/>
            <a:r>
              <a:rPr lang="en-US" altLang="en-US">
                <a:cs typeface="Arial" panose="020B0604020202020204" pitchFamily="34" charset="0"/>
              </a:rPr>
              <a:t>is a system used for reporting and data analysis, and is considered a core component of business intelligence.</a:t>
            </a:r>
          </a:p>
          <a:p>
            <a:pPr eaLnBrk="1" hangingPunct="1"/>
            <a:r>
              <a:rPr lang="en-US" altLang="en-US">
                <a:cs typeface="Arial" panose="020B0604020202020204" pitchFamily="34" charset="0"/>
              </a:rPr>
              <a:t>Data mart -A data warehouse that is limited in scope</a:t>
            </a:r>
          </a:p>
          <a:p>
            <a:pPr eaLnBrk="1" hangingPunct="1"/>
            <a:endParaRPr lang="en-US" altLang="en-US">
              <a:cs typeface="Arial" panose="020B0604020202020204" pitchFamily="34" charset="0"/>
            </a:endParaRPr>
          </a:p>
          <a:p>
            <a:pPr eaLnBrk="1" hangingPunct="1"/>
            <a:r>
              <a:rPr lang="en-US" altLang="en-US">
                <a:cs typeface="Arial" panose="020B0604020202020204" pitchFamily="34" charset="0"/>
              </a:rPr>
              <a:t>Unlike operational system, DW is subject oriented to make useful for decision makers.</a:t>
            </a:r>
          </a:p>
          <a:p>
            <a:pPr eaLnBrk="1" hangingPunct="1"/>
            <a:r>
              <a:rPr lang="en-US" altLang="en-US">
                <a:cs typeface="Arial" panose="020B0604020202020204" pitchFamily="34" charset="0"/>
              </a:rPr>
              <a:t>Integrated – different sources, info needs to be integrated, same naming convention</a:t>
            </a:r>
          </a:p>
          <a:p>
            <a:pPr eaLnBrk="1" hangingPunct="1"/>
            <a:r>
              <a:rPr lang="en-US" altLang="en-US">
                <a:cs typeface="Arial" panose="020B0604020202020204" pitchFamily="34" charset="0"/>
              </a:rPr>
              <a:t>Time is important -&gt; analysis of trends of time. To predict the future you must understand the past</a:t>
            </a:r>
          </a:p>
          <a:p>
            <a:pPr eaLnBrk="1" hangingPunct="1"/>
            <a:endParaRPr lang="en-US" altLang="en-US">
              <a:cs typeface="Arial" panose="020B060402020202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a:extLst>
              <a:ext uri="{FF2B5EF4-FFF2-40B4-BE49-F238E27FC236}">
                <a16:creationId xmlns:a16="http://schemas.microsoft.com/office/drawing/2014/main" id="{49A0E524-A352-4A7F-B31D-7339B2345626}"/>
              </a:ext>
            </a:extLst>
          </p:cNvPr>
          <p:cNvSpPr>
            <a:spLocks noGrp="1" noRot="1" noChangeAspect="1" noChangeArrowheads="1" noTextEdit="1"/>
          </p:cNvSpPr>
          <p:nvPr>
            <p:ph type="sldImg"/>
          </p:nvPr>
        </p:nvSpPr>
        <p:spPr>
          <a:xfrm>
            <a:off x="393700" y="692150"/>
            <a:ext cx="6070600" cy="3416300"/>
          </a:xfrm>
          <a:ln/>
        </p:spPr>
      </p:sp>
      <p:sp>
        <p:nvSpPr>
          <p:cNvPr id="18435" name="Notes Placeholder 2">
            <a:extLst>
              <a:ext uri="{FF2B5EF4-FFF2-40B4-BE49-F238E27FC236}">
                <a16:creationId xmlns:a16="http://schemas.microsoft.com/office/drawing/2014/main" id="{1CEB150D-2686-47A9-AB1E-64766F123A5A}"/>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cs typeface="Arial" panose="020B0604020202020204" pitchFamily="34" charset="0"/>
              </a:rPr>
              <a:t>They way operational systems are build, they are build to  be the system of record, and run the operations.</a:t>
            </a:r>
          </a:p>
          <a:p>
            <a:pPr eaLnBrk="1" hangingPunct="1"/>
            <a:r>
              <a:rPr lang="en-US" altLang="en-US">
                <a:cs typeface="Arial" panose="020B0604020202020204" pitchFamily="34" charset="0"/>
              </a:rPr>
              <a:t>Informational systems is designed to support decision making</a:t>
            </a:r>
          </a:p>
          <a:p>
            <a:pPr eaLnBrk="1" hangingPunct="1"/>
            <a:endParaRPr lang="en-US" altLang="en-US">
              <a:cs typeface="Arial" panose="020B060402020202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8A3B97CF-49DF-4BA1-BCAC-B34FAB0428A4}"/>
              </a:ext>
            </a:extLst>
          </p:cNvPr>
          <p:cNvSpPr>
            <a:spLocks noGrp="1" noRot="1" noChangeAspect="1" noChangeArrowheads="1" noTextEdit="1"/>
          </p:cNvSpPr>
          <p:nvPr>
            <p:ph type="sldImg"/>
          </p:nvPr>
        </p:nvSpPr>
        <p:spPr>
          <a:xfrm>
            <a:off x="393700" y="692150"/>
            <a:ext cx="6070600" cy="3416300"/>
          </a:xfrm>
          <a:ln/>
        </p:spPr>
      </p:sp>
      <p:sp>
        <p:nvSpPr>
          <p:cNvPr id="20483" name="Notes Placeholder 2">
            <a:extLst>
              <a:ext uri="{FF2B5EF4-FFF2-40B4-BE49-F238E27FC236}">
                <a16:creationId xmlns:a16="http://schemas.microsoft.com/office/drawing/2014/main" id="{B24A18A2-384F-4227-B3FA-787F023664E8}"/>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id="{7ED40EC8-A5C7-4D9F-B601-74CECA990A5B}"/>
              </a:ext>
            </a:extLst>
          </p:cNvPr>
          <p:cNvSpPr>
            <a:spLocks noGrp="1" noRot="1" noChangeAspect="1" noChangeArrowheads="1" noTextEdit="1"/>
          </p:cNvSpPr>
          <p:nvPr>
            <p:ph type="sldImg"/>
          </p:nvPr>
        </p:nvSpPr>
        <p:spPr>
          <a:xfrm>
            <a:off x="393700" y="692150"/>
            <a:ext cx="6070600" cy="3416300"/>
          </a:xfrm>
          <a:ln/>
        </p:spPr>
      </p:sp>
      <p:sp>
        <p:nvSpPr>
          <p:cNvPr id="24579" name="Notes Placeholder 2">
            <a:extLst>
              <a:ext uri="{FF2B5EF4-FFF2-40B4-BE49-F238E27FC236}">
                <a16:creationId xmlns:a16="http://schemas.microsoft.com/office/drawing/2014/main" id="{40278370-3F35-407C-953C-262E89F9EC14}"/>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a:cs typeface="Arial" panose="020B060402020202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7802B3FB-683F-4ACD-8BCA-8B30A01FDAEE}"/>
              </a:ext>
            </a:extLst>
          </p:cNvPr>
          <p:cNvSpPr>
            <a:spLocks noGrp="1" noRot="1" noChangeAspect="1" noChangeArrowheads="1" noTextEdit="1"/>
          </p:cNvSpPr>
          <p:nvPr>
            <p:ph type="sldImg"/>
          </p:nvPr>
        </p:nvSpPr>
        <p:spPr>
          <a:xfrm>
            <a:off x="393700" y="692150"/>
            <a:ext cx="6070600" cy="3416300"/>
          </a:xfrm>
          <a:ln/>
        </p:spPr>
      </p:sp>
      <p:sp>
        <p:nvSpPr>
          <p:cNvPr id="26627" name="Notes Placeholder 2">
            <a:extLst>
              <a:ext uri="{FF2B5EF4-FFF2-40B4-BE49-F238E27FC236}">
                <a16:creationId xmlns:a16="http://schemas.microsoft.com/office/drawing/2014/main" id="{8503DD4D-8E9E-4292-A99D-145B5E174F40}"/>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a:cs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a:extLst>
              <a:ext uri="{FF2B5EF4-FFF2-40B4-BE49-F238E27FC236}">
                <a16:creationId xmlns:a16="http://schemas.microsoft.com/office/drawing/2014/main" id="{39CE0666-7468-4753-B45B-F8001824DA63}"/>
              </a:ext>
            </a:extLst>
          </p:cNvPr>
          <p:cNvSpPr>
            <a:spLocks noGrp="1" noRot="1" noChangeAspect="1" noChangeArrowheads="1" noTextEdit="1"/>
          </p:cNvSpPr>
          <p:nvPr>
            <p:ph type="sldImg"/>
          </p:nvPr>
        </p:nvSpPr>
        <p:spPr>
          <a:xfrm>
            <a:off x="393700" y="692150"/>
            <a:ext cx="6070600" cy="3416300"/>
          </a:xfrm>
          <a:ln/>
        </p:spPr>
      </p:sp>
      <p:sp>
        <p:nvSpPr>
          <p:cNvPr id="41987" name="Notes Placeholder 2">
            <a:extLst>
              <a:ext uri="{FF2B5EF4-FFF2-40B4-BE49-F238E27FC236}">
                <a16:creationId xmlns:a16="http://schemas.microsoft.com/office/drawing/2014/main" id="{585D7DE1-D1FA-4AEF-AE7B-72546BF59812}"/>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transactions in a database performing different operations at the same time. Without control we can have these 4 problems</a:t>
            </a:r>
          </a:p>
          <a:p>
            <a:endParaRPr lang="en-US" dirty="0"/>
          </a:p>
          <a:p>
            <a:r>
              <a:rPr lang="en-US" dirty="0"/>
              <a:t>This means you can not run a business on a DBMS because you cannot trust the data integrity and consistency</a:t>
            </a:r>
          </a:p>
        </p:txBody>
      </p:sp>
      <p:sp>
        <p:nvSpPr>
          <p:cNvPr id="4" name="Slide Number Placeholder 3"/>
          <p:cNvSpPr>
            <a:spLocks noGrp="1"/>
          </p:cNvSpPr>
          <p:nvPr>
            <p:ph type="sldNum" sz="quarter" idx="5"/>
          </p:nvPr>
        </p:nvSpPr>
        <p:spPr/>
        <p:txBody>
          <a:bodyPr/>
          <a:lstStyle/>
          <a:p>
            <a:fld id="{C0D5009D-E3A0-4FDA-B832-9417A7657C30}" type="slidenum">
              <a:rPr lang="en-US" smtClean="0"/>
              <a:t>47</a:t>
            </a:fld>
            <a:endParaRPr lang="en-US"/>
          </a:p>
        </p:txBody>
      </p:sp>
    </p:spTree>
    <p:extLst>
      <p:ext uri="{BB962C8B-B14F-4D97-AF65-F5344CB8AC3E}">
        <p14:creationId xmlns:p14="http://schemas.microsoft.com/office/powerpoint/2010/main" val="10367693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1A9071E-816B-4F39-B43F-AB601178CCCC}" type="slidenum">
              <a:rPr lang="en-US" smtClean="0"/>
              <a:t>48</a:t>
            </a:fld>
            <a:endParaRPr lang="en-US"/>
          </a:p>
        </p:txBody>
      </p:sp>
    </p:spTree>
    <p:extLst>
      <p:ext uri="{BB962C8B-B14F-4D97-AF65-F5344CB8AC3E}">
        <p14:creationId xmlns:p14="http://schemas.microsoft.com/office/powerpoint/2010/main" val="137160704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goal of ACID properties to guarantee the </a:t>
            </a:r>
            <a:r>
              <a:rPr lang="en-US" b="1" dirty="0"/>
              <a:t>data integrity </a:t>
            </a:r>
            <a:r>
              <a:rPr lang="en-US" dirty="0"/>
              <a:t>and </a:t>
            </a:r>
            <a:r>
              <a:rPr lang="en-US" b="1" dirty="0"/>
              <a:t>validity</a:t>
            </a:r>
            <a:r>
              <a:rPr lang="en-US" dirty="0"/>
              <a:t> </a:t>
            </a:r>
            <a:r>
              <a:rPr lang="en-US" b="1" dirty="0"/>
              <a:t>when failures occurs. </a:t>
            </a:r>
          </a:p>
          <a:p>
            <a:r>
              <a:rPr lang="en-US" dirty="0"/>
              <a:t>What kind of failures: power outages, network outages, errors resulting from a dived by zero operation.</a:t>
            </a:r>
          </a:p>
          <a:p>
            <a:endParaRPr lang="en-US" dirty="0"/>
          </a:p>
          <a:p>
            <a:r>
              <a:rPr lang="en-US" dirty="0"/>
              <a:t>The ACID property is satisfied by what is called a TRANSACTION –single logical operation of the data. </a:t>
            </a:r>
          </a:p>
        </p:txBody>
      </p:sp>
      <p:sp>
        <p:nvSpPr>
          <p:cNvPr id="4" name="Slide Number Placeholder 3"/>
          <p:cNvSpPr>
            <a:spLocks noGrp="1"/>
          </p:cNvSpPr>
          <p:nvPr>
            <p:ph type="sldNum" sz="quarter" idx="5"/>
          </p:nvPr>
        </p:nvSpPr>
        <p:spPr/>
        <p:txBody>
          <a:bodyPr/>
          <a:lstStyle/>
          <a:p>
            <a:fld id="{C0D5009D-E3A0-4FDA-B832-9417A7657C30}" type="slidenum">
              <a:rPr lang="en-US" smtClean="0"/>
              <a:t>49</a:t>
            </a:fld>
            <a:endParaRPr lang="en-US"/>
          </a:p>
        </p:txBody>
      </p:sp>
    </p:spTree>
    <p:extLst>
      <p:ext uri="{BB962C8B-B14F-4D97-AF65-F5344CB8AC3E}">
        <p14:creationId xmlns:p14="http://schemas.microsoft.com/office/powerpoint/2010/main" val="147776540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Concurrency can lead to several negative effects, such as the reading of nonexistent data or loss of modified data. Consider this real-world</a:t>
            </a:r>
          </a:p>
          <a:p>
            <a:r>
              <a:rPr lang="en-US" sz="1200" b="0" i="0" u="none" strike="noStrike" kern="1200" baseline="0" dirty="0">
                <a:solidFill>
                  <a:schemeClr val="tx1"/>
                </a:solidFill>
                <a:latin typeface="+mn-lt"/>
                <a:ea typeface="+mn-ea"/>
                <a:cs typeface="+mn-cs"/>
              </a:rPr>
              <a:t>example illustrating one of these.</a:t>
            </a:r>
          </a:p>
          <a:p>
            <a:r>
              <a:rPr lang="en-US" sz="1200" b="0" i="0" u="none" strike="noStrike" kern="1200" baseline="0" dirty="0">
                <a:solidFill>
                  <a:schemeClr val="tx1"/>
                </a:solidFill>
                <a:latin typeface="+mn-lt"/>
                <a:ea typeface="+mn-ea"/>
                <a:cs typeface="+mn-cs"/>
              </a:rPr>
              <a:t>Dirty reads:  provide an example of address change. </a:t>
            </a:r>
          </a:p>
          <a:p>
            <a:endParaRPr lang="en-US" sz="1200" b="0" i="0" u="none" strike="noStrike" kern="1200" baseline="0" dirty="0">
              <a:solidFill>
                <a:schemeClr val="tx1"/>
              </a:solidFill>
              <a:latin typeface="+mn-lt"/>
              <a:ea typeface="+mn-ea"/>
              <a:cs typeface="+mn-cs"/>
            </a:endParaRPr>
          </a:p>
          <a:p>
            <a:pPr lvl="1"/>
            <a:r>
              <a:rPr lang="en-US" dirty="0"/>
              <a:t>Lock duration (  how long to hold the lock for, depends on isolation levels)</a:t>
            </a:r>
          </a:p>
          <a:p>
            <a:pPr lvl="1"/>
            <a:r>
              <a:rPr lang="en-US" dirty="0"/>
              <a:t>Lock modes ( what type of lock is being set exclusive, shared)</a:t>
            </a:r>
          </a:p>
          <a:p>
            <a:pPr lvl="1"/>
            <a:r>
              <a:rPr lang="en-US" dirty="0"/>
              <a:t>Lock granularity ( on a row, a page, a table, or a </a:t>
            </a:r>
            <a:r>
              <a:rPr lang="en-US" dirty="0" err="1"/>
              <a:t>db</a:t>
            </a:r>
            <a:r>
              <a:rPr lang="en-US" dirty="0"/>
              <a:t>)</a:t>
            </a:r>
          </a:p>
        </p:txBody>
      </p:sp>
      <p:sp>
        <p:nvSpPr>
          <p:cNvPr id="4" name="Slide Number Placeholder 3"/>
          <p:cNvSpPr>
            <a:spLocks noGrp="1"/>
          </p:cNvSpPr>
          <p:nvPr>
            <p:ph type="sldNum" sz="quarter" idx="5"/>
          </p:nvPr>
        </p:nvSpPr>
        <p:spPr/>
        <p:txBody>
          <a:bodyPr/>
          <a:lstStyle/>
          <a:p>
            <a:fld id="{C0D5009D-E3A0-4FDA-B832-9417A7657C30}" type="slidenum">
              <a:rPr lang="en-US" smtClean="0"/>
              <a:t>50</a:t>
            </a:fld>
            <a:endParaRPr lang="en-US"/>
          </a:p>
        </p:txBody>
      </p:sp>
    </p:spTree>
    <p:extLst>
      <p:ext uri="{BB962C8B-B14F-4D97-AF65-F5344CB8AC3E}">
        <p14:creationId xmlns:p14="http://schemas.microsoft.com/office/powerpoint/2010/main" val="194431243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Concurrency can lead to several negative effects, such as the reading of nonexistent data or loss of modified data. Consider this real-world</a:t>
            </a:r>
          </a:p>
          <a:p>
            <a:r>
              <a:rPr lang="en-US" sz="1200" b="0" i="0" u="none" strike="noStrike" kern="1200" baseline="0" dirty="0">
                <a:solidFill>
                  <a:schemeClr val="tx1"/>
                </a:solidFill>
                <a:latin typeface="+mn-lt"/>
                <a:ea typeface="+mn-ea"/>
                <a:cs typeface="+mn-cs"/>
              </a:rPr>
              <a:t>example illustrating one of these.</a:t>
            </a:r>
          </a:p>
          <a:p>
            <a:r>
              <a:rPr lang="en-US" sz="1200" b="0" i="0" u="none" strike="noStrike" kern="1200" baseline="0" dirty="0">
                <a:solidFill>
                  <a:schemeClr val="tx1"/>
                </a:solidFill>
                <a:latin typeface="+mn-lt"/>
                <a:ea typeface="+mn-ea"/>
                <a:cs typeface="+mn-cs"/>
              </a:rPr>
              <a:t>Dirty reads:  provide an example of address change. </a:t>
            </a:r>
          </a:p>
          <a:p>
            <a:endParaRPr lang="en-US" sz="1200" b="0" i="0" u="none" strike="noStrike" kern="1200" baseline="0" dirty="0">
              <a:solidFill>
                <a:schemeClr val="tx1"/>
              </a:solidFill>
              <a:latin typeface="+mn-lt"/>
              <a:ea typeface="+mn-ea"/>
              <a:cs typeface="+mn-cs"/>
            </a:endParaRPr>
          </a:p>
          <a:p>
            <a:pPr lvl="1"/>
            <a:r>
              <a:rPr lang="en-US" dirty="0"/>
              <a:t>Lock duration (  how long to hold the lock for, depends on isolation levels)</a:t>
            </a:r>
          </a:p>
          <a:p>
            <a:pPr lvl="1"/>
            <a:r>
              <a:rPr lang="en-US" dirty="0"/>
              <a:t>Lock modes ( what type of lock is being set exclusive, shared)</a:t>
            </a:r>
          </a:p>
          <a:p>
            <a:pPr lvl="1"/>
            <a:r>
              <a:rPr lang="en-US" dirty="0"/>
              <a:t>Lock granularity ( on a row, a page, a table, or a </a:t>
            </a:r>
            <a:r>
              <a:rPr lang="en-US" dirty="0" err="1"/>
              <a:t>db</a:t>
            </a:r>
            <a:r>
              <a:rPr lang="en-US" dirty="0"/>
              <a:t>)</a:t>
            </a:r>
          </a:p>
        </p:txBody>
      </p:sp>
      <p:sp>
        <p:nvSpPr>
          <p:cNvPr id="4" name="Slide Number Placeholder 3"/>
          <p:cNvSpPr>
            <a:spLocks noGrp="1"/>
          </p:cNvSpPr>
          <p:nvPr>
            <p:ph type="sldNum" sz="quarter" idx="5"/>
          </p:nvPr>
        </p:nvSpPr>
        <p:spPr/>
        <p:txBody>
          <a:bodyPr/>
          <a:lstStyle/>
          <a:p>
            <a:fld id="{C0D5009D-E3A0-4FDA-B832-9417A7657C30}" type="slidenum">
              <a:rPr lang="en-US" smtClean="0"/>
              <a:t>51</a:t>
            </a:fld>
            <a:endParaRPr lang="en-US"/>
          </a:p>
        </p:txBody>
      </p:sp>
    </p:spTree>
    <p:extLst>
      <p:ext uri="{BB962C8B-B14F-4D97-AF65-F5344CB8AC3E}">
        <p14:creationId xmlns:p14="http://schemas.microsoft.com/office/powerpoint/2010/main" val="194431243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Using isolation levels, you can specify which of the concurrency problems discussed in the preceding section may occur and which you want to avoid.</a:t>
            </a:r>
            <a:endParaRPr lang="en-US" dirty="0"/>
          </a:p>
        </p:txBody>
      </p:sp>
      <p:sp>
        <p:nvSpPr>
          <p:cNvPr id="4" name="Slide Number Placeholder 3"/>
          <p:cNvSpPr>
            <a:spLocks noGrp="1"/>
          </p:cNvSpPr>
          <p:nvPr>
            <p:ph type="sldNum" sz="quarter" idx="5"/>
          </p:nvPr>
        </p:nvSpPr>
        <p:spPr/>
        <p:txBody>
          <a:bodyPr/>
          <a:lstStyle/>
          <a:p>
            <a:fld id="{C0D5009D-E3A0-4FDA-B832-9417A7657C30}" type="slidenum">
              <a:rPr lang="en-US" smtClean="0"/>
              <a:t>52</a:t>
            </a:fld>
            <a:endParaRPr lang="en-US"/>
          </a:p>
        </p:txBody>
      </p:sp>
    </p:spTree>
    <p:extLst>
      <p:ext uri="{BB962C8B-B14F-4D97-AF65-F5344CB8AC3E}">
        <p14:creationId xmlns:p14="http://schemas.microsoft.com/office/powerpoint/2010/main" val="11852589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1A9071E-816B-4F39-B43F-AB601178CCCC}" type="slidenum">
              <a:rPr lang="en-US" smtClean="0"/>
              <a:t>53</a:t>
            </a:fld>
            <a:endParaRPr lang="en-US"/>
          </a:p>
        </p:txBody>
      </p:sp>
    </p:spTree>
    <p:extLst>
      <p:ext uri="{BB962C8B-B14F-4D97-AF65-F5344CB8AC3E}">
        <p14:creationId xmlns:p14="http://schemas.microsoft.com/office/powerpoint/2010/main" val="2982019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a:extLst>
              <a:ext uri="{FF2B5EF4-FFF2-40B4-BE49-F238E27FC236}">
                <a16:creationId xmlns:a16="http://schemas.microsoft.com/office/drawing/2014/main" id="{015F0299-0406-48F6-A4CA-0F9FA0113FFD}"/>
              </a:ext>
            </a:extLst>
          </p:cNvPr>
          <p:cNvSpPr>
            <a:spLocks noGrp="1" noRot="1" noChangeAspect="1" noChangeArrowheads="1" noTextEdit="1"/>
          </p:cNvSpPr>
          <p:nvPr>
            <p:ph type="sldImg"/>
          </p:nvPr>
        </p:nvSpPr>
        <p:spPr>
          <a:xfrm>
            <a:off x="393700" y="692150"/>
            <a:ext cx="6070600" cy="3416300"/>
          </a:xfrm>
          <a:ln/>
        </p:spPr>
      </p:sp>
      <p:sp>
        <p:nvSpPr>
          <p:cNvPr id="52227" name="Notes Placeholder 2">
            <a:extLst>
              <a:ext uri="{FF2B5EF4-FFF2-40B4-BE49-F238E27FC236}">
                <a16:creationId xmlns:a16="http://schemas.microsoft.com/office/drawing/2014/main" id="{7E672468-3C57-42BB-A749-33873764B2E5}"/>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cs typeface="Arial" panose="020B0604020202020204" pitchFamily="34" charset="0"/>
              </a:rPr>
              <a:t>Have students perform this function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a:extLst>
              <a:ext uri="{FF2B5EF4-FFF2-40B4-BE49-F238E27FC236}">
                <a16:creationId xmlns:a16="http://schemas.microsoft.com/office/drawing/2014/main" id="{745A7B33-0B8A-4D14-84C0-964C0FEC1939}"/>
              </a:ext>
            </a:extLst>
          </p:cNvPr>
          <p:cNvSpPr>
            <a:spLocks noGrp="1" noRot="1" noChangeAspect="1" noChangeArrowheads="1" noTextEdit="1"/>
          </p:cNvSpPr>
          <p:nvPr>
            <p:ph type="sldImg"/>
          </p:nvPr>
        </p:nvSpPr>
        <p:spPr>
          <a:xfrm>
            <a:off x="393700" y="692150"/>
            <a:ext cx="6070600" cy="3416300"/>
          </a:xfrm>
          <a:ln/>
        </p:spPr>
      </p:sp>
      <p:sp>
        <p:nvSpPr>
          <p:cNvPr id="56323" name="Notes Placeholder 2">
            <a:extLst>
              <a:ext uri="{FF2B5EF4-FFF2-40B4-BE49-F238E27FC236}">
                <a16:creationId xmlns:a16="http://schemas.microsoft.com/office/drawing/2014/main" id="{0862C687-95AE-4A26-B18F-03D0F339A530}"/>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a:extLst>
              <a:ext uri="{FF2B5EF4-FFF2-40B4-BE49-F238E27FC236}">
                <a16:creationId xmlns:a16="http://schemas.microsoft.com/office/drawing/2014/main" id="{80B13615-2842-4416-A902-925C0BFA61E3}"/>
              </a:ext>
            </a:extLst>
          </p:cNvPr>
          <p:cNvSpPr>
            <a:spLocks noGrp="1" noRot="1" noChangeAspect="1" noChangeArrowheads="1" noTextEdit="1"/>
          </p:cNvSpPr>
          <p:nvPr>
            <p:ph type="sldImg"/>
          </p:nvPr>
        </p:nvSpPr>
        <p:spPr>
          <a:xfrm>
            <a:off x="393700" y="692150"/>
            <a:ext cx="6070600" cy="3416300"/>
          </a:xfrm>
          <a:ln/>
        </p:spPr>
      </p:sp>
      <p:sp>
        <p:nvSpPr>
          <p:cNvPr id="58371" name="Notes Placeholder 2">
            <a:extLst>
              <a:ext uri="{FF2B5EF4-FFF2-40B4-BE49-F238E27FC236}">
                <a16:creationId xmlns:a16="http://schemas.microsoft.com/office/drawing/2014/main" id="{80729008-F8E2-4DB3-AB3E-9CB63FF80DB1}"/>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a:extLst>
              <a:ext uri="{FF2B5EF4-FFF2-40B4-BE49-F238E27FC236}">
                <a16:creationId xmlns:a16="http://schemas.microsoft.com/office/drawing/2014/main" id="{E59684EE-DB2D-4D62-A023-8E2DBFE6010E}"/>
              </a:ext>
            </a:extLst>
          </p:cNvPr>
          <p:cNvSpPr>
            <a:spLocks noGrp="1" noRot="1" noChangeAspect="1" noChangeArrowheads="1" noTextEdit="1"/>
          </p:cNvSpPr>
          <p:nvPr>
            <p:ph type="sldImg"/>
          </p:nvPr>
        </p:nvSpPr>
        <p:spPr>
          <a:xfrm>
            <a:off x="393700" y="692150"/>
            <a:ext cx="6070600" cy="3416300"/>
          </a:xfrm>
          <a:ln/>
        </p:spPr>
      </p:sp>
      <p:sp>
        <p:nvSpPr>
          <p:cNvPr id="64515" name="Notes Placeholder 2">
            <a:extLst>
              <a:ext uri="{FF2B5EF4-FFF2-40B4-BE49-F238E27FC236}">
                <a16:creationId xmlns:a16="http://schemas.microsoft.com/office/drawing/2014/main" id="{085F7400-E37F-446D-9F51-A4F8AFE55630}"/>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a:extLst>
              <a:ext uri="{FF2B5EF4-FFF2-40B4-BE49-F238E27FC236}">
                <a16:creationId xmlns:a16="http://schemas.microsoft.com/office/drawing/2014/main" id="{2B5B03AC-7450-4489-A057-85FF3A5B319F}"/>
              </a:ext>
            </a:extLst>
          </p:cNvPr>
          <p:cNvSpPr>
            <a:spLocks noGrp="1" noRot="1" noChangeAspect="1" noChangeArrowheads="1" noTextEdit="1"/>
          </p:cNvSpPr>
          <p:nvPr>
            <p:ph type="sldImg"/>
          </p:nvPr>
        </p:nvSpPr>
        <p:spPr>
          <a:xfrm>
            <a:off x="393700" y="692150"/>
            <a:ext cx="6070600" cy="3416300"/>
          </a:xfrm>
          <a:ln/>
        </p:spPr>
      </p:sp>
      <p:sp>
        <p:nvSpPr>
          <p:cNvPr id="68611" name="Notes Placeholder 2">
            <a:extLst>
              <a:ext uri="{FF2B5EF4-FFF2-40B4-BE49-F238E27FC236}">
                <a16:creationId xmlns:a16="http://schemas.microsoft.com/office/drawing/2014/main" id="{8B5A7F2B-C7DB-458C-B173-30E0FE5BE336}"/>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cs typeface="Arial" panose="020B0604020202020204" pitchFamily="34" charset="0"/>
              </a:rPr>
              <a:t>Show the operators </a:t>
            </a:r>
          </a:p>
          <a:p>
            <a:pPr eaLnBrk="1" hangingPunct="1"/>
            <a:r>
              <a:rPr lang="en-US" altLang="en-US">
                <a:cs typeface="Arial" panose="020B0604020202020204" pitchFamily="34" charset="0"/>
              </a:rPr>
              <a:t>Go back to SSMS and query the database!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B8A4E-D6A4-4C40-B9EC-331F59B21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1D94F09-CF8B-4D29-A892-FD43376ABD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3805D8C-11A8-4685-B490-955496AA3874}"/>
              </a:ext>
            </a:extLst>
          </p:cNvPr>
          <p:cNvSpPr>
            <a:spLocks noGrp="1"/>
          </p:cNvSpPr>
          <p:nvPr>
            <p:ph type="dt" sz="half" idx="10"/>
          </p:nvPr>
        </p:nvSpPr>
        <p:spPr/>
        <p:txBody>
          <a:bodyPr/>
          <a:lstStyle/>
          <a:p>
            <a:fld id="{A0B51F6F-B19C-4AB2-8BD5-52AF6B240FD5}" type="datetimeFigureOut">
              <a:rPr lang="en-US" smtClean="0"/>
              <a:t>4/6/2020</a:t>
            </a:fld>
            <a:endParaRPr lang="en-US"/>
          </a:p>
        </p:txBody>
      </p:sp>
      <p:sp>
        <p:nvSpPr>
          <p:cNvPr id="5" name="Footer Placeholder 4">
            <a:extLst>
              <a:ext uri="{FF2B5EF4-FFF2-40B4-BE49-F238E27FC236}">
                <a16:creationId xmlns:a16="http://schemas.microsoft.com/office/drawing/2014/main" id="{E40BE300-CA3C-4FCB-B3F2-5C0EC2B7CB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1E542D-DD1F-4DA0-A283-189638A3B18F}"/>
              </a:ext>
            </a:extLst>
          </p:cNvPr>
          <p:cNvSpPr>
            <a:spLocks noGrp="1"/>
          </p:cNvSpPr>
          <p:nvPr>
            <p:ph type="sldNum" sz="quarter" idx="12"/>
          </p:nvPr>
        </p:nvSpPr>
        <p:spPr/>
        <p:txBody>
          <a:bodyPr/>
          <a:lstStyle/>
          <a:p>
            <a:fld id="{A772B1D9-D753-405D-A82D-0E6F82CBCE4E}" type="slidenum">
              <a:rPr lang="en-US" smtClean="0"/>
              <a:t>‹#›</a:t>
            </a:fld>
            <a:endParaRPr lang="en-US"/>
          </a:p>
        </p:txBody>
      </p:sp>
    </p:spTree>
    <p:extLst>
      <p:ext uri="{BB962C8B-B14F-4D97-AF65-F5344CB8AC3E}">
        <p14:creationId xmlns:p14="http://schemas.microsoft.com/office/powerpoint/2010/main" val="2502590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06E89-1E70-4E2A-9B97-00681D22BBD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FCE2F4-C208-4E30-8999-FCBEBD1441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F792AE-814F-4653-B8DA-DDD20ACAEDC7}"/>
              </a:ext>
            </a:extLst>
          </p:cNvPr>
          <p:cNvSpPr>
            <a:spLocks noGrp="1"/>
          </p:cNvSpPr>
          <p:nvPr>
            <p:ph type="dt" sz="half" idx="10"/>
          </p:nvPr>
        </p:nvSpPr>
        <p:spPr/>
        <p:txBody>
          <a:bodyPr/>
          <a:lstStyle/>
          <a:p>
            <a:fld id="{A0B51F6F-B19C-4AB2-8BD5-52AF6B240FD5}" type="datetimeFigureOut">
              <a:rPr lang="en-US" smtClean="0"/>
              <a:t>4/6/2020</a:t>
            </a:fld>
            <a:endParaRPr lang="en-US"/>
          </a:p>
        </p:txBody>
      </p:sp>
      <p:sp>
        <p:nvSpPr>
          <p:cNvPr id="5" name="Footer Placeholder 4">
            <a:extLst>
              <a:ext uri="{FF2B5EF4-FFF2-40B4-BE49-F238E27FC236}">
                <a16:creationId xmlns:a16="http://schemas.microsoft.com/office/drawing/2014/main" id="{313B054F-A910-4D9B-976A-21FC379F7B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31EECD-B85E-44B1-A06A-74942735017A}"/>
              </a:ext>
            </a:extLst>
          </p:cNvPr>
          <p:cNvSpPr>
            <a:spLocks noGrp="1"/>
          </p:cNvSpPr>
          <p:nvPr>
            <p:ph type="sldNum" sz="quarter" idx="12"/>
          </p:nvPr>
        </p:nvSpPr>
        <p:spPr/>
        <p:txBody>
          <a:bodyPr/>
          <a:lstStyle/>
          <a:p>
            <a:fld id="{A772B1D9-D753-405D-A82D-0E6F82CBCE4E}" type="slidenum">
              <a:rPr lang="en-US" smtClean="0"/>
              <a:t>‹#›</a:t>
            </a:fld>
            <a:endParaRPr lang="en-US"/>
          </a:p>
        </p:txBody>
      </p:sp>
    </p:spTree>
    <p:extLst>
      <p:ext uri="{BB962C8B-B14F-4D97-AF65-F5344CB8AC3E}">
        <p14:creationId xmlns:p14="http://schemas.microsoft.com/office/powerpoint/2010/main" val="1280662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1AB468-139E-4208-A45E-82CAAE494BE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4D66747-B168-4D48-B52D-B084EBADA6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9402BF-BADF-4A64-B343-58DA1BDF653D}"/>
              </a:ext>
            </a:extLst>
          </p:cNvPr>
          <p:cNvSpPr>
            <a:spLocks noGrp="1"/>
          </p:cNvSpPr>
          <p:nvPr>
            <p:ph type="dt" sz="half" idx="10"/>
          </p:nvPr>
        </p:nvSpPr>
        <p:spPr/>
        <p:txBody>
          <a:bodyPr/>
          <a:lstStyle/>
          <a:p>
            <a:fld id="{A0B51F6F-B19C-4AB2-8BD5-52AF6B240FD5}" type="datetimeFigureOut">
              <a:rPr lang="en-US" smtClean="0"/>
              <a:t>4/6/2020</a:t>
            </a:fld>
            <a:endParaRPr lang="en-US"/>
          </a:p>
        </p:txBody>
      </p:sp>
      <p:sp>
        <p:nvSpPr>
          <p:cNvPr id="5" name="Footer Placeholder 4">
            <a:extLst>
              <a:ext uri="{FF2B5EF4-FFF2-40B4-BE49-F238E27FC236}">
                <a16:creationId xmlns:a16="http://schemas.microsoft.com/office/drawing/2014/main" id="{35C5D8D8-4CA6-4DDD-B553-1807FE0DCA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8DD0AF-77BC-4E7D-A3C2-C0FA13A2F58A}"/>
              </a:ext>
            </a:extLst>
          </p:cNvPr>
          <p:cNvSpPr>
            <a:spLocks noGrp="1"/>
          </p:cNvSpPr>
          <p:nvPr>
            <p:ph type="sldNum" sz="quarter" idx="12"/>
          </p:nvPr>
        </p:nvSpPr>
        <p:spPr/>
        <p:txBody>
          <a:bodyPr/>
          <a:lstStyle/>
          <a:p>
            <a:fld id="{A772B1D9-D753-405D-A82D-0E6F82CBCE4E}" type="slidenum">
              <a:rPr lang="en-US" smtClean="0"/>
              <a:t>‹#›</a:t>
            </a:fld>
            <a:endParaRPr lang="en-US"/>
          </a:p>
        </p:txBody>
      </p:sp>
    </p:spTree>
    <p:extLst>
      <p:ext uri="{BB962C8B-B14F-4D97-AF65-F5344CB8AC3E}">
        <p14:creationId xmlns:p14="http://schemas.microsoft.com/office/powerpoint/2010/main" val="2337666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948B2-985B-4626-AB58-A290311DF4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CA03A2-2DD4-4B79-822E-D0ACCD1F13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7E1720-82C7-49BC-8713-5FD513EA6AB3}"/>
              </a:ext>
            </a:extLst>
          </p:cNvPr>
          <p:cNvSpPr>
            <a:spLocks noGrp="1"/>
          </p:cNvSpPr>
          <p:nvPr>
            <p:ph type="dt" sz="half" idx="10"/>
          </p:nvPr>
        </p:nvSpPr>
        <p:spPr/>
        <p:txBody>
          <a:bodyPr/>
          <a:lstStyle/>
          <a:p>
            <a:fld id="{A0B51F6F-B19C-4AB2-8BD5-52AF6B240FD5}" type="datetimeFigureOut">
              <a:rPr lang="en-US" smtClean="0"/>
              <a:t>4/6/2020</a:t>
            </a:fld>
            <a:endParaRPr lang="en-US"/>
          </a:p>
        </p:txBody>
      </p:sp>
      <p:sp>
        <p:nvSpPr>
          <p:cNvPr id="5" name="Footer Placeholder 4">
            <a:extLst>
              <a:ext uri="{FF2B5EF4-FFF2-40B4-BE49-F238E27FC236}">
                <a16:creationId xmlns:a16="http://schemas.microsoft.com/office/drawing/2014/main" id="{56F07927-FB36-41AC-AE54-BC2E52CDF1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08C942-69A6-4E84-8EFA-9F98D5805C25}"/>
              </a:ext>
            </a:extLst>
          </p:cNvPr>
          <p:cNvSpPr>
            <a:spLocks noGrp="1"/>
          </p:cNvSpPr>
          <p:nvPr>
            <p:ph type="sldNum" sz="quarter" idx="12"/>
          </p:nvPr>
        </p:nvSpPr>
        <p:spPr/>
        <p:txBody>
          <a:bodyPr/>
          <a:lstStyle/>
          <a:p>
            <a:fld id="{A772B1D9-D753-405D-A82D-0E6F82CBCE4E}" type="slidenum">
              <a:rPr lang="en-US" smtClean="0"/>
              <a:t>‹#›</a:t>
            </a:fld>
            <a:endParaRPr lang="en-US"/>
          </a:p>
        </p:txBody>
      </p:sp>
    </p:spTree>
    <p:extLst>
      <p:ext uri="{BB962C8B-B14F-4D97-AF65-F5344CB8AC3E}">
        <p14:creationId xmlns:p14="http://schemas.microsoft.com/office/powerpoint/2010/main" val="1841018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48BA5-1B08-490D-94B9-F9C5557266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6F13EA-BE3A-4F4A-8AC5-6EE11725C3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3E28B7-ACFB-4D6D-BF3B-51B3607D2783}"/>
              </a:ext>
            </a:extLst>
          </p:cNvPr>
          <p:cNvSpPr>
            <a:spLocks noGrp="1"/>
          </p:cNvSpPr>
          <p:nvPr>
            <p:ph type="dt" sz="half" idx="10"/>
          </p:nvPr>
        </p:nvSpPr>
        <p:spPr/>
        <p:txBody>
          <a:bodyPr/>
          <a:lstStyle/>
          <a:p>
            <a:fld id="{A0B51F6F-B19C-4AB2-8BD5-52AF6B240FD5}" type="datetimeFigureOut">
              <a:rPr lang="en-US" smtClean="0"/>
              <a:t>4/6/2020</a:t>
            </a:fld>
            <a:endParaRPr lang="en-US"/>
          </a:p>
        </p:txBody>
      </p:sp>
      <p:sp>
        <p:nvSpPr>
          <p:cNvPr id="5" name="Footer Placeholder 4">
            <a:extLst>
              <a:ext uri="{FF2B5EF4-FFF2-40B4-BE49-F238E27FC236}">
                <a16:creationId xmlns:a16="http://schemas.microsoft.com/office/drawing/2014/main" id="{165D054C-A3C6-41A0-8BFC-553752F33D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5A9DA4-57DD-45A3-9651-720EAF2B8124}"/>
              </a:ext>
            </a:extLst>
          </p:cNvPr>
          <p:cNvSpPr>
            <a:spLocks noGrp="1"/>
          </p:cNvSpPr>
          <p:nvPr>
            <p:ph type="sldNum" sz="quarter" idx="12"/>
          </p:nvPr>
        </p:nvSpPr>
        <p:spPr/>
        <p:txBody>
          <a:bodyPr/>
          <a:lstStyle/>
          <a:p>
            <a:fld id="{A772B1D9-D753-405D-A82D-0E6F82CBCE4E}" type="slidenum">
              <a:rPr lang="en-US" smtClean="0"/>
              <a:t>‹#›</a:t>
            </a:fld>
            <a:endParaRPr lang="en-US"/>
          </a:p>
        </p:txBody>
      </p:sp>
    </p:spTree>
    <p:extLst>
      <p:ext uri="{BB962C8B-B14F-4D97-AF65-F5344CB8AC3E}">
        <p14:creationId xmlns:p14="http://schemas.microsoft.com/office/powerpoint/2010/main" val="3912112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C8690-7B7E-4753-A861-CD11C2759A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815BB7-B2C8-474D-990B-623C97935A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6A9FD2E-30F3-41E5-833E-291DF8AC76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8BC89F5-B7BE-40E7-80F2-A3915910DFC8}"/>
              </a:ext>
            </a:extLst>
          </p:cNvPr>
          <p:cNvSpPr>
            <a:spLocks noGrp="1"/>
          </p:cNvSpPr>
          <p:nvPr>
            <p:ph type="dt" sz="half" idx="10"/>
          </p:nvPr>
        </p:nvSpPr>
        <p:spPr/>
        <p:txBody>
          <a:bodyPr/>
          <a:lstStyle/>
          <a:p>
            <a:fld id="{A0B51F6F-B19C-4AB2-8BD5-52AF6B240FD5}" type="datetimeFigureOut">
              <a:rPr lang="en-US" smtClean="0"/>
              <a:t>4/6/2020</a:t>
            </a:fld>
            <a:endParaRPr lang="en-US"/>
          </a:p>
        </p:txBody>
      </p:sp>
      <p:sp>
        <p:nvSpPr>
          <p:cNvPr id="6" name="Footer Placeholder 5">
            <a:extLst>
              <a:ext uri="{FF2B5EF4-FFF2-40B4-BE49-F238E27FC236}">
                <a16:creationId xmlns:a16="http://schemas.microsoft.com/office/drawing/2014/main" id="{03521AEA-C2D9-4109-B3C4-52488C44C5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60BC05-DB7C-4371-94E8-276384EAD83E}"/>
              </a:ext>
            </a:extLst>
          </p:cNvPr>
          <p:cNvSpPr>
            <a:spLocks noGrp="1"/>
          </p:cNvSpPr>
          <p:nvPr>
            <p:ph type="sldNum" sz="quarter" idx="12"/>
          </p:nvPr>
        </p:nvSpPr>
        <p:spPr/>
        <p:txBody>
          <a:bodyPr/>
          <a:lstStyle/>
          <a:p>
            <a:fld id="{A772B1D9-D753-405D-A82D-0E6F82CBCE4E}" type="slidenum">
              <a:rPr lang="en-US" smtClean="0"/>
              <a:t>‹#›</a:t>
            </a:fld>
            <a:endParaRPr lang="en-US"/>
          </a:p>
        </p:txBody>
      </p:sp>
    </p:spTree>
    <p:extLst>
      <p:ext uri="{BB962C8B-B14F-4D97-AF65-F5344CB8AC3E}">
        <p14:creationId xmlns:p14="http://schemas.microsoft.com/office/powerpoint/2010/main" val="3739233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C9B0A-0766-47FE-B78D-5B3A2026AFA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6DD51FB-A1B8-4A5D-AEC8-005CFACB10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B6AE3C-D93E-40AC-9EBD-02E3CE7CBF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C775583-FADE-49C8-A1E8-B1D8790719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2AE4AB-3474-420E-BEE3-6C7A25F475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F71D596-8D11-4F8D-B91F-7A6CB232E8AF}"/>
              </a:ext>
            </a:extLst>
          </p:cNvPr>
          <p:cNvSpPr>
            <a:spLocks noGrp="1"/>
          </p:cNvSpPr>
          <p:nvPr>
            <p:ph type="dt" sz="half" idx="10"/>
          </p:nvPr>
        </p:nvSpPr>
        <p:spPr/>
        <p:txBody>
          <a:bodyPr/>
          <a:lstStyle/>
          <a:p>
            <a:fld id="{A0B51F6F-B19C-4AB2-8BD5-52AF6B240FD5}" type="datetimeFigureOut">
              <a:rPr lang="en-US" smtClean="0"/>
              <a:t>4/6/2020</a:t>
            </a:fld>
            <a:endParaRPr lang="en-US"/>
          </a:p>
        </p:txBody>
      </p:sp>
      <p:sp>
        <p:nvSpPr>
          <p:cNvPr id="8" name="Footer Placeholder 7">
            <a:extLst>
              <a:ext uri="{FF2B5EF4-FFF2-40B4-BE49-F238E27FC236}">
                <a16:creationId xmlns:a16="http://schemas.microsoft.com/office/drawing/2014/main" id="{4B7996AA-FEFC-4587-AB05-BF7D2345B5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9F15F3-CF49-49CB-9941-1165E4F75EEB}"/>
              </a:ext>
            </a:extLst>
          </p:cNvPr>
          <p:cNvSpPr>
            <a:spLocks noGrp="1"/>
          </p:cNvSpPr>
          <p:nvPr>
            <p:ph type="sldNum" sz="quarter" idx="12"/>
          </p:nvPr>
        </p:nvSpPr>
        <p:spPr/>
        <p:txBody>
          <a:bodyPr/>
          <a:lstStyle/>
          <a:p>
            <a:fld id="{A772B1D9-D753-405D-A82D-0E6F82CBCE4E}" type="slidenum">
              <a:rPr lang="en-US" smtClean="0"/>
              <a:t>‹#›</a:t>
            </a:fld>
            <a:endParaRPr lang="en-US"/>
          </a:p>
        </p:txBody>
      </p:sp>
    </p:spTree>
    <p:extLst>
      <p:ext uri="{BB962C8B-B14F-4D97-AF65-F5344CB8AC3E}">
        <p14:creationId xmlns:p14="http://schemas.microsoft.com/office/powerpoint/2010/main" val="3040546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AE373-4B65-4E01-82EB-57D1998AB8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FD64569-0D6F-4D7E-813A-744A2E6D994C}"/>
              </a:ext>
            </a:extLst>
          </p:cNvPr>
          <p:cNvSpPr>
            <a:spLocks noGrp="1"/>
          </p:cNvSpPr>
          <p:nvPr>
            <p:ph type="dt" sz="half" idx="10"/>
          </p:nvPr>
        </p:nvSpPr>
        <p:spPr/>
        <p:txBody>
          <a:bodyPr/>
          <a:lstStyle/>
          <a:p>
            <a:fld id="{A0B51F6F-B19C-4AB2-8BD5-52AF6B240FD5}" type="datetimeFigureOut">
              <a:rPr lang="en-US" smtClean="0"/>
              <a:t>4/6/2020</a:t>
            </a:fld>
            <a:endParaRPr lang="en-US"/>
          </a:p>
        </p:txBody>
      </p:sp>
      <p:sp>
        <p:nvSpPr>
          <p:cNvPr id="4" name="Footer Placeholder 3">
            <a:extLst>
              <a:ext uri="{FF2B5EF4-FFF2-40B4-BE49-F238E27FC236}">
                <a16:creationId xmlns:a16="http://schemas.microsoft.com/office/drawing/2014/main" id="{55180717-A3B7-4AAC-A10C-5D7FB68B0EC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E34478-17B2-4539-B78F-2F1E38C10215}"/>
              </a:ext>
            </a:extLst>
          </p:cNvPr>
          <p:cNvSpPr>
            <a:spLocks noGrp="1"/>
          </p:cNvSpPr>
          <p:nvPr>
            <p:ph type="sldNum" sz="quarter" idx="12"/>
          </p:nvPr>
        </p:nvSpPr>
        <p:spPr/>
        <p:txBody>
          <a:bodyPr/>
          <a:lstStyle/>
          <a:p>
            <a:fld id="{A772B1D9-D753-405D-A82D-0E6F82CBCE4E}" type="slidenum">
              <a:rPr lang="en-US" smtClean="0"/>
              <a:t>‹#›</a:t>
            </a:fld>
            <a:endParaRPr lang="en-US"/>
          </a:p>
        </p:txBody>
      </p:sp>
    </p:spTree>
    <p:extLst>
      <p:ext uri="{BB962C8B-B14F-4D97-AF65-F5344CB8AC3E}">
        <p14:creationId xmlns:p14="http://schemas.microsoft.com/office/powerpoint/2010/main" val="649949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AF9601-822C-4F9E-B1A6-00C00DC56D87}"/>
              </a:ext>
            </a:extLst>
          </p:cNvPr>
          <p:cNvSpPr>
            <a:spLocks noGrp="1"/>
          </p:cNvSpPr>
          <p:nvPr>
            <p:ph type="dt" sz="half" idx="10"/>
          </p:nvPr>
        </p:nvSpPr>
        <p:spPr/>
        <p:txBody>
          <a:bodyPr/>
          <a:lstStyle/>
          <a:p>
            <a:fld id="{A0B51F6F-B19C-4AB2-8BD5-52AF6B240FD5}" type="datetimeFigureOut">
              <a:rPr lang="en-US" smtClean="0"/>
              <a:t>4/6/2020</a:t>
            </a:fld>
            <a:endParaRPr lang="en-US"/>
          </a:p>
        </p:txBody>
      </p:sp>
      <p:sp>
        <p:nvSpPr>
          <p:cNvPr id="3" name="Footer Placeholder 2">
            <a:extLst>
              <a:ext uri="{FF2B5EF4-FFF2-40B4-BE49-F238E27FC236}">
                <a16:creationId xmlns:a16="http://schemas.microsoft.com/office/drawing/2014/main" id="{BCD40A66-26D4-4891-BABD-A098980FA3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8C4D420-1ED1-489E-B7D2-9FC95889A521}"/>
              </a:ext>
            </a:extLst>
          </p:cNvPr>
          <p:cNvSpPr>
            <a:spLocks noGrp="1"/>
          </p:cNvSpPr>
          <p:nvPr>
            <p:ph type="sldNum" sz="quarter" idx="12"/>
          </p:nvPr>
        </p:nvSpPr>
        <p:spPr/>
        <p:txBody>
          <a:bodyPr/>
          <a:lstStyle/>
          <a:p>
            <a:fld id="{A772B1D9-D753-405D-A82D-0E6F82CBCE4E}" type="slidenum">
              <a:rPr lang="en-US" smtClean="0"/>
              <a:t>‹#›</a:t>
            </a:fld>
            <a:endParaRPr lang="en-US"/>
          </a:p>
        </p:txBody>
      </p:sp>
    </p:spTree>
    <p:extLst>
      <p:ext uri="{BB962C8B-B14F-4D97-AF65-F5344CB8AC3E}">
        <p14:creationId xmlns:p14="http://schemas.microsoft.com/office/powerpoint/2010/main" val="2123749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1656F-20A1-401C-AEF8-B74E871048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90F4A9B-2C2E-407F-9945-6BFFBF7385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9CCE464-05A4-4174-8D43-7D333280CA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47BD5F-346E-484E-86CC-C8107B0B0D48}"/>
              </a:ext>
            </a:extLst>
          </p:cNvPr>
          <p:cNvSpPr>
            <a:spLocks noGrp="1"/>
          </p:cNvSpPr>
          <p:nvPr>
            <p:ph type="dt" sz="half" idx="10"/>
          </p:nvPr>
        </p:nvSpPr>
        <p:spPr/>
        <p:txBody>
          <a:bodyPr/>
          <a:lstStyle/>
          <a:p>
            <a:fld id="{A0B51F6F-B19C-4AB2-8BD5-52AF6B240FD5}" type="datetimeFigureOut">
              <a:rPr lang="en-US" smtClean="0"/>
              <a:t>4/6/2020</a:t>
            </a:fld>
            <a:endParaRPr lang="en-US"/>
          </a:p>
        </p:txBody>
      </p:sp>
      <p:sp>
        <p:nvSpPr>
          <p:cNvPr id="6" name="Footer Placeholder 5">
            <a:extLst>
              <a:ext uri="{FF2B5EF4-FFF2-40B4-BE49-F238E27FC236}">
                <a16:creationId xmlns:a16="http://schemas.microsoft.com/office/drawing/2014/main" id="{F9A78B38-96DA-4C82-AFA2-D8880334F7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49E1FD-9A67-4C88-B793-081C4CB5FC5B}"/>
              </a:ext>
            </a:extLst>
          </p:cNvPr>
          <p:cNvSpPr>
            <a:spLocks noGrp="1"/>
          </p:cNvSpPr>
          <p:nvPr>
            <p:ph type="sldNum" sz="quarter" idx="12"/>
          </p:nvPr>
        </p:nvSpPr>
        <p:spPr/>
        <p:txBody>
          <a:bodyPr/>
          <a:lstStyle/>
          <a:p>
            <a:fld id="{A772B1D9-D753-405D-A82D-0E6F82CBCE4E}" type="slidenum">
              <a:rPr lang="en-US" smtClean="0"/>
              <a:t>‹#›</a:t>
            </a:fld>
            <a:endParaRPr lang="en-US"/>
          </a:p>
        </p:txBody>
      </p:sp>
    </p:spTree>
    <p:extLst>
      <p:ext uri="{BB962C8B-B14F-4D97-AF65-F5344CB8AC3E}">
        <p14:creationId xmlns:p14="http://schemas.microsoft.com/office/powerpoint/2010/main" val="3975107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1D4D3-B2D1-4435-B00C-314A99A74D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B9440B4-022B-4719-BA0B-4C23961E9C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540AB9B-32CF-4E30-B48F-CE371AE3D0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BE7CF5-29C6-46F9-A387-EDE288D90FA2}"/>
              </a:ext>
            </a:extLst>
          </p:cNvPr>
          <p:cNvSpPr>
            <a:spLocks noGrp="1"/>
          </p:cNvSpPr>
          <p:nvPr>
            <p:ph type="dt" sz="half" idx="10"/>
          </p:nvPr>
        </p:nvSpPr>
        <p:spPr/>
        <p:txBody>
          <a:bodyPr/>
          <a:lstStyle/>
          <a:p>
            <a:fld id="{A0B51F6F-B19C-4AB2-8BD5-52AF6B240FD5}" type="datetimeFigureOut">
              <a:rPr lang="en-US" smtClean="0"/>
              <a:t>4/6/2020</a:t>
            </a:fld>
            <a:endParaRPr lang="en-US"/>
          </a:p>
        </p:txBody>
      </p:sp>
      <p:sp>
        <p:nvSpPr>
          <p:cNvPr id="6" name="Footer Placeholder 5">
            <a:extLst>
              <a:ext uri="{FF2B5EF4-FFF2-40B4-BE49-F238E27FC236}">
                <a16:creationId xmlns:a16="http://schemas.microsoft.com/office/drawing/2014/main" id="{48484836-6934-4783-BC03-213F1370A7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903705-2B32-4A8E-81D3-D082C361BD59}"/>
              </a:ext>
            </a:extLst>
          </p:cNvPr>
          <p:cNvSpPr>
            <a:spLocks noGrp="1"/>
          </p:cNvSpPr>
          <p:nvPr>
            <p:ph type="sldNum" sz="quarter" idx="12"/>
          </p:nvPr>
        </p:nvSpPr>
        <p:spPr/>
        <p:txBody>
          <a:bodyPr/>
          <a:lstStyle/>
          <a:p>
            <a:fld id="{A772B1D9-D753-405D-A82D-0E6F82CBCE4E}" type="slidenum">
              <a:rPr lang="en-US" smtClean="0"/>
              <a:t>‹#›</a:t>
            </a:fld>
            <a:endParaRPr lang="en-US"/>
          </a:p>
        </p:txBody>
      </p:sp>
    </p:spTree>
    <p:extLst>
      <p:ext uri="{BB962C8B-B14F-4D97-AF65-F5344CB8AC3E}">
        <p14:creationId xmlns:p14="http://schemas.microsoft.com/office/powerpoint/2010/main" val="2034099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11526E-FF6A-422E-B4D8-6F00B6622B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9B20A4-36E2-4020-8737-3140607B22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ECCCD7-2DAB-4A3D-A6EA-031567297C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B51F6F-B19C-4AB2-8BD5-52AF6B240FD5}" type="datetimeFigureOut">
              <a:rPr lang="en-US" smtClean="0"/>
              <a:t>4/6/2020</a:t>
            </a:fld>
            <a:endParaRPr lang="en-US"/>
          </a:p>
        </p:txBody>
      </p:sp>
      <p:sp>
        <p:nvSpPr>
          <p:cNvPr id="5" name="Footer Placeholder 4">
            <a:extLst>
              <a:ext uri="{FF2B5EF4-FFF2-40B4-BE49-F238E27FC236}">
                <a16:creationId xmlns:a16="http://schemas.microsoft.com/office/drawing/2014/main" id="{FB235723-46F0-478A-8A01-C923E0D541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A53C7A0-DEBA-4EB4-9E42-C5CE39FD9E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72B1D9-D753-405D-A82D-0E6F82CBCE4E}" type="slidenum">
              <a:rPr lang="en-US" smtClean="0"/>
              <a:t>‹#›</a:t>
            </a:fld>
            <a:endParaRPr lang="en-US"/>
          </a:p>
        </p:txBody>
      </p:sp>
    </p:spTree>
    <p:extLst>
      <p:ext uri="{BB962C8B-B14F-4D97-AF65-F5344CB8AC3E}">
        <p14:creationId xmlns:p14="http://schemas.microsoft.com/office/powerpoint/2010/main" val="12333923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26.svg"/></Relationships>
</file>

<file path=ppt/slides/_rels/slide5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26.svg"/></Relationships>
</file>

<file path=ppt/slides/_rels/slide5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FB946D7-1CA4-446E-8795-007CACFDE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192416F2-BC84-4D7C-80C6-6296C10C3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795338" y="981075"/>
            <a:ext cx="10601325" cy="4552949"/>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1537097" y="1428750"/>
            <a:ext cx="9117807" cy="2105026"/>
          </a:xfrm>
        </p:spPr>
        <p:txBody>
          <a:bodyPr>
            <a:normAutofit/>
          </a:bodyPr>
          <a:lstStyle/>
          <a:p>
            <a:r>
              <a:rPr lang="en-US" sz="4700" b="1"/>
              <a:t>Final Exam Review</a:t>
            </a:r>
            <a:br>
              <a:rPr lang="en-US" sz="4700" b="1"/>
            </a:br>
            <a:br>
              <a:rPr lang="en-US" sz="4700"/>
            </a:br>
            <a:endParaRPr lang="en-US" sz="4700"/>
          </a:p>
        </p:txBody>
      </p:sp>
      <p:sp>
        <p:nvSpPr>
          <p:cNvPr id="6" name="Subtitle 5">
            <a:extLst>
              <a:ext uri="{FF2B5EF4-FFF2-40B4-BE49-F238E27FC236}">
                <a16:creationId xmlns:a16="http://schemas.microsoft.com/office/drawing/2014/main" id="{F29A5E02-3A3B-41D2-A417-2560A342BD5F}"/>
              </a:ext>
            </a:extLst>
          </p:cNvPr>
          <p:cNvSpPr>
            <a:spLocks noGrp="1"/>
          </p:cNvSpPr>
          <p:nvPr>
            <p:ph type="subTitle" idx="1"/>
          </p:nvPr>
        </p:nvSpPr>
        <p:spPr>
          <a:xfrm>
            <a:off x="1537097" y="3960557"/>
            <a:ext cx="9117807" cy="1097215"/>
          </a:xfrm>
        </p:spPr>
        <p:txBody>
          <a:bodyPr>
            <a:normAutofit/>
          </a:bodyPr>
          <a:lstStyle/>
          <a:p>
            <a:endParaRPr lang="en-US"/>
          </a:p>
        </p:txBody>
      </p:sp>
      <p:cxnSp>
        <p:nvCxnSpPr>
          <p:cNvPr id="15" name="Straight Connector 14">
            <a:extLst>
              <a:ext uri="{FF2B5EF4-FFF2-40B4-BE49-F238E27FC236}">
                <a16:creationId xmlns:a16="http://schemas.microsoft.com/office/drawing/2014/main" id="{2330623A-AB89-4E04-AC9A-2BAFBF85AE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52800" y="3771366"/>
            <a:ext cx="5486400" cy="0"/>
          </a:xfrm>
          <a:prstGeom prst="line">
            <a:avLst/>
          </a:prstGeom>
          <a:ln w="222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3969424" y="3244334"/>
            <a:ext cx="5173276" cy="369332"/>
          </a:xfrm>
          <a:prstGeom prst="rect">
            <a:avLst/>
          </a:prstGeom>
        </p:spPr>
        <p:txBody>
          <a:bodyPr wrap="none">
            <a:spAutoFit/>
          </a:bodyPr>
          <a:lstStyle/>
          <a:p>
            <a:pPr>
              <a:spcAft>
                <a:spcPts val="600"/>
              </a:spcAft>
            </a:pPr>
            <a:r>
              <a:rPr lang="en-US" dirty="0"/>
              <a:t>INFO 6210– Data Management and Database Design</a:t>
            </a:r>
            <a:endParaRPr lang="en-US"/>
          </a:p>
        </p:txBody>
      </p:sp>
    </p:spTree>
    <p:extLst>
      <p:ext uri="{BB962C8B-B14F-4D97-AF65-F5344CB8AC3E}">
        <p14:creationId xmlns:p14="http://schemas.microsoft.com/office/powerpoint/2010/main" val="4089146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010" name="Rectangle 2">
            <a:extLst>
              <a:ext uri="{FF2B5EF4-FFF2-40B4-BE49-F238E27FC236}">
                <a16:creationId xmlns:a16="http://schemas.microsoft.com/office/drawing/2014/main" id="{D2A3BEF8-46EF-4C21-9137-573FB9ACAFC5}"/>
              </a:ext>
            </a:extLst>
          </p:cNvPr>
          <p:cNvSpPr>
            <a:spLocks noGrp="1" noChangeArrowheads="1"/>
          </p:cNvSpPr>
          <p:nvPr>
            <p:ph type="title"/>
          </p:nvPr>
        </p:nvSpPr>
        <p:spPr>
          <a:xfrm>
            <a:off x="838200" y="631825"/>
            <a:ext cx="10515600" cy="1325563"/>
          </a:xfrm>
        </p:spPr>
        <p:txBody>
          <a:bodyPr>
            <a:normAutofit/>
          </a:bodyPr>
          <a:lstStyle/>
          <a:p>
            <a:pPr eaLnBrk="1" hangingPunct="1">
              <a:defRPr/>
            </a:pPr>
            <a:r>
              <a:rPr lang="en-US" dirty="0"/>
              <a:t>SELECT Statement</a:t>
            </a:r>
          </a:p>
        </p:txBody>
      </p:sp>
      <p:sp>
        <p:nvSpPr>
          <p:cNvPr id="299011" name="Rectangle 3">
            <a:extLst>
              <a:ext uri="{FF2B5EF4-FFF2-40B4-BE49-F238E27FC236}">
                <a16:creationId xmlns:a16="http://schemas.microsoft.com/office/drawing/2014/main" id="{CC99A6C5-D9D8-4265-B8EE-21858A9864BF}"/>
              </a:ext>
            </a:extLst>
          </p:cNvPr>
          <p:cNvSpPr>
            <a:spLocks noGrp="1" noChangeArrowheads="1"/>
          </p:cNvSpPr>
          <p:nvPr>
            <p:ph type="body" idx="1"/>
          </p:nvPr>
        </p:nvSpPr>
        <p:spPr>
          <a:xfrm>
            <a:off x="838200" y="2057400"/>
            <a:ext cx="10515600" cy="3871762"/>
          </a:xfrm>
        </p:spPr>
        <p:txBody>
          <a:bodyPr>
            <a:normAutofit/>
          </a:bodyPr>
          <a:lstStyle/>
          <a:p>
            <a:pPr eaLnBrk="1" hangingPunct="1">
              <a:defRPr/>
            </a:pPr>
            <a:r>
              <a:rPr lang="en-US" sz="1500"/>
              <a:t>Used for queries on single or multiple tables</a:t>
            </a:r>
          </a:p>
          <a:p>
            <a:pPr eaLnBrk="1" hangingPunct="1">
              <a:defRPr/>
            </a:pPr>
            <a:r>
              <a:rPr lang="en-US" sz="1500"/>
              <a:t>Clauses of the SELECT statement:</a:t>
            </a:r>
          </a:p>
          <a:p>
            <a:pPr lvl="1" eaLnBrk="1" hangingPunct="1">
              <a:defRPr/>
            </a:pPr>
            <a:r>
              <a:rPr lang="en-US" sz="1500">
                <a:effectLst>
                  <a:outerShdw blurRad="38100" dist="38100" dir="2700000" algn="tl">
                    <a:srgbClr val="000000"/>
                  </a:outerShdw>
                </a:effectLst>
              </a:rPr>
              <a:t>SELECT</a:t>
            </a:r>
          </a:p>
          <a:p>
            <a:pPr lvl="2" eaLnBrk="1" hangingPunct="1">
              <a:defRPr/>
            </a:pPr>
            <a:r>
              <a:rPr lang="en-US" sz="1500"/>
              <a:t>List the columns (and expressions) that should be returned from the query</a:t>
            </a:r>
          </a:p>
          <a:p>
            <a:pPr lvl="1" eaLnBrk="1" hangingPunct="1">
              <a:defRPr/>
            </a:pPr>
            <a:r>
              <a:rPr lang="en-US" sz="1500">
                <a:effectLst>
                  <a:outerShdw blurRad="38100" dist="38100" dir="2700000" algn="tl">
                    <a:srgbClr val="000000"/>
                  </a:outerShdw>
                </a:effectLst>
              </a:rPr>
              <a:t>FROM</a:t>
            </a:r>
          </a:p>
          <a:p>
            <a:pPr lvl="2" eaLnBrk="1" hangingPunct="1">
              <a:defRPr/>
            </a:pPr>
            <a:r>
              <a:rPr lang="en-US" sz="1500"/>
              <a:t>Indicate the table(s) or view(s) from which data will be obtained</a:t>
            </a:r>
          </a:p>
          <a:p>
            <a:pPr lvl="1" eaLnBrk="1" hangingPunct="1">
              <a:defRPr/>
            </a:pPr>
            <a:r>
              <a:rPr lang="en-US" sz="1500">
                <a:effectLst>
                  <a:outerShdw blurRad="38100" dist="38100" dir="2700000" algn="tl">
                    <a:srgbClr val="000000"/>
                  </a:outerShdw>
                </a:effectLst>
              </a:rPr>
              <a:t>WHERE</a:t>
            </a:r>
          </a:p>
          <a:p>
            <a:pPr lvl="2" eaLnBrk="1" hangingPunct="1">
              <a:defRPr/>
            </a:pPr>
            <a:r>
              <a:rPr lang="en-US" sz="1500"/>
              <a:t>Indicate the conditions under which a row will be included in the result</a:t>
            </a:r>
          </a:p>
          <a:p>
            <a:pPr lvl="1" eaLnBrk="1" hangingPunct="1">
              <a:defRPr/>
            </a:pPr>
            <a:r>
              <a:rPr lang="en-US" sz="1500">
                <a:effectLst>
                  <a:outerShdw blurRad="38100" dist="38100" dir="2700000" algn="tl">
                    <a:srgbClr val="000000"/>
                  </a:outerShdw>
                </a:effectLst>
              </a:rPr>
              <a:t>GROUP BY</a:t>
            </a:r>
          </a:p>
          <a:p>
            <a:pPr lvl="2" eaLnBrk="1" hangingPunct="1">
              <a:defRPr/>
            </a:pPr>
            <a:r>
              <a:rPr lang="en-US" sz="1500"/>
              <a:t>Indicate categorization of results </a:t>
            </a:r>
          </a:p>
          <a:p>
            <a:pPr lvl="1" eaLnBrk="1" hangingPunct="1">
              <a:defRPr/>
            </a:pPr>
            <a:r>
              <a:rPr lang="en-US" sz="1500">
                <a:effectLst>
                  <a:outerShdw blurRad="38100" dist="38100" dir="2700000" algn="tl">
                    <a:srgbClr val="000000"/>
                  </a:outerShdw>
                </a:effectLst>
              </a:rPr>
              <a:t>HAVING</a:t>
            </a:r>
          </a:p>
          <a:p>
            <a:pPr lvl="2" eaLnBrk="1" hangingPunct="1">
              <a:defRPr/>
            </a:pPr>
            <a:r>
              <a:rPr lang="en-US" sz="1500"/>
              <a:t>Indicate the conditions under which a category (group) will be included</a:t>
            </a:r>
          </a:p>
          <a:p>
            <a:pPr lvl="1" eaLnBrk="1" hangingPunct="1">
              <a:defRPr/>
            </a:pPr>
            <a:r>
              <a:rPr lang="en-US" sz="1500">
                <a:effectLst>
                  <a:outerShdw blurRad="38100" dist="38100" dir="2700000" algn="tl">
                    <a:srgbClr val="000000"/>
                  </a:outerShdw>
                </a:effectLst>
              </a:rPr>
              <a:t>ORDER BY</a:t>
            </a:r>
          </a:p>
          <a:p>
            <a:pPr lvl="2" eaLnBrk="1" hangingPunct="1">
              <a:defRPr/>
            </a:pPr>
            <a:r>
              <a:rPr lang="en-US" sz="1500"/>
              <a:t>Sorts the result according to specified criteria</a:t>
            </a:r>
          </a:p>
        </p:txBody>
      </p:sp>
      <p:sp>
        <p:nvSpPr>
          <p:cNvPr id="4" name="Slide Number Placeholder 3">
            <a:extLst>
              <a:ext uri="{FF2B5EF4-FFF2-40B4-BE49-F238E27FC236}">
                <a16:creationId xmlns:a16="http://schemas.microsoft.com/office/drawing/2014/main" id="{D559AD33-27DE-46BE-9C93-BDC940EF5DC7}"/>
              </a:ext>
            </a:extLst>
          </p:cNvPr>
          <p:cNvSpPr>
            <a:spLocks noGrp="1"/>
          </p:cNvSpPr>
          <p:nvPr>
            <p:ph type="sldNum" sz="quarter" idx="10"/>
          </p:nvPr>
        </p:nvSpPr>
        <p:spPr>
          <a:xfrm>
            <a:off x="8610600" y="6077585"/>
            <a:ext cx="2743200" cy="365125"/>
          </a:xfrm>
        </p:spPr>
        <p:txBody>
          <a:bodyPr>
            <a:norm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spcAft>
                <a:spcPts val="600"/>
              </a:spcAft>
              <a:defRPr/>
            </a:pPr>
            <a:fld id="{2E5FB9F7-C810-4921-9FEA-6DBF3BDC333F}" type="slidenum">
              <a:rPr lang="en-US" altLang="en-US">
                <a:solidFill>
                  <a:schemeClr val="tx1">
                    <a:lumMod val="75000"/>
                    <a:lumOff val="25000"/>
                  </a:schemeClr>
                </a:solidFill>
                <a:latin typeface="Arial" panose="020B0604020202020204" pitchFamily="34" charset="0"/>
              </a:rPr>
              <a:pPr eaLnBrk="1" hangingPunct="1">
                <a:spcAft>
                  <a:spcPts val="600"/>
                </a:spcAft>
                <a:defRPr/>
              </a:pPr>
              <a:t>10</a:t>
            </a:fld>
            <a:endParaRPr lang="en-US" altLang="en-US">
              <a:solidFill>
                <a:schemeClr val="tx1">
                  <a:lumMod val="75000"/>
                  <a:lumOff val="25000"/>
                </a:schemeClr>
              </a:solidFill>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F3B867EC-70FD-44C8-90CE-46A60F827FE3}"/>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D8A31FB4-9CA3-49BD-B4D7-D32BE2DC004F}" type="slidenum">
              <a:rPr lang="en-US" altLang="en-US" smtClean="0">
                <a:solidFill>
                  <a:srgbClr val="000000"/>
                </a:solidFill>
                <a:latin typeface="Arial" panose="020B0604020202020204" pitchFamily="34" charset="0"/>
              </a:rPr>
              <a:pPr eaLnBrk="1" hangingPunct="1">
                <a:defRPr/>
              </a:pPr>
              <a:t>11</a:t>
            </a:fld>
            <a:endParaRPr lang="en-US" altLang="en-US">
              <a:solidFill>
                <a:srgbClr val="000000"/>
              </a:solidFill>
              <a:latin typeface="Arial" panose="020B0604020202020204" pitchFamily="34" charset="0"/>
            </a:endParaRPr>
          </a:p>
        </p:txBody>
      </p:sp>
      <p:sp>
        <p:nvSpPr>
          <p:cNvPr id="301058" name="Rectangle 2">
            <a:extLst>
              <a:ext uri="{FF2B5EF4-FFF2-40B4-BE49-F238E27FC236}">
                <a16:creationId xmlns:a16="http://schemas.microsoft.com/office/drawing/2014/main" id="{02B0E3B7-7A30-47F8-A3FB-7FA0E04975D6}"/>
              </a:ext>
            </a:extLst>
          </p:cNvPr>
          <p:cNvSpPr>
            <a:spLocks noGrp="1" noChangeArrowheads="1"/>
          </p:cNvSpPr>
          <p:nvPr>
            <p:ph type="title"/>
          </p:nvPr>
        </p:nvSpPr>
        <p:spPr>
          <a:xfrm>
            <a:off x="2209800" y="0"/>
            <a:ext cx="7772400" cy="1143000"/>
          </a:xfrm>
        </p:spPr>
        <p:txBody>
          <a:bodyPr/>
          <a:lstStyle/>
          <a:p>
            <a:pPr eaLnBrk="1" hangingPunct="1">
              <a:defRPr/>
            </a:pPr>
            <a:r>
              <a:rPr lang="en-US"/>
              <a:t>SELECT Example</a:t>
            </a:r>
          </a:p>
        </p:txBody>
      </p:sp>
      <p:sp>
        <p:nvSpPr>
          <p:cNvPr id="301059" name="Rectangle 3">
            <a:extLst>
              <a:ext uri="{FF2B5EF4-FFF2-40B4-BE49-F238E27FC236}">
                <a16:creationId xmlns:a16="http://schemas.microsoft.com/office/drawing/2014/main" id="{F963C9F6-E7A0-4C41-929B-848E02389999}"/>
              </a:ext>
            </a:extLst>
          </p:cNvPr>
          <p:cNvSpPr>
            <a:spLocks noGrp="1" noChangeArrowheads="1"/>
          </p:cNvSpPr>
          <p:nvPr>
            <p:ph type="body" idx="1"/>
          </p:nvPr>
        </p:nvSpPr>
        <p:spPr>
          <a:xfrm>
            <a:off x="1625600" y="1295400"/>
            <a:ext cx="8839200" cy="2971800"/>
          </a:xfrm>
        </p:spPr>
        <p:txBody>
          <a:bodyPr/>
          <a:lstStyle/>
          <a:p>
            <a:pPr eaLnBrk="1" hangingPunct="1">
              <a:defRPr/>
            </a:pPr>
            <a:r>
              <a:rPr lang="en-US" dirty="0"/>
              <a:t>Find products with standard price less than $275</a:t>
            </a:r>
          </a:p>
          <a:p>
            <a:pPr eaLnBrk="1" hangingPunct="1">
              <a:defRPr/>
            </a:pPr>
            <a:endParaRPr lang="en-US" dirty="0"/>
          </a:p>
        </p:txBody>
      </p:sp>
      <p:sp>
        <p:nvSpPr>
          <p:cNvPr id="67589" name="Text Box 4">
            <a:extLst>
              <a:ext uri="{FF2B5EF4-FFF2-40B4-BE49-F238E27FC236}">
                <a16:creationId xmlns:a16="http://schemas.microsoft.com/office/drawing/2014/main" id="{F51CB572-A02A-401E-9430-42712E147C93}"/>
              </a:ext>
            </a:extLst>
          </p:cNvPr>
          <p:cNvSpPr txBox="1">
            <a:spLocks noChangeArrowheads="1"/>
          </p:cNvSpPr>
          <p:nvPr/>
        </p:nvSpPr>
        <p:spPr bwMode="auto">
          <a:xfrm>
            <a:off x="1987550" y="5410200"/>
            <a:ext cx="5251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2400">
                <a:latin typeface="Times New Roman" panose="02020603050405020304" pitchFamily="18" charset="0"/>
              </a:rPr>
              <a:t>Table 6-3: Comparison Operators in SQL</a:t>
            </a:r>
          </a:p>
        </p:txBody>
      </p:sp>
      <p:pic>
        <p:nvPicPr>
          <p:cNvPr id="67590" name="Picture 6" descr="Noname.gif">
            <a:extLst>
              <a:ext uri="{FF2B5EF4-FFF2-40B4-BE49-F238E27FC236}">
                <a16:creationId xmlns:a16="http://schemas.microsoft.com/office/drawing/2014/main" id="{6DAF4FE6-964D-41C4-9CD3-45FE9F10358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08150" y="2619375"/>
            <a:ext cx="6110288" cy="173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91" name="Picture 7" descr="Noname.gif">
            <a:extLst>
              <a:ext uri="{FF2B5EF4-FFF2-40B4-BE49-F238E27FC236}">
                <a16:creationId xmlns:a16="http://schemas.microsoft.com/office/drawing/2014/main" id="{0D2808CD-F6DE-4DB3-B038-CE891353D63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974014" y="2152650"/>
            <a:ext cx="2600325" cy="382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87A57295-2710-4920-B99A-4D1FA03A62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78067929-4D33-4306-9E2F-67C49CDDB5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3400" y="465745"/>
            <a:ext cx="11125200" cy="5639435"/>
          </a:xfrm>
          <a:prstGeom prst="rect">
            <a:avLst/>
          </a:prstGeom>
          <a:solidFill>
            <a:schemeClr val="tx1">
              <a:alpha val="9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106" name="Rectangle 2">
            <a:extLst>
              <a:ext uri="{FF2B5EF4-FFF2-40B4-BE49-F238E27FC236}">
                <a16:creationId xmlns:a16="http://schemas.microsoft.com/office/drawing/2014/main" id="{8FD1F244-D82A-400D-8236-3E550F669834}"/>
              </a:ext>
            </a:extLst>
          </p:cNvPr>
          <p:cNvSpPr>
            <a:spLocks noGrp="1" noChangeArrowheads="1"/>
          </p:cNvSpPr>
          <p:nvPr>
            <p:ph type="title"/>
          </p:nvPr>
        </p:nvSpPr>
        <p:spPr>
          <a:xfrm>
            <a:off x="838200" y="894027"/>
            <a:ext cx="3494362" cy="4782873"/>
          </a:xfrm>
        </p:spPr>
        <p:txBody>
          <a:bodyPr>
            <a:normAutofit/>
          </a:bodyPr>
          <a:lstStyle/>
          <a:p>
            <a:pPr algn="r" eaLnBrk="1" hangingPunct="1">
              <a:defRPr/>
            </a:pPr>
            <a:r>
              <a:rPr lang="en-US">
                <a:solidFill>
                  <a:schemeClr val="bg1"/>
                </a:solidFill>
              </a:rPr>
              <a:t>SELECT Example </a:t>
            </a:r>
            <a:br>
              <a:rPr lang="en-US">
                <a:solidFill>
                  <a:schemeClr val="bg1"/>
                </a:solidFill>
              </a:rPr>
            </a:br>
            <a:r>
              <a:rPr lang="en-US">
                <a:solidFill>
                  <a:schemeClr val="bg1"/>
                </a:solidFill>
              </a:rPr>
              <a:t>Using a Function</a:t>
            </a:r>
          </a:p>
        </p:txBody>
      </p:sp>
      <p:cxnSp>
        <p:nvCxnSpPr>
          <p:cNvPr id="76" name="Straight Connector 75">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303107" name="Rectangle 3">
            <a:extLst>
              <a:ext uri="{FF2B5EF4-FFF2-40B4-BE49-F238E27FC236}">
                <a16:creationId xmlns:a16="http://schemas.microsoft.com/office/drawing/2014/main" id="{812D7A76-FF38-42C7-9C85-EA396FB9274A}"/>
              </a:ext>
            </a:extLst>
          </p:cNvPr>
          <p:cNvSpPr>
            <a:spLocks noGrp="1" noChangeArrowheads="1"/>
          </p:cNvSpPr>
          <p:nvPr>
            <p:ph type="body" idx="1"/>
          </p:nvPr>
        </p:nvSpPr>
        <p:spPr>
          <a:xfrm>
            <a:off x="4976032" y="894027"/>
            <a:ext cx="6377768" cy="4782873"/>
          </a:xfrm>
        </p:spPr>
        <p:txBody>
          <a:bodyPr anchor="ctr">
            <a:normAutofit/>
          </a:bodyPr>
          <a:lstStyle/>
          <a:p>
            <a:pPr eaLnBrk="1" hangingPunct="1">
              <a:defRPr/>
            </a:pPr>
            <a:r>
              <a:rPr lang="en-US" sz="2400">
                <a:solidFill>
                  <a:schemeClr val="bg1"/>
                </a:solidFill>
              </a:rPr>
              <a:t>Using the COUNT </a:t>
            </a:r>
            <a:r>
              <a:rPr lang="en-US" sz="2400" b="1" i="1">
                <a:solidFill>
                  <a:schemeClr val="bg1"/>
                </a:solidFill>
              </a:rPr>
              <a:t>aggregate function</a:t>
            </a:r>
            <a:r>
              <a:rPr lang="en-US" sz="2400">
                <a:solidFill>
                  <a:schemeClr val="bg1"/>
                </a:solidFill>
              </a:rPr>
              <a:t> to find totals</a:t>
            </a:r>
          </a:p>
          <a:p>
            <a:pPr eaLnBrk="1" hangingPunct="1">
              <a:defRPr/>
            </a:pPr>
            <a:endParaRPr lang="en-US" sz="2400">
              <a:solidFill>
                <a:schemeClr val="bg1"/>
              </a:solidFill>
            </a:endParaRPr>
          </a:p>
          <a:p>
            <a:pPr lvl="1" eaLnBrk="1" hangingPunct="1">
              <a:buFont typeface="Wingdings" panose="05000000000000000000" pitchFamily="2" charset="2"/>
              <a:buNone/>
              <a:defRPr/>
            </a:pPr>
            <a:r>
              <a:rPr lang="en-US">
                <a:solidFill>
                  <a:schemeClr val="bg1"/>
                </a:solidFill>
              </a:rPr>
              <a:t>SELECT </a:t>
            </a:r>
            <a:r>
              <a:rPr lang="en-US">
                <a:solidFill>
                  <a:schemeClr val="bg1"/>
                </a:solidFill>
                <a:effectLst>
                  <a:outerShdw blurRad="38100" dist="38100" dir="2700000" algn="tl">
                    <a:srgbClr val="000000"/>
                  </a:outerShdw>
                </a:effectLst>
              </a:rPr>
              <a:t>COUNT(*)</a:t>
            </a:r>
            <a:r>
              <a:rPr lang="en-US">
                <a:solidFill>
                  <a:schemeClr val="bg1"/>
                </a:solidFill>
              </a:rPr>
              <a:t> FROM ORDERLINE_T</a:t>
            </a:r>
          </a:p>
          <a:p>
            <a:pPr lvl="1" eaLnBrk="1" hangingPunct="1">
              <a:buFont typeface="Wingdings" panose="05000000000000000000" pitchFamily="2" charset="2"/>
              <a:buNone/>
              <a:defRPr/>
            </a:pPr>
            <a:r>
              <a:rPr lang="en-US">
                <a:solidFill>
                  <a:schemeClr val="bg1"/>
                </a:solidFill>
              </a:rPr>
              <a:t>		WHERE ORDERID = 1004;</a:t>
            </a:r>
          </a:p>
          <a:p>
            <a:pPr lvl="1" eaLnBrk="1" hangingPunct="1">
              <a:buFont typeface="Wingdings" panose="05000000000000000000" pitchFamily="2" charset="2"/>
              <a:buNone/>
              <a:defRPr/>
            </a:pPr>
            <a:endParaRPr lang="en-US">
              <a:solidFill>
                <a:schemeClr val="bg1"/>
              </a:solidFill>
            </a:endParaRPr>
          </a:p>
          <a:p>
            <a:pPr lvl="1" eaLnBrk="1" hangingPunct="1">
              <a:buFont typeface="Wingdings" panose="05000000000000000000" pitchFamily="2" charset="2"/>
              <a:buNone/>
              <a:defRPr/>
            </a:pPr>
            <a:r>
              <a:rPr lang="en-US">
                <a:solidFill>
                  <a:schemeClr val="bg1"/>
                </a:solidFill>
              </a:rPr>
              <a:t>Note: with aggregate functions you can’t have single-valued columns included in the SELECT clause, unless they are included in the GROUP BY clause</a:t>
            </a:r>
          </a:p>
        </p:txBody>
      </p:sp>
      <p:sp>
        <p:nvSpPr>
          <p:cNvPr id="4" name="Slide Number Placeholder 3">
            <a:extLst>
              <a:ext uri="{FF2B5EF4-FFF2-40B4-BE49-F238E27FC236}">
                <a16:creationId xmlns:a16="http://schemas.microsoft.com/office/drawing/2014/main" id="{692AD60C-0F30-484D-8C59-E6865C93E4A9}"/>
              </a:ext>
            </a:extLst>
          </p:cNvPr>
          <p:cNvSpPr>
            <a:spLocks noGrp="1"/>
          </p:cNvSpPr>
          <p:nvPr>
            <p:ph type="sldNum" sz="quarter" idx="10"/>
          </p:nvPr>
        </p:nvSpPr>
        <p:spPr>
          <a:xfrm>
            <a:off x="10571516" y="6355080"/>
            <a:ext cx="782283" cy="365125"/>
          </a:xfrm>
        </p:spPr>
        <p:txBody>
          <a:bodyPr>
            <a:norm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spcAft>
                <a:spcPts val="600"/>
              </a:spcAft>
              <a:defRPr/>
            </a:pPr>
            <a:fld id="{F521E81E-57A8-4003-B5F9-1A203593589D}" type="slidenum">
              <a:rPr lang="en-US" altLang="en-US" sz="1050">
                <a:solidFill>
                  <a:schemeClr val="tx1">
                    <a:alpha val="80000"/>
                  </a:schemeClr>
                </a:solidFill>
                <a:latin typeface="Arial" panose="020B0604020202020204" pitchFamily="34" charset="0"/>
              </a:rPr>
              <a:pPr eaLnBrk="1" hangingPunct="1">
                <a:spcAft>
                  <a:spcPts val="600"/>
                </a:spcAft>
                <a:defRPr/>
              </a:pPr>
              <a:t>12</a:t>
            </a:fld>
            <a:endParaRPr lang="en-US" altLang="en-US" sz="1050">
              <a:solidFill>
                <a:schemeClr val="tx1">
                  <a:alpha val="80000"/>
                </a:schemeClr>
              </a:solidFill>
              <a:latin typeface="Arial" panose="020B0604020202020204" pitchFamily="34" charset="0"/>
            </a:endParaRPr>
          </a:p>
        </p:txBody>
      </p:sp>
    </p:spTree>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178" name="Rectangle 2">
            <a:extLst>
              <a:ext uri="{FF2B5EF4-FFF2-40B4-BE49-F238E27FC236}">
                <a16:creationId xmlns:a16="http://schemas.microsoft.com/office/drawing/2014/main" id="{88270836-A586-4FD4-97FA-954571A98F5B}"/>
              </a:ext>
            </a:extLst>
          </p:cNvPr>
          <p:cNvSpPr>
            <a:spLocks noGrp="1" noChangeArrowheads="1"/>
          </p:cNvSpPr>
          <p:nvPr>
            <p:ph type="title"/>
          </p:nvPr>
        </p:nvSpPr>
        <p:spPr>
          <a:xfrm>
            <a:off x="838200" y="631825"/>
            <a:ext cx="10515600" cy="1325563"/>
          </a:xfrm>
        </p:spPr>
        <p:txBody>
          <a:bodyPr>
            <a:normAutofit/>
          </a:bodyPr>
          <a:lstStyle/>
          <a:p>
            <a:pPr eaLnBrk="1" hangingPunct="1">
              <a:defRPr/>
            </a:pPr>
            <a:r>
              <a:rPr lang="en-US"/>
              <a:t>Aggregate Function syntax</a:t>
            </a:r>
          </a:p>
        </p:txBody>
      </p:sp>
      <p:sp>
        <p:nvSpPr>
          <p:cNvPr id="306179" name="Rectangle 3">
            <a:extLst>
              <a:ext uri="{FF2B5EF4-FFF2-40B4-BE49-F238E27FC236}">
                <a16:creationId xmlns:a16="http://schemas.microsoft.com/office/drawing/2014/main" id="{BBBA14B4-4B6E-49AA-83A7-3C656B5F2AD4}"/>
              </a:ext>
            </a:extLst>
          </p:cNvPr>
          <p:cNvSpPr>
            <a:spLocks noGrp="1" noChangeArrowheads="1"/>
          </p:cNvSpPr>
          <p:nvPr>
            <p:ph type="body" idx="1"/>
          </p:nvPr>
        </p:nvSpPr>
        <p:spPr>
          <a:xfrm>
            <a:off x="838200" y="2057400"/>
            <a:ext cx="10515600" cy="3871762"/>
          </a:xfrm>
        </p:spPr>
        <p:txBody>
          <a:bodyPr>
            <a:normAutofit/>
          </a:bodyPr>
          <a:lstStyle/>
          <a:p>
            <a:pPr lvl="1" eaLnBrk="1" hangingPunct="1">
              <a:defRPr/>
            </a:pPr>
            <a:endParaRPr lang="en-US"/>
          </a:p>
          <a:p>
            <a:pPr lvl="1" eaLnBrk="1" hangingPunct="1">
              <a:buFont typeface="Wingdings" panose="05000000000000000000" pitchFamily="2" charset="2"/>
              <a:buNone/>
              <a:defRPr/>
            </a:pPr>
            <a:r>
              <a:rPr lang="en-US" dirty="0"/>
              <a:t>SELECT </a:t>
            </a:r>
            <a:r>
              <a:rPr lang="en-US" b="1"/>
              <a:t>expression1, expression2, ... expression_n, </a:t>
            </a:r>
          </a:p>
          <a:p>
            <a:pPr lvl="1" eaLnBrk="1" hangingPunct="1">
              <a:buFont typeface="Wingdings" panose="05000000000000000000" pitchFamily="2" charset="2"/>
              <a:buNone/>
              <a:defRPr/>
            </a:pPr>
            <a:r>
              <a:rPr lang="en-US" b="1"/>
              <a:t>aggregate_function1 (aggregate_expression),</a:t>
            </a:r>
          </a:p>
          <a:p>
            <a:pPr lvl="1" eaLnBrk="1" hangingPunct="1">
              <a:buFont typeface="Wingdings" panose="05000000000000000000" pitchFamily="2" charset="2"/>
              <a:buNone/>
              <a:defRPr/>
            </a:pPr>
            <a:r>
              <a:rPr lang="en-US" dirty="0"/>
              <a:t> </a:t>
            </a:r>
            <a:r>
              <a:rPr lang="en-US" b="1"/>
              <a:t>aggregate_function2 (aggregate_expression)</a:t>
            </a:r>
          </a:p>
          <a:p>
            <a:pPr lvl="1" eaLnBrk="1" hangingPunct="1">
              <a:buFont typeface="Wingdings" panose="05000000000000000000" pitchFamily="2" charset="2"/>
              <a:buNone/>
              <a:defRPr/>
            </a:pPr>
            <a:r>
              <a:rPr lang="en-US" dirty="0"/>
              <a:t>FROM tables</a:t>
            </a:r>
          </a:p>
          <a:p>
            <a:pPr lvl="1" eaLnBrk="1" hangingPunct="1">
              <a:buFont typeface="Wingdings" panose="05000000000000000000" pitchFamily="2" charset="2"/>
              <a:buNone/>
              <a:defRPr/>
            </a:pPr>
            <a:r>
              <a:rPr lang="en-US" dirty="0"/>
              <a:t>[WHERE conditions]</a:t>
            </a:r>
          </a:p>
          <a:p>
            <a:pPr lvl="1" eaLnBrk="1" hangingPunct="1">
              <a:buFont typeface="Wingdings" panose="05000000000000000000" pitchFamily="2" charset="2"/>
              <a:buNone/>
              <a:defRPr/>
            </a:pPr>
            <a:r>
              <a:rPr lang="en-US" dirty="0"/>
              <a:t>GROUP BY </a:t>
            </a:r>
            <a:r>
              <a:rPr lang="en-US" b="1"/>
              <a:t>expression1, expression2, ... expression_n</a:t>
            </a:r>
          </a:p>
          <a:p>
            <a:pPr lvl="1" eaLnBrk="1" hangingPunct="1">
              <a:buFont typeface="Wingdings" panose="05000000000000000000" pitchFamily="2" charset="2"/>
              <a:buNone/>
              <a:defRPr/>
            </a:pPr>
            <a:r>
              <a:rPr lang="en-US" dirty="0"/>
              <a:t>[ORDER BY expression [ ASC | DESC ]];</a:t>
            </a:r>
          </a:p>
        </p:txBody>
      </p:sp>
      <p:sp>
        <p:nvSpPr>
          <p:cNvPr id="4" name="Slide Number Placeholder 3">
            <a:extLst>
              <a:ext uri="{FF2B5EF4-FFF2-40B4-BE49-F238E27FC236}">
                <a16:creationId xmlns:a16="http://schemas.microsoft.com/office/drawing/2014/main" id="{EFBC1625-8EB8-456E-8593-3012D60CFEF0}"/>
              </a:ext>
            </a:extLst>
          </p:cNvPr>
          <p:cNvSpPr>
            <a:spLocks noGrp="1"/>
          </p:cNvSpPr>
          <p:nvPr>
            <p:ph type="sldNum" sz="quarter" idx="10"/>
          </p:nvPr>
        </p:nvSpPr>
        <p:spPr>
          <a:xfrm>
            <a:off x="8610600" y="6077585"/>
            <a:ext cx="2743200" cy="365125"/>
          </a:xfrm>
        </p:spPr>
        <p:txBody>
          <a:bodyPr>
            <a:norm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spcAft>
                <a:spcPts val="600"/>
              </a:spcAft>
              <a:defRPr/>
            </a:pPr>
            <a:fld id="{7FC79D33-6448-4B47-BFF1-FE3DAC0C41E3}" type="slidenum">
              <a:rPr lang="en-US" altLang="en-US">
                <a:solidFill>
                  <a:schemeClr val="tx1">
                    <a:lumMod val="75000"/>
                    <a:lumOff val="25000"/>
                  </a:schemeClr>
                </a:solidFill>
                <a:latin typeface="Arial" panose="020B0604020202020204" pitchFamily="34" charset="0"/>
              </a:rPr>
              <a:pPr eaLnBrk="1" hangingPunct="1">
                <a:spcAft>
                  <a:spcPts val="600"/>
                </a:spcAft>
                <a:defRPr/>
              </a:pPr>
              <a:t>13</a:t>
            </a:fld>
            <a:endParaRPr lang="en-US" altLang="en-US">
              <a:solidFill>
                <a:schemeClr val="tx1">
                  <a:lumMod val="75000"/>
                  <a:lumOff val="25000"/>
                </a:schemeClr>
              </a:solidFill>
              <a:latin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87A57295-2710-4920-B99A-4D1FA03A62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78067929-4D33-4306-9E2F-67C49CDDB5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3400" y="465745"/>
            <a:ext cx="11125200" cy="5639435"/>
          </a:xfrm>
          <a:prstGeom prst="rect">
            <a:avLst/>
          </a:prstGeom>
          <a:solidFill>
            <a:schemeClr val="tx1">
              <a:alpha val="9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178" name="Rectangle 2">
            <a:extLst>
              <a:ext uri="{FF2B5EF4-FFF2-40B4-BE49-F238E27FC236}">
                <a16:creationId xmlns:a16="http://schemas.microsoft.com/office/drawing/2014/main" id="{88270836-A586-4FD4-97FA-954571A98F5B}"/>
              </a:ext>
            </a:extLst>
          </p:cNvPr>
          <p:cNvSpPr>
            <a:spLocks noGrp="1" noChangeArrowheads="1"/>
          </p:cNvSpPr>
          <p:nvPr>
            <p:ph type="title"/>
          </p:nvPr>
        </p:nvSpPr>
        <p:spPr>
          <a:xfrm>
            <a:off x="838200" y="894027"/>
            <a:ext cx="3494362" cy="4782873"/>
          </a:xfrm>
        </p:spPr>
        <p:txBody>
          <a:bodyPr>
            <a:normAutofit/>
          </a:bodyPr>
          <a:lstStyle/>
          <a:p>
            <a:pPr algn="r" eaLnBrk="1" hangingPunct="1">
              <a:defRPr/>
            </a:pPr>
            <a:r>
              <a:rPr lang="en-US">
                <a:solidFill>
                  <a:schemeClr val="bg1"/>
                </a:solidFill>
              </a:rPr>
              <a:t>Aggregate Functions</a:t>
            </a:r>
          </a:p>
        </p:txBody>
      </p:sp>
      <p:cxnSp>
        <p:nvCxnSpPr>
          <p:cNvPr id="76" name="Straight Connector 75">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306179" name="Rectangle 3">
            <a:extLst>
              <a:ext uri="{FF2B5EF4-FFF2-40B4-BE49-F238E27FC236}">
                <a16:creationId xmlns:a16="http://schemas.microsoft.com/office/drawing/2014/main" id="{BBBA14B4-4B6E-49AA-83A7-3C656B5F2AD4}"/>
              </a:ext>
            </a:extLst>
          </p:cNvPr>
          <p:cNvSpPr>
            <a:spLocks noGrp="1" noChangeArrowheads="1"/>
          </p:cNvSpPr>
          <p:nvPr>
            <p:ph type="body" idx="1"/>
          </p:nvPr>
        </p:nvSpPr>
        <p:spPr>
          <a:xfrm>
            <a:off x="4976032" y="894027"/>
            <a:ext cx="6377768" cy="4782873"/>
          </a:xfrm>
        </p:spPr>
        <p:txBody>
          <a:bodyPr anchor="ctr">
            <a:normAutofit/>
          </a:bodyPr>
          <a:lstStyle/>
          <a:p>
            <a:pPr lvl="1" eaLnBrk="1" hangingPunct="1">
              <a:defRPr/>
            </a:pPr>
            <a:endParaRPr lang="en-US">
              <a:solidFill>
                <a:schemeClr val="bg1"/>
              </a:solidFill>
            </a:endParaRPr>
          </a:p>
          <a:p>
            <a:pPr lvl="1" eaLnBrk="1" hangingPunct="1">
              <a:buFont typeface="Wingdings" panose="05000000000000000000" pitchFamily="2" charset="2"/>
              <a:buNone/>
              <a:defRPr/>
            </a:pPr>
            <a:r>
              <a:rPr lang="en-US" b="1">
                <a:solidFill>
                  <a:schemeClr val="bg1"/>
                </a:solidFill>
              </a:rPr>
              <a:t>SUM</a:t>
            </a:r>
            <a:r>
              <a:rPr lang="en-US">
                <a:solidFill>
                  <a:schemeClr val="bg1"/>
                </a:solidFill>
              </a:rPr>
              <a:t> -&gt; summation </a:t>
            </a:r>
          </a:p>
          <a:p>
            <a:pPr lvl="1" eaLnBrk="1" hangingPunct="1">
              <a:buFont typeface="Wingdings" panose="05000000000000000000" pitchFamily="2" charset="2"/>
              <a:buNone/>
              <a:defRPr/>
            </a:pPr>
            <a:r>
              <a:rPr lang="en-US" b="1">
                <a:solidFill>
                  <a:schemeClr val="bg1"/>
                </a:solidFill>
              </a:rPr>
              <a:t>MIN</a:t>
            </a:r>
            <a:r>
              <a:rPr lang="en-US">
                <a:solidFill>
                  <a:schemeClr val="bg1"/>
                </a:solidFill>
              </a:rPr>
              <a:t> -&gt; to find the lowest or minimum </a:t>
            </a:r>
          </a:p>
          <a:p>
            <a:pPr lvl="1" eaLnBrk="1" hangingPunct="1">
              <a:buFont typeface="Wingdings" panose="05000000000000000000" pitchFamily="2" charset="2"/>
              <a:buNone/>
              <a:defRPr/>
            </a:pPr>
            <a:r>
              <a:rPr lang="en-US" b="1">
                <a:solidFill>
                  <a:schemeClr val="bg1"/>
                </a:solidFill>
              </a:rPr>
              <a:t>MAX </a:t>
            </a:r>
            <a:r>
              <a:rPr lang="en-US">
                <a:solidFill>
                  <a:schemeClr val="bg1"/>
                </a:solidFill>
              </a:rPr>
              <a:t>-&gt; to find the highest or maximum</a:t>
            </a:r>
          </a:p>
          <a:p>
            <a:pPr lvl="1" eaLnBrk="1" hangingPunct="1">
              <a:buFont typeface="Wingdings" panose="05000000000000000000" pitchFamily="2" charset="2"/>
              <a:buNone/>
              <a:defRPr/>
            </a:pPr>
            <a:r>
              <a:rPr lang="en-US" b="1">
                <a:solidFill>
                  <a:schemeClr val="bg1"/>
                </a:solidFill>
              </a:rPr>
              <a:t>AVG </a:t>
            </a:r>
            <a:r>
              <a:rPr lang="en-US">
                <a:solidFill>
                  <a:schemeClr val="bg1"/>
                </a:solidFill>
              </a:rPr>
              <a:t>-&gt; mean</a:t>
            </a:r>
          </a:p>
          <a:p>
            <a:pPr lvl="1" eaLnBrk="1" hangingPunct="1">
              <a:buFont typeface="Wingdings" panose="05000000000000000000" pitchFamily="2" charset="2"/>
              <a:buNone/>
              <a:defRPr/>
            </a:pPr>
            <a:r>
              <a:rPr lang="en-US" b="1">
                <a:solidFill>
                  <a:schemeClr val="bg1"/>
                </a:solidFill>
              </a:rPr>
              <a:t>COUNT </a:t>
            </a:r>
            <a:r>
              <a:rPr lang="en-US">
                <a:solidFill>
                  <a:schemeClr val="bg1"/>
                </a:solidFill>
              </a:rPr>
              <a:t>-&gt; how may records</a:t>
            </a:r>
          </a:p>
        </p:txBody>
      </p:sp>
      <p:sp>
        <p:nvSpPr>
          <p:cNvPr id="4" name="Slide Number Placeholder 3">
            <a:extLst>
              <a:ext uri="{FF2B5EF4-FFF2-40B4-BE49-F238E27FC236}">
                <a16:creationId xmlns:a16="http://schemas.microsoft.com/office/drawing/2014/main" id="{EFBC1625-8EB8-456E-8593-3012D60CFEF0}"/>
              </a:ext>
            </a:extLst>
          </p:cNvPr>
          <p:cNvSpPr>
            <a:spLocks noGrp="1"/>
          </p:cNvSpPr>
          <p:nvPr>
            <p:ph type="sldNum" sz="quarter" idx="10"/>
          </p:nvPr>
        </p:nvSpPr>
        <p:spPr>
          <a:xfrm>
            <a:off x="10571516" y="6355080"/>
            <a:ext cx="782283" cy="365125"/>
          </a:xfrm>
        </p:spPr>
        <p:txBody>
          <a:bodyPr>
            <a:norm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spcAft>
                <a:spcPts val="600"/>
              </a:spcAft>
              <a:defRPr/>
            </a:pPr>
            <a:fld id="{095F2770-1A7C-4101-BE76-D9ED0C525E95}" type="slidenum">
              <a:rPr lang="en-US" altLang="en-US" sz="1050">
                <a:solidFill>
                  <a:schemeClr val="tx1">
                    <a:alpha val="80000"/>
                  </a:schemeClr>
                </a:solidFill>
                <a:latin typeface="Arial" panose="020B0604020202020204" pitchFamily="34" charset="0"/>
              </a:rPr>
              <a:pPr eaLnBrk="1" hangingPunct="1">
                <a:spcAft>
                  <a:spcPts val="600"/>
                </a:spcAft>
                <a:defRPr/>
              </a:pPr>
              <a:t>14</a:t>
            </a:fld>
            <a:endParaRPr lang="en-US" altLang="en-US" sz="1050">
              <a:solidFill>
                <a:schemeClr val="tx1">
                  <a:alpha val="80000"/>
                </a:schemeClr>
              </a:solidFill>
              <a:latin typeface="Arial" panose="020B0604020202020204" pitchFamily="34" charset="0"/>
            </a:endParaRPr>
          </a:p>
        </p:txBody>
      </p:sp>
    </p:spTree>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CB287F7-5367-4F1A-B7A6-CFBB39644843}"/>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DFAE77A3-46FF-4676-A3D7-E36E00BE23CC}" type="slidenum">
              <a:rPr lang="en-US" altLang="en-US" smtClean="0">
                <a:solidFill>
                  <a:srgbClr val="000000"/>
                </a:solidFill>
                <a:latin typeface="Arial" panose="020B0604020202020204" pitchFamily="34" charset="0"/>
              </a:rPr>
              <a:pPr eaLnBrk="1" hangingPunct="1">
                <a:defRPr/>
              </a:pPr>
              <a:t>15</a:t>
            </a:fld>
            <a:endParaRPr lang="en-US" altLang="en-US">
              <a:solidFill>
                <a:srgbClr val="000000"/>
              </a:solidFill>
              <a:latin typeface="Arial" panose="020B0604020202020204" pitchFamily="34" charset="0"/>
            </a:endParaRPr>
          </a:p>
        </p:txBody>
      </p:sp>
      <p:sp>
        <p:nvSpPr>
          <p:cNvPr id="307202" name="Rectangle 2">
            <a:extLst>
              <a:ext uri="{FF2B5EF4-FFF2-40B4-BE49-F238E27FC236}">
                <a16:creationId xmlns:a16="http://schemas.microsoft.com/office/drawing/2014/main" id="{ED199A6B-F78A-4927-B604-ED32C5AFDF19}"/>
              </a:ext>
            </a:extLst>
          </p:cNvPr>
          <p:cNvSpPr>
            <a:spLocks noGrp="1" noChangeArrowheads="1"/>
          </p:cNvSpPr>
          <p:nvPr>
            <p:ph type="title"/>
          </p:nvPr>
        </p:nvSpPr>
        <p:spPr>
          <a:xfrm>
            <a:off x="1828800" y="304800"/>
            <a:ext cx="8458200" cy="1143000"/>
          </a:xfrm>
        </p:spPr>
        <p:txBody>
          <a:bodyPr>
            <a:normAutofit fontScale="90000"/>
          </a:bodyPr>
          <a:lstStyle/>
          <a:p>
            <a:pPr eaLnBrk="1" hangingPunct="1">
              <a:defRPr/>
            </a:pPr>
            <a:r>
              <a:rPr lang="en-US" sz="4000"/>
              <a:t>SELECT Example– </a:t>
            </a:r>
            <a:br>
              <a:rPr lang="en-US" sz="4000"/>
            </a:br>
            <a:r>
              <a:rPr lang="en-US" sz="2800"/>
              <a:t>Qualifying Results by Categories </a:t>
            </a:r>
            <a:br>
              <a:rPr lang="en-US" sz="2800"/>
            </a:br>
            <a:r>
              <a:rPr lang="en-US" sz="2800"/>
              <a:t>Using the HAVING Clause</a:t>
            </a:r>
          </a:p>
        </p:txBody>
      </p:sp>
      <p:sp>
        <p:nvSpPr>
          <p:cNvPr id="307203" name="Rectangle 3">
            <a:extLst>
              <a:ext uri="{FF2B5EF4-FFF2-40B4-BE49-F238E27FC236}">
                <a16:creationId xmlns:a16="http://schemas.microsoft.com/office/drawing/2014/main" id="{8A088A92-C8F3-466C-811E-85B8CD3E58B7}"/>
              </a:ext>
            </a:extLst>
          </p:cNvPr>
          <p:cNvSpPr>
            <a:spLocks noGrp="1" noChangeArrowheads="1"/>
          </p:cNvSpPr>
          <p:nvPr>
            <p:ph type="body" idx="1"/>
          </p:nvPr>
        </p:nvSpPr>
        <p:spPr>
          <a:xfrm>
            <a:off x="1887539" y="1676400"/>
            <a:ext cx="8359775" cy="4800600"/>
          </a:xfrm>
        </p:spPr>
        <p:txBody>
          <a:bodyPr/>
          <a:lstStyle/>
          <a:p>
            <a:pPr eaLnBrk="1" hangingPunct="1">
              <a:defRPr/>
            </a:pPr>
            <a:r>
              <a:rPr lang="en-US" dirty="0"/>
              <a:t>For use with GROUP BY</a:t>
            </a:r>
          </a:p>
          <a:p>
            <a:pPr lvl="1" eaLnBrk="1" hangingPunct="1">
              <a:defRPr/>
            </a:pPr>
            <a:endParaRPr lang="en-US" dirty="0"/>
          </a:p>
          <a:p>
            <a:pPr lvl="1" eaLnBrk="1" hangingPunct="1">
              <a:buFont typeface="Wingdings" panose="05000000000000000000" pitchFamily="2" charset="2"/>
              <a:buNone/>
              <a:defRPr/>
            </a:pPr>
            <a:endParaRPr lang="en-US" sz="2600" dirty="0"/>
          </a:p>
          <a:p>
            <a:pPr lvl="1" eaLnBrk="1" hangingPunct="1">
              <a:buFont typeface="Wingdings" panose="05000000000000000000" pitchFamily="2" charset="2"/>
              <a:buNone/>
              <a:defRPr/>
            </a:pPr>
            <a:endParaRPr lang="en-US" sz="2600" dirty="0"/>
          </a:p>
          <a:p>
            <a:pPr lvl="1" eaLnBrk="1" hangingPunct="1">
              <a:buFont typeface="Wingdings" panose="05000000000000000000" pitchFamily="2" charset="2"/>
              <a:buNone/>
              <a:defRPr/>
            </a:pPr>
            <a:endParaRPr lang="en-US" sz="2600" dirty="0"/>
          </a:p>
          <a:p>
            <a:pPr lvl="1" eaLnBrk="1" hangingPunct="1">
              <a:buFont typeface="Wingdings" panose="05000000000000000000" pitchFamily="2" charset="2"/>
              <a:buNone/>
              <a:defRPr/>
            </a:pPr>
            <a:endParaRPr lang="en-US" sz="2600" dirty="0"/>
          </a:p>
          <a:p>
            <a:pPr lvl="1" eaLnBrk="1" hangingPunct="1">
              <a:buFont typeface="Wingdings" panose="05000000000000000000" pitchFamily="2" charset="2"/>
              <a:buNone/>
              <a:defRPr/>
            </a:pPr>
            <a:endParaRPr lang="en-US" sz="2000" dirty="0"/>
          </a:p>
          <a:p>
            <a:pPr lvl="1" indent="0">
              <a:buNone/>
              <a:defRPr/>
            </a:pPr>
            <a:r>
              <a:rPr lang="en-US" sz="2000" dirty="0"/>
              <a:t>Like a WHERE clause, but it operates on groups (categories), not on individual rows. Here, only those groups with total numbers greater than 1 will be included in final result.</a:t>
            </a:r>
            <a:endParaRPr lang="en-US" dirty="0"/>
          </a:p>
          <a:p>
            <a:pPr lvl="1" eaLnBrk="1" hangingPunct="1">
              <a:defRPr/>
            </a:pPr>
            <a:endParaRPr lang="en-US" dirty="0"/>
          </a:p>
        </p:txBody>
      </p:sp>
      <p:pic>
        <p:nvPicPr>
          <p:cNvPr id="86021" name="Picture 4" descr="Noname.gif">
            <a:extLst>
              <a:ext uri="{FF2B5EF4-FFF2-40B4-BE49-F238E27FC236}">
                <a16:creationId xmlns:a16="http://schemas.microsoft.com/office/drawing/2014/main" id="{5852C2BB-EBBB-4B9E-B0A3-2B872B40E9A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54213" y="2376488"/>
            <a:ext cx="8216900" cy="241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87A57295-2710-4920-B99A-4D1FA03A62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78067929-4D33-4306-9E2F-67C49CDDB5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3400" y="465745"/>
            <a:ext cx="11125200" cy="5639435"/>
          </a:xfrm>
          <a:prstGeom prst="rect">
            <a:avLst/>
          </a:prstGeom>
          <a:solidFill>
            <a:schemeClr val="tx1">
              <a:alpha val="9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7682" name="Rectangle 2">
            <a:extLst>
              <a:ext uri="{FF2B5EF4-FFF2-40B4-BE49-F238E27FC236}">
                <a16:creationId xmlns:a16="http://schemas.microsoft.com/office/drawing/2014/main" id="{DAABF52E-3755-4F23-9AE6-13F2CE8E2E40}"/>
              </a:ext>
            </a:extLst>
          </p:cNvPr>
          <p:cNvSpPr>
            <a:spLocks noGrp="1" noChangeArrowheads="1"/>
          </p:cNvSpPr>
          <p:nvPr>
            <p:ph type="title"/>
          </p:nvPr>
        </p:nvSpPr>
        <p:spPr>
          <a:xfrm>
            <a:off x="838200" y="894027"/>
            <a:ext cx="3494362" cy="4782873"/>
          </a:xfrm>
        </p:spPr>
        <p:txBody>
          <a:bodyPr>
            <a:normAutofit/>
          </a:bodyPr>
          <a:lstStyle/>
          <a:p>
            <a:pPr algn="r" eaLnBrk="1" hangingPunct="1">
              <a:defRPr/>
            </a:pPr>
            <a:r>
              <a:rPr lang="en-US">
                <a:solidFill>
                  <a:schemeClr val="bg1"/>
                </a:solidFill>
              </a:rPr>
              <a:t>Using and Defining Views</a:t>
            </a:r>
          </a:p>
        </p:txBody>
      </p:sp>
      <p:cxnSp>
        <p:nvCxnSpPr>
          <p:cNvPr id="76" name="Straight Connector 75">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327683" name="Rectangle 3">
            <a:extLst>
              <a:ext uri="{FF2B5EF4-FFF2-40B4-BE49-F238E27FC236}">
                <a16:creationId xmlns:a16="http://schemas.microsoft.com/office/drawing/2014/main" id="{E6F6CD86-676D-42A7-AEE7-6E23C4AD96AB}"/>
              </a:ext>
            </a:extLst>
          </p:cNvPr>
          <p:cNvSpPr>
            <a:spLocks noGrp="1" noChangeArrowheads="1"/>
          </p:cNvSpPr>
          <p:nvPr>
            <p:ph type="body" idx="1"/>
          </p:nvPr>
        </p:nvSpPr>
        <p:spPr>
          <a:xfrm>
            <a:off x="4976032" y="894027"/>
            <a:ext cx="6377768" cy="4782873"/>
          </a:xfrm>
        </p:spPr>
        <p:txBody>
          <a:bodyPr anchor="ctr">
            <a:normAutofit/>
          </a:bodyPr>
          <a:lstStyle/>
          <a:p>
            <a:pPr>
              <a:spcBef>
                <a:spcPts val="600"/>
              </a:spcBef>
              <a:defRPr/>
            </a:pPr>
            <a:r>
              <a:rPr lang="en-US" sz="2400">
                <a:solidFill>
                  <a:schemeClr val="bg1"/>
                </a:solidFill>
              </a:rPr>
              <a:t>Views provide users-controlled access to tables</a:t>
            </a:r>
          </a:p>
          <a:p>
            <a:pPr>
              <a:spcBef>
                <a:spcPts val="600"/>
              </a:spcBef>
              <a:defRPr/>
            </a:pPr>
            <a:r>
              <a:rPr lang="en-US" sz="2400">
                <a:solidFill>
                  <a:schemeClr val="bg1"/>
                </a:solidFill>
              </a:rPr>
              <a:t>Can be used for reporting</a:t>
            </a:r>
          </a:p>
          <a:p>
            <a:pPr>
              <a:spcBef>
                <a:spcPts val="600"/>
              </a:spcBef>
              <a:defRPr/>
            </a:pPr>
            <a:r>
              <a:rPr lang="en-US" sz="2400">
                <a:solidFill>
                  <a:schemeClr val="bg1"/>
                </a:solidFill>
              </a:rPr>
              <a:t>Base Table–table containing the raw data</a:t>
            </a:r>
          </a:p>
          <a:p>
            <a:pPr>
              <a:spcBef>
                <a:spcPts val="600"/>
              </a:spcBef>
              <a:defRPr/>
            </a:pPr>
            <a:r>
              <a:rPr lang="en-US" sz="2400">
                <a:solidFill>
                  <a:schemeClr val="bg1"/>
                </a:solidFill>
              </a:rPr>
              <a:t>Dynamic View</a:t>
            </a:r>
          </a:p>
          <a:p>
            <a:pPr lvl="1">
              <a:spcBef>
                <a:spcPts val="600"/>
              </a:spcBef>
              <a:defRPr/>
            </a:pPr>
            <a:r>
              <a:rPr lang="en-US">
                <a:solidFill>
                  <a:schemeClr val="bg1"/>
                </a:solidFill>
              </a:rPr>
              <a:t>A “virtual table” created dynamically upon request by a user </a:t>
            </a:r>
          </a:p>
          <a:p>
            <a:pPr lvl="1">
              <a:spcBef>
                <a:spcPts val="600"/>
              </a:spcBef>
              <a:defRPr/>
            </a:pPr>
            <a:r>
              <a:rPr lang="en-US">
                <a:solidFill>
                  <a:schemeClr val="bg1"/>
                </a:solidFill>
              </a:rPr>
              <a:t>No data actually stored; instead data from base table made available to user</a:t>
            </a:r>
          </a:p>
          <a:p>
            <a:pPr lvl="1">
              <a:spcBef>
                <a:spcPts val="600"/>
              </a:spcBef>
              <a:defRPr/>
            </a:pPr>
            <a:r>
              <a:rPr lang="en-US">
                <a:solidFill>
                  <a:schemeClr val="bg1"/>
                </a:solidFill>
              </a:rPr>
              <a:t>Based on SQL SELECT statement on base tables or other views</a:t>
            </a:r>
          </a:p>
        </p:txBody>
      </p:sp>
      <p:sp>
        <p:nvSpPr>
          <p:cNvPr id="4" name="Slide Number Placeholder 3">
            <a:extLst>
              <a:ext uri="{FF2B5EF4-FFF2-40B4-BE49-F238E27FC236}">
                <a16:creationId xmlns:a16="http://schemas.microsoft.com/office/drawing/2014/main" id="{9A456620-3F91-41BE-8733-BBC128EB8241}"/>
              </a:ext>
            </a:extLst>
          </p:cNvPr>
          <p:cNvSpPr>
            <a:spLocks noGrp="1"/>
          </p:cNvSpPr>
          <p:nvPr>
            <p:ph type="sldNum" sz="quarter" idx="10"/>
          </p:nvPr>
        </p:nvSpPr>
        <p:spPr>
          <a:xfrm>
            <a:off x="10571516" y="6355080"/>
            <a:ext cx="782283" cy="365125"/>
          </a:xfrm>
        </p:spPr>
        <p:txBody>
          <a:bodyPr>
            <a:norm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spcAft>
                <a:spcPts val="600"/>
              </a:spcAft>
              <a:defRPr/>
            </a:pPr>
            <a:fld id="{F23E298B-1B55-4FC5-BD30-A932C9C0F6BD}" type="slidenum">
              <a:rPr lang="en-US" altLang="en-US" sz="1050">
                <a:solidFill>
                  <a:schemeClr val="tx1">
                    <a:alpha val="80000"/>
                  </a:schemeClr>
                </a:solidFill>
                <a:latin typeface="Arial" panose="020B0604020202020204" pitchFamily="34" charset="0"/>
              </a:rPr>
              <a:pPr eaLnBrk="1" hangingPunct="1">
                <a:spcAft>
                  <a:spcPts val="600"/>
                </a:spcAft>
                <a:defRPr/>
              </a:pPr>
              <a:t>16</a:t>
            </a:fld>
            <a:endParaRPr lang="en-US" altLang="en-US" sz="1050">
              <a:solidFill>
                <a:schemeClr val="tx1">
                  <a:alpha val="80000"/>
                </a:schemeClr>
              </a:solidFill>
              <a:latin typeface="Arial" panose="020B0604020202020204" pitchFamily="34" charset="0"/>
            </a:endParaRPr>
          </a:p>
        </p:txBody>
      </p:sp>
    </p:spTree>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 name="Rectangle 135">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8706" name="Rectangle 2">
            <a:extLst>
              <a:ext uri="{FF2B5EF4-FFF2-40B4-BE49-F238E27FC236}">
                <a16:creationId xmlns:a16="http://schemas.microsoft.com/office/drawing/2014/main" id="{E6E3A222-A23F-4AD9-B924-3FBD3F322CED}"/>
              </a:ext>
            </a:extLst>
          </p:cNvPr>
          <p:cNvSpPr>
            <a:spLocks noGrp="1" noChangeArrowheads="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defRPr/>
            </a:pPr>
            <a:r>
              <a:rPr lang="en-US" sz="2600" kern="1200">
                <a:solidFill>
                  <a:srgbClr val="FFFFFF"/>
                </a:solidFill>
                <a:latin typeface="+mj-lt"/>
                <a:ea typeface="+mj-ea"/>
                <a:cs typeface="+mj-cs"/>
              </a:rPr>
              <a:t>Sample CREATE VIEW</a:t>
            </a:r>
          </a:p>
        </p:txBody>
      </p:sp>
      <p:pic>
        <p:nvPicPr>
          <p:cNvPr id="90117" name="Picture 7" descr="Noname.gif">
            <a:extLst>
              <a:ext uri="{FF2B5EF4-FFF2-40B4-BE49-F238E27FC236}">
                <a16:creationId xmlns:a16="http://schemas.microsoft.com/office/drawing/2014/main" id="{56ABB3B8-389F-472C-AA35-FAA2F289E4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4038600" y="1896083"/>
            <a:ext cx="7188199" cy="192557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4" name="Text Box 4">
            <a:extLst>
              <a:ext uri="{FF2B5EF4-FFF2-40B4-BE49-F238E27FC236}">
                <a16:creationId xmlns:a16="http://schemas.microsoft.com/office/drawing/2014/main" id="{761CBD22-92AF-4A2C-8C39-6E7F0A386930}"/>
              </a:ext>
            </a:extLst>
          </p:cNvPr>
          <p:cNvSpPr txBox="1">
            <a:spLocks noChangeArrowheads="1"/>
          </p:cNvSpPr>
          <p:nvPr/>
        </p:nvSpPr>
        <p:spPr bwMode="auto">
          <a:xfrm>
            <a:off x="4038600" y="4884873"/>
            <a:ext cx="7188199" cy="1292090"/>
          </a:xfrm>
          <a:prstGeom prst="rect">
            <a:avLst/>
          </a:prstGeom>
        </p:spPr>
        <p:txBody>
          <a:bodyPr vert="horz" lIns="91440" tIns="45720" rIns="91440" bIns="45720" rtlCol="0">
            <a:normAutofit/>
          </a:bodyPr>
          <a:lstStyle/>
          <a:p>
            <a:pPr indent="-228600">
              <a:lnSpc>
                <a:spcPct val="90000"/>
              </a:lnSpc>
              <a:spcAft>
                <a:spcPts val="600"/>
              </a:spcAft>
              <a:buClr>
                <a:schemeClr val="bg2"/>
              </a:buClr>
              <a:buSzPct val="100000"/>
              <a:buFont typeface="Arial" panose="020B0604020202020204" pitchFamily="34" charset="0"/>
              <a:buChar char="•"/>
              <a:defRPr/>
            </a:pPr>
            <a:r>
              <a:rPr lang="en-US"/>
              <a:t>View has a name</a:t>
            </a:r>
          </a:p>
          <a:p>
            <a:pPr indent="-228600">
              <a:lnSpc>
                <a:spcPct val="90000"/>
              </a:lnSpc>
              <a:spcAft>
                <a:spcPts val="600"/>
              </a:spcAft>
              <a:buClr>
                <a:schemeClr val="bg2"/>
              </a:buClr>
              <a:buSzPct val="100000"/>
              <a:buFont typeface="Arial" panose="020B0604020202020204" pitchFamily="34" charset="0"/>
              <a:buChar char="•"/>
              <a:defRPr/>
            </a:pPr>
            <a:r>
              <a:rPr lang="en-US"/>
              <a:t>View is based on a SELECT statement</a:t>
            </a:r>
          </a:p>
        </p:txBody>
      </p:sp>
      <p:sp>
        <p:nvSpPr>
          <p:cNvPr id="6" name="Slide Number Placeholder 3">
            <a:extLst>
              <a:ext uri="{FF2B5EF4-FFF2-40B4-BE49-F238E27FC236}">
                <a16:creationId xmlns:a16="http://schemas.microsoft.com/office/drawing/2014/main" id="{D47131CC-2D4B-40AB-9BC8-0C00EF8E51C3}"/>
              </a:ext>
            </a:extLst>
          </p:cNvPr>
          <p:cNvSpPr>
            <a:spLocks noGrp="1"/>
          </p:cNvSpPr>
          <p:nvPr>
            <p:ph type="sldNum" sz="quarter" idx="10"/>
          </p:nvPr>
        </p:nvSpPr>
        <p:spPr>
          <a:xfrm>
            <a:off x="9884978" y="6356350"/>
            <a:ext cx="1468821" cy="365125"/>
          </a:xfrm>
        </p:spPr>
        <p:txBody>
          <a:bodyPr vert="horz" lIns="91440" tIns="45720" rIns="91440" bIns="45720" rtlCol="0" anchor="ctr">
            <a:norm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r" eaLnBrk="1" hangingPunct="1">
              <a:spcAft>
                <a:spcPts val="600"/>
              </a:spcAft>
              <a:defRPr/>
            </a:pPr>
            <a:fld id="{E60821FD-568D-4786-A4CF-7D7D49523659}" type="slidenum">
              <a:rPr lang="en-US" altLang="en-US">
                <a:solidFill>
                  <a:prstClr val="black">
                    <a:tint val="75000"/>
                  </a:prstClr>
                </a:solidFill>
                <a:latin typeface="+mn-lt"/>
                <a:cs typeface="+mn-cs"/>
              </a:rPr>
              <a:pPr algn="r" eaLnBrk="1" hangingPunct="1">
                <a:spcAft>
                  <a:spcPts val="600"/>
                </a:spcAft>
                <a:defRPr/>
              </a:pPr>
              <a:t>17</a:t>
            </a:fld>
            <a:endParaRPr lang="en-US" altLang="en-US">
              <a:solidFill>
                <a:prstClr val="black">
                  <a:tint val="75000"/>
                </a:prstClr>
              </a:solidFill>
              <a:latin typeface="+mn-lt"/>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351" name="Rectangle 7">
            <a:extLst>
              <a:ext uri="{FF2B5EF4-FFF2-40B4-BE49-F238E27FC236}">
                <a16:creationId xmlns:a16="http://schemas.microsoft.com/office/drawing/2014/main" id="{EC8991B6-128E-441D-90E2-046368C9351B}"/>
              </a:ext>
            </a:extLst>
          </p:cNvPr>
          <p:cNvSpPr>
            <a:spLocks noGrp="1" noChangeArrowheads="1"/>
          </p:cNvSpPr>
          <p:nvPr>
            <p:ph type="title"/>
          </p:nvPr>
        </p:nvSpPr>
        <p:spPr>
          <a:xfrm>
            <a:off x="838200" y="631825"/>
            <a:ext cx="10515600" cy="1325563"/>
          </a:xfrm>
        </p:spPr>
        <p:txBody>
          <a:bodyPr>
            <a:normAutofit/>
          </a:bodyPr>
          <a:lstStyle/>
          <a:p>
            <a:pPr eaLnBrk="1" hangingPunct="1">
              <a:defRPr/>
            </a:pPr>
            <a:r>
              <a:rPr lang="en-US" dirty="0"/>
              <a:t>Practical Version: Four Types of JOINS</a:t>
            </a:r>
          </a:p>
        </p:txBody>
      </p:sp>
      <p:sp>
        <p:nvSpPr>
          <p:cNvPr id="313346" name="Rectangle 2">
            <a:extLst>
              <a:ext uri="{FF2B5EF4-FFF2-40B4-BE49-F238E27FC236}">
                <a16:creationId xmlns:a16="http://schemas.microsoft.com/office/drawing/2014/main" id="{A4A98C6A-646A-464B-9D8B-D1805E1FE04E}"/>
              </a:ext>
            </a:extLst>
          </p:cNvPr>
          <p:cNvSpPr>
            <a:spLocks noGrp="1" noChangeArrowheads="1"/>
          </p:cNvSpPr>
          <p:nvPr>
            <p:ph type="body" idx="1"/>
          </p:nvPr>
        </p:nvSpPr>
        <p:spPr>
          <a:xfrm>
            <a:off x="838200" y="2057400"/>
            <a:ext cx="10515600" cy="3871762"/>
          </a:xfrm>
        </p:spPr>
        <p:txBody>
          <a:bodyPr>
            <a:normAutofit/>
          </a:bodyPr>
          <a:lstStyle/>
          <a:p>
            <a:pPr eaLnBrk="1" hangingPunct="1">
              <a:defRPr/>
            </a:pPr>
            <a:r>
              <a:rPr lang="en-US" sz="2400"/>
              <a:t>INNER JOIN</a:t>
            </a:r>
          </a:p>
          <a:p>
            <a:pPr eaLnBrk="1" hangingPunct="1">
              <a:defRPr/>
            </a:pPr>
            <a:r>
              <a:rPr lang="en-US" sz="2400"/>
              <a:t>OUTER JOIN</a:t>
            </a:r>
          </a:p>
          <a:p>
            <a:pPr lvl="1" eaLnBrk="1" hangingPunct="1">
              <a:defRPr/>
            </a:pPr>
            <a:r>
              <a:rPr lang="en-US"/>
              <a:t>LEFT OUTER JOIN</a:t>
            </a:r>
          </a:p>
          <a:p>
            <a:pPr lvl="1" eaLnBrk="1" hangingPunct="1">
              <a:defRPr/>
            </a:pPr>
            <a:r>
              <a:rPr lang="en-US"/>
              <a:t>RIGHT OUTER JOIN</a:t>
            </a:r>
          </a:p>
          <a:p>
            <a:pPr eaLnBrk="1" hangingPunct="1">
              <a:defRPr/>
            </a:pPr>
            <a:r>
              <a:rPr lang="en-US" sz="2400"/>
              <a:t>FULL JOIN</a:t>
            </a:r>
          </a:p>
        </p:txBody>
      </p:sp>
      <p:sp>
        <p:nvSpPr>
          <p:cNvPr id="12" name="Slide Number Placeholder 3">
            <a:extLst>
              <a:ext uri="{FF2B5EF4-FFF2-40B4-BE49-F238E27FC236}">
                <a16:creationId xmlns:a16="http://schemas.microsoft.com/office/drawing/2014/main" id="{C55E80D1-5356-4219-A140-689E75F71452}"/>
              </a:ext>
            </a:extLst>
          </p:cNvPr>
          <p:cNvSpPr>
            <a:spLocks noGrp="1"/>
          </p:cNvSpPr>
          <p:nvPr>
            <p:ph type="sldNum" sz="quarter" idx="10"/>
          </p:nvPr>
        </p:nvSpPr>
        <p:spPr>
          <a:xfrm>
            <a:off x="8610600" y="6077585"/>
            <a:ext cx="2743200" cy="365125"/>
          </a:xfrm>
        </p:spPr>
        <p:txBody>
          <a:bodyPr>
            <a:norm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spcAft>
                <a:spcPts val="600"/>
              </a:spcAft>
              <a:defRPr/>
            </a:pPr>
            <a:fld id="{544295B4-A6BE-4264-9561-54A222443A6D}" type="slidenum">
              <a:rPr lang="en-US" altLang="en-US">
                <a:solidFill>
                  <a:schemeClr val="tx1">
                    <a:lumMod val="75000"/>
                    <a:lumOff val="25000"/>
                  </a:schemeClr>
                </a:solidFill>
                <a:latin typeface="Arial" panose="020B0604020202020204" pitchFamily="34" charset="0"/>
              </a:rPr>
              <a:pPr eaLnBrk="1" hangingPunct="1">
                <a:spcAft>
                  <a:spcPts val="600"/>
                </a:spcAft>
                <a:defRPr/>
              </a:pPr>
              <a:t>18</a:t>
            </a:fld>
            <a:endParaRPr lang="en-US" altLang="en-US">
              <a:solidFill>
                <a:schemeClr val="tx1">
                  <a:lumMod val="75000"/>
                  <a:lumOff val="25000"/>
                </a:schemeClr>
              </a:solidFill>
              <a:latin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3">
            <a:extLst>
              <a:ext uri="{FF2B5EF4-FFF2-40B4-BE49-F238E27FC236}">
                <a16:creationId xmlns:a16="http://schemas.microsoft.com/office/drawing/2014/main" id="{C55E80D1-5356-4219-A140-689E75F71452}"/>
              </a:ext>
            </a:extLst>
          </p:cNvPr>
          <p:cNvSpPr>
            <a:spLocks noGrp="1"/>
          </p:cNvSpPr>
          <p:nvPr>
            <p:ph type="sldNum" sz="quarter" idx="10"/>
          </p:nvPr>
        </p:nvSpPr>
        <p:spPr>
          <a:xfrm>
            <a:off x="8077200" y="6116638"/>
            <a:ext cx="2133600" cy="476250"/>
          </a:xfrm>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57822EAF-8597-4232-BB50-0FFA6D40A6C0}" type="slidenum">
              <a:rPr lang="en-US" altLang="en-US" smtClean="0">
                <a:solidFill>
                  <a:srgbClr val="000000"/>
                </a:solidFill>
                <a:latin typeface="Arial" panose="020B0604020202020204" pitchFamily="34" charset="0"/>
              </a:rPr>
              <a:pPr eaLnBrk="1" hangingPunct="1">
                <a:defRPr/>
              </a:pPr>
              <a:t>19</a:t>
            </a:fld>
            <a:endParaRPr lang="en-US" altLang="en-US" dirty="0">
              <a:solidFill>
                <a:srgbClr val="000000"/>
              </a:solidFill>
              <a:latin typeface="Arial" panose="020B0604020202020204" pitchFamily="34" charset="0"/>
            </a:endParaRPr>
          </a:p>
        </p:txBody>
      </p:sp>
      <p:sp>
        <p:nvSpPr>
          <p:cNvPr id="313351" name="Rectangle 7">
            <a:extLst>
              <a:ext uri="{FF2B5EF4-FFF2-40B4-BE49-F238E27FC236}">
                <a16:creationId xmlns:a16="http://schemas.microsoft.com/office/drawing/2014/main" id="{EC8991B6-128E-441D-90E2-046368C9351B}"/>
              </a:ext>
            </a:extLst>
          </p:cNvPr>
          <p:cNvSpPr>
            <a:spLocks noGrp="1" noChangeArrowheads="1"/>
          </p:cNvSpPr>
          <p:nvPr>
            <p:ph type="title"/>
          </p:nvPr>
        </p:nvSpPr>
        <p:spPr>
          <a:xfrm>
            <a:off x="2209800" y="-192088"/>
            <a:ext cx="7772400" cy="1143001"/>
          </a:xfrm>
        </p:spPr>
        <p:txBody>
          <a:bodyPr/>
          <a:lstStyle/>
          <a:p>
            <a:pPr eaLnBrk="1" hangingPunct="1">
              <a:defRPr/>
            </a:pPr>
            <a:r>
              <a:rPr lang="en-US" dirty="0"/>
              <a:t>INNER JOIN</a:t>
            </a:r>
          </a:p>
        </p:txBody>
      </p:sp>
      <p:pic>
        <p:nvPicPr>
          <p:cNvPr id="15364" name="Picture 2">
            <a:extLst>
              <a:ext uri="{FF2B5EF4-FFF2-40B4-BE49-F238E27FC236}">
                <a16:creationId xmlns:a16="http://schemas.microsoft.com/office/drawing/2014/main" id="{0C458DC6-1423-4A10-A853-A84E210BF8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7825" y="950913"/>
            <a:ext cx="5627688" cy="368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E7AC5FDC-A7B4-4E40-B19F-B75B73975899}"/>
              </a:ext>
            </a:extLst>
          </p:cNvPr>
          <p:cNvSpPr txBox="1"/>
          <p:nvPr/>
        </p:nvSpPr>
        <p:spPr>
          <a:xfrm>
            <a:off x="2063750" y="4640264"/>
            <a:ext cx="6916738" cy="954087"/>
          </a:xfrm>
          <a:prstGeom prst="rect">
            <a:avLst/>
          </a:prstGeom>
          <a:noFill/>
        </p:spPr>
        <p:txBody>
          <a:bodyPr>
            <a:spAutoFit/>
          </a:bodyPr>
          <a:lstStyle/>
          <a:p>
            <a:pPr>
              <a:defRPr/>
            </a:pPr>
            <a:r>
              <a:rPr lang="en-US" sz="2800" dirty="0">
                <a:solidFill>
                  <a:schemeClr val="bg1">
                    <a:lumMod val="50000"/>
                  </a:schemeClr>
                </a:solidFill>
              </a:rPr>
              <a:t>Select all records from Table A and Table B, where the join condition is met.</a:t>
            </a:r>
          </a:p>
        </p:txBody>
      </p:sp>
      <p:sp>
        <p:nvSpPr>
          <p:cNvPr id="6" name="TextBox 5">
            <a:extLst>
              <a:ext uri="{FF2B5EF4-FFF2-40B4-BE49-F238E27FC236}">
                <a16:creationId xmlns:a16="http://schemas.microsoft.com/office/drawing/2014/main" id="{3E91FBF1-01F9-484F-BC57-D8ED16ECD8D3}"/>
              </a:ext>
            </a:extLst>
          </p:cNvPr>
          <p:cNvSpPr txBox="1"/>
          <p:nvPr/>
        </p:nvSpPr>
        <p:spPr>
          <a:xfrm>
            <a:off x="2209800" y="5907088"/>
            <a:ext cx="3944670" cy="369332"/>
          </a:xfrm>
          <a:prstGeom prst="rect">
            <a:avLst/>
          </a:prstGeom>
          <a:noFill/>
        </p:spPr>
        <p:txBody>
          <a:bodyPr wrap="none">
            <a:spAutoFit/>
          </a:bodyPr>
          <a:lstStyle/>
          <a:p>
            <a:pPr>
              <a:defRPr/>
            </a:pPr>
            <a:r>
              <a:rPr lang="en-US" dirty="0">
                <a:solidFill>
                  <a:schemeClr val="bg1">
                    <a:lumMod val="50000"/>
                  </a:schemeClr>
                </a:solidFill>
              </a:rPr>
              <a:t>http://www.sql-join.com/sql-join-types/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6" descr="Noname.gif">
            <a:extLst>
              <a:ext uri="{FF2B5EF4-FFF2-40B4-BE49-F238E27FC236}">
                <a16:creationId xmlns:a16="http://schemas.microsoft.com/office/drawing/2014/main" id="{C8762C9E-EC3D-4A8D-BFC3-52F5D3789C7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16139" y="1139826"/>
            <a:ext cx="7610475" cy="456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1">
            <a:extLst>
              <a:ext uri="{FF2B5EF4-FFF2-40B4-BE49-F238E27FC236}">
                <a16:creationId xmlns:a16="http://schemas.microsoft.com/office/drawing/2014/main" id="{E70CFE1B-BF11-47CD-9AD6-698BE6EF14E4}"/>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6AC45149-6184-4B8A-9D3E-B2465CE7280D}" type="slidenum">
              <a:rPr lang="en-US" altLang="en-US" smtClean="0">
                <a:solidFill>
                  <a:srgbClr val="000000"/>
                </a:solidFill>
                <a:latin typeface="Arial" panose="020B0604020202020204" pitchFamily="34" charset="0"/>
              </a:rPr>
              <a:pPr eaLnBrk="1" hangingPunct="1">
                <a:defRPr/>
              </a:pPr>
              <a:t>2</a:t>
            </a:fld>
            <a:endParaRPr lang="en-US" altLang="en-US">
              <a:solidFill>
                <a:srgbClr val="000000"/>
              </a:solidFill>
              <a:latin typeface="Arial" panose="020B0604020202020204" pitchFamily="34" charset="0"/>
            </a:endParaRPr>
          </a:p>
        </p:txBody>
      </p:sp>
      <p:sp>
        <p:nvSpPr>
          <p:cNvPr id="32772" name="Text Box 5">
            <a:extLst>
              <a:ext uri="{FF2B5EF4-FFF2-40B4-BE49-F238E27FC236}">
                <a16:creationId xmlns:a16="http://schemas.microsoft.com/office/drawing/2014/main" id="{80049DE1-A343-4909-A261-979B5E8542D4}"/>
              </a:ext>
            </a:extLst>
          </p:cNvPr>
          <p:cNvSpPr txBox="1">
            <a:spLocks noChangeArrowheads="1"/>
          </p:cNvSpPr>
          <p:nvPr/>
        </p:nvSpPr>
        <p:spPr bwMode="auto">
          <a:xfrm>
            <a:off x="2514600" y="196850"/>
            <a:ext cx="7315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3600">
                <a:solidFill>
                  <a:srgbClr val="990000"/>
                </a:solidFill>
                <a:latin typeface="Times New Roman" panose="02020603050405020304" pitchFamily="18" charset="0"/>
              </a:rPr>
              <a:t>Defining attributes and their data types</a:t>
            </a:r>
          </a:p>
        </p:txBody>
      </p:sp>
      <p:sp>
        <p:nvSpPr>
          <p:cNvPr id="32773" name="Rectangle 9">
            <a:extLst>
              <a:ext uri="{FF2B5EF4-FFF2-40B4-BE49-F238E27FC236}">
                <a16:creationId xmlns:a16="http://schemas.microsoft.com/office/drawing/2014/main" id="{45986CE1-5726-4382-896B-9AA56F9B3BBA}"/>
              </a:ext>
            </a:extLst>
          </p:cNvPr>
          <p:cNvSpPr>
            <a:spLocks noChangeArrowheads="1"/>
          </p:cNvSpPr>
          <p:nvPr/>
        </p:nvSpPr>
        <p:spPr bwMode="auto">
          <a:xfrm>
            <a:off x="3586164" y="1654175"/>
            <a:ext cx="4338637" cy="1436688"/>
          </a:xfrm>
          <a:prstGeom prst="rect">
            <a:avLst/>
          </a:prstGeom>
          <a:noFill/>
          <a:ln w="1270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1800">
              <a:solidFill>
                <a:schemeClr val="tx1"/>
              </a:solidFill>
            </a:endParaRPr>
          </a:p>
        </p:txBody>
      </p:sp>
      <p:sp>
        <p:nvSpPr>
          <p:cNvPr id="32774" name="Rectangle 10">
            <a:extLst>
              <a:ext uri="{FF2B5EF4-FFF2-40B4-BE49-F238E27FC236}">
                <a16:creationId xmlns:a16="http://schemas.microsoft.com/office/drawing/2014/main" id="{99790907-45F3-4768-B7A2-E2242EAFC028}"/>
              </a:ext>
            </a:extLst>
          </p:cNvPr>
          <p:cNvSpPr>
            <a:spLocks noChangeArrowheads="1"/>
          </p:cNvSpPr>
          <p:nvPr/>
        </p:nvSpPr>
        <p:spPr bwMode="auto">
          <a:xfrm>
            <a:off x="3592513" y="4070350"/>
            <a:ext cx="4318000" cy="1009650"/>
          </a:xfrm>
          <a:prstGeom prst="rect">
            <a:avLst/>
          </a:prstGeom>
          <a:noFill/>
          <a:ln w="1270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1800">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3">
            <a:extLst>
              <a:ext uri="{FF2B5EF4-FFF2-40B4-BE49-F238E27FC236}">
                <a16:creationId xmlns:a16="http://schemas.microsoft.com/office/drawing/2014/main" id="{C55E80D1-5356-4219-A140-689E75F71452}"/>
              </a:ext>
            </a:extLst>
          </p:cNvPr>
          <p:cNvSpPr>
            <a:spLocks noGrp="1"/>
          </p:cNvSpPr>
          <p:nvPr>
            <p:ph type="sldNum" sz="quarter" idx="10"/>
          </p:nvPr>
        </p:nvSpPr>
        <p:spPr>
          <a:xfrm>
            <a:off x="8077200" y="6116638"/>
            <a:ext cx="2133600" cy="476250"/>
          </a:xfrm>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1E68C82E-C0BD-476B-AD15-D00EAF1A2FCB}" type="slidenum">
              <a:rPr lang="en-US" altLang="en-US" smtClean="0">
                <a:solidFill>
                  <a:srgbClr val="000000"/>
                </a:solidFill>
                <a:latin typeface="Arial" panose="020B0604020202020204" pitchFamily="34" charset="0"/>
              </a:rPr>
              <a:pPr eaLnBrk="1" hangingPunct="1">
                <a:defRPr/>
              </a:pPr>
              <a:t>20</a:t>
            </a:fld>
            <a:endParaRPr lang="en-US" altLang="en-US" dirty="0">
              <a:solidFill>
                <a:srgbClr val="000000"/>
              </a:solidFill>
              <a:latin typeface="Arial" panose="020B0604020202020204" pitchFamily="34" charset="0"/>
            </a:endParaRPr>
          </a:p>
        </p:txBody>
      </p:sp>
      <p:sp>
        <p:nvSpPr>
          <p:cNvPr id="313351" name="Rectangle 7">
            <a:extLst>
              <a:ext uri="{FF2B5EF4-FFF2-40B4-BE49-F238E27FC236}">
                <a16:creationId xmlns:a16="http://schemas.microsoft.com/office/drawing/2014/main" id="{EC8991B6-128E-441D-90E2-046368C9351B}"/>
              </a:ext>
            </a:extLst>
          </p:cNvPr>
          <p:cNvSpPr>
            <a:spLocks noGrp="1" noChangeArrowheads="1"/>
          </p:cNvSpPr>
          <p:nvPr>
            <p:ph type="title"/>
          </p:nvPr>
        </p:nvSpPr>
        <p:spPr>
          <a:xfrm>
            <a:off x="2209800" y="-192088"/>
            <a:ext cx="7772400" cy="1143001"/>
          </a:xfrm>
        </p:spPr>
        <p:txBody>
          <a:bodyPr/>
          <a:lstStyle/>
          <a:p>
            <a:pPr eaLnBrk="1" hangingPunct="1">
              <a:defRPr/>
            </a:pPr>
            <a:r>
              <a:rPr lang="en-US" dirty="0"/>
              <a:t>INNER JOIN SQL</a:t>
            </a:r>
          </a:p>
        </p:txBody>
      </p:sp>
      <p:sp>
        <p:nvSpPr>
          <p:cNvPr id="4" name="Content Placeholder 3">
            <a:extLst>
              <a:ext uri="{FF2B5EF4-FFF2-40B4-BE49-F238E27FC236}">
                <a16:creationId xmlns:a16="http://schemas.microsoft.com/office/drawing/2014/main" id="{A06BCF88-DCFF-4D26-8DEC-E65BA4674AD9}"/>
              </a:ext>
            </a:extLst>
          </p:cNvPr>
          <p:cNvSpPr>
            <a:spLocks noGrp="1"/>
          </p:cNvSpPr>
          <p:nvPr>
            <p:ph idx="1"/>
          </p:nvPr>
        </p:nvSpPr>
        <p:spPr>
          <a:xfrm>
            <a:off x="1524001" y="1208088"/>
            <a:ext cx="9013825" cy="2297112"/>
          </a:xfrm>
        </p:spPr>
        <p:txBody>
          <a:bodyPr/>
          <a:lstStyle/>
          <a:p>
            <a:pPr marL="0" indent="0">
              <a:buNone/>
              <a:defRPr/>
            </a:pPr>
            <a:r>
              <a:rPr lang="en-US" dirty="0">
                <a:solidFill>
                  <a:schemeClr val="accent1"/>
                </a:solidFill>
              </a:rPr>
              <a:t>SELECT </a:t>
            </a:r>
            <a:r>
              <a:rPr lang="en-US" dirty="0"/>
              <a:t>c. </a:t>
            </a:r>
            <a:r>
              <a:rPr lang="en-US" dirty="0" err="1"/>
              <a:t>CustomerID</a:t>
            </a:r>
            <a:r>
              <a:rPr lang="en-US" dirty="0"/>
              <a:t>, </a:t>
            </a:r>
            <a:r>
              <a:rPr lang="en-US" dirty="0" err="1"/>
              <a:t>c.CustomerName</a:t>
            </a:r>
            <a:r>
              <a:rPr lang="en-US" dirty="0"/>
              <a:t>, </a:t>
            </a:r>
            <a:r>
              <a:rPr lang="en-US" dirty="0" err="1"/>
              <a:t>o.OrderID</a:t>
            </a:r>
            <a:endParaRPr lang="en-US" dirty="0"/>
          </a:p>
          <a:p>
            <a:pPr marL="0" indent="0">
              <a:buNone/>
              <a:defRPr/>
            </a:pPr>
            <a:r>
              <a:rPr lang="en-US" b="1" dirty="0">
                <a:solidFill>
                  <a:schemeClr val="bg1"/>
                </a:solidFill>
              </a:rPr>
              <a:t>FROM</a:t>
            </a:r>
            <a:r>
              <a:rPr lang="en-US" dirty="0"/>
              <a:t> Customer c </a:t>
            </a:r>
            <a:r>
              <a:rPr lang="en-US" b="1" dirty="0">
                <a:solidFill>
                  <a:srgbClr val="FF0000"/>
                </a:solidFill>
              </a:rPr>
              <a:t>INNER JOIN </a:t>
            </a:r>
            <a:r>
              <a:rPr lang="en-US" dirty="0"/>
              <a:t>ORDER AS o </a:t>
            </a:r>
            <a:r>
              <a:rPr lang="en-US" b="1" dirty="0">
                <a:solidFill>
                  <a:srgbClr val="FF0000"/>
                </a:solidFill>
              </a:rPr>
              <a:t>ON</a:t>
            </a:r>
            <a:r>
              <a:rPr lang="en-US" dirty="0"/>
              <a:t> </a:t>
            </a:r>
            <a:r>
              <a:rPr lang="en-US" dirty="0" err="1"/>
              <a:t>c.CustomerID</a:t>
            </a:r>
            <a:r>
              <a:rPr lang="en-US" dirty="0"/>
              <a:t> = </a:t>
            </a:r>
            <a:r>
              <a:rPr lang="en-US" dirty="0" err="1"/>
              <a:t>o.CustomerID</a:t>
            </a:r>
            <a:endParaRPr lang="en-US" dirty="0"/>
          </a:p>
          <a:p>
            <a:pPr marL="0" indent="0">
              <a:buNone/>
              <a:defRPr/>
            </a:pPr>
            <a:endParaRPr lang="en-US" dirty="0"/>
          </a:p>
        </p:txBody>
      </p:sp>
      <p:sp>
        <p:nvSpPr>
          <p:cNvPr id="6" name="Content Placeholder 3">
            <a:extLst>
              <a:ext uri="{FF2B5EF4-FFF2-40B4-BE49-F238E27FC236}">
                <a16:creationId xmlns:a16="http://schemas.microsoft.com/office/drawing/2014/main" id="{B2CDC528-8093-4922-B846-9A58AE9DE85A}"/>
              </a:ext>
            </a:extLst>
          </p:cNvPr>
          <p:cNvSpPr txBox="1">
            <a:spLocks/>
          </p:cNvSpPr>
          <p:nvPr/>
        </p:nvSpPr>
        <p:spPr bwMode="auto">
          <a:xfrm>
            <a:off x="1524000" y="3429000"/>
            <a:ext cx="9590088" cy="2960688"/>
          </a:xfrm>
          <a:prstGeom prst="rect">
            <a:avLst/>
          </a:prstGeom>
          <a:noFill/>
          <a:ln w="9525">
            <a:noFill/>
            <a:miter lim="800000"/>
            <a:headEnd/>
            <a:tailEnd/>
          </a:ln>
          <a:effectLst/>
        </p:spPr>
        <p:txBody>
          <a:bodyPr/>
          <a:lstStyle>
            <a:lvl1pPr marL="342900" indent="-342900" algn="l" rtl="0" eaLnBrk="0" fontAlgn="base" hangingPunct="0">
              <a:spcBef>
                <a:spcPct val="20000"/>
              </a:spcBef>
              <a:spcAft>
                <a:spcPct val="0"/>
              </a:spcAft>
              <a:buClr>
                <a:schemeClr val="bg1"/>
              </a:buClr>
              <a:buSzPct val="65000"/>
              <a:buFont typeface="Wingdings" panose="05000000000000000000" pitchFamily="2" charset="2"/>
              <a:buChar char="n"/>
              <a:defRPr sz="3200">
                <a:solidFill>
                  <a:srgbClr val="000000"/>
                </a:solidFill>
                <a:effectLst>
                  <a:outerShdw blurRad="38100" dist="38100" dir="2700000" algn="tl">
                    <a:srgbClr val="FFFFFF"/>
                  </a:outerShdw>
                </a:effectLst>
                <a:latin typeface="+mn-lt"/>
                <a:ea typeface="+mn-ea"/>
                <a:cs typeface="+mn-cs"/>
              </a:defRPr>
            </a:lvl1pPr>
            <a:lvl2pPr marL="742950" indent="-285750" algn="l" rtl="0" eaLnBrk="0" fontAlgn="base" hangingPunct="0">
              <a:spcBef>
                <a:spcPct val="20000"/>
              </a:spcBef>
              <a:spcAft>
                <a:spcPct val="0"/>
              </a:spcAft>
              <a:buClr>
                <a:schemeClr val="bg1"/>
              </a:buClr>
              <a:buSzPct val="65000"/>
              <a:buFont typeface="Wingdings" panose="05000000000000000000" pitchFamily="2" charset="2"/>
              <a:buChar char="n"/>
              <a:defRPr sz="2800">
                <a:solidFill>
                  <a:srgbClr val="000000"/>
                </a:solidFill>
                <a:effectLst>
                  <a:outerShdw blurRad="38100" dist="38100" dir="2700000" algn="tl">
                    <a:srgbClr val="FFFFFF"/>
                  </a:outerShdw>
                </a:effectLst>
                <a:latin typeface="+mn-lt"/>
                <a:cs typeface="+mn-cs"/>
              </a:defRPr>
            </a:lvl2pPr>
            <a:lvl3pPr marL="1143000" indent="-228600" algn="l" rtl="0" eaLnBrk="0" fontAlgn="base" hangingPunct="0">
              <a:spcBef>
                <a:spcPct val="20000"/>
              </a:spcBef>
              <a:spcAft>
                <a:spcPct val="0"/>
              </a:spcAft>
              <a:buClr>
                <a:schemeClr val="bg1"/>
              </a:buClr>
              <a:buSzPct val="65000"/>
              <a:buFont typeface="Wingdings" panose="05000000000000000000" pitchFamily="2" charset="2"/>
              <a:buChar char="n"/>
              <a:defRPr sz="2400">
                <a:solidFill>
                  <a:srgbClr val="000000"/>
                </a:solidFill>
                <a:effectLst>
                  <a:outerShdw blurRad="38100" dist="38100" dir="2700000" algn="tl">
                    <a:srgbClr val="FFFFFF"/>
                  </a:outerShdw>
                </a:effectLst>
                <a:latin typeface="+mn-lt"/>
                <a:cs typeface="+mn-cs"/>
              </a:defRPr>
            </a:lvl3pPr>
            <a:lvl4pPr marL="1600200" indent="-228600" algn="l" rtl="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effectLst>
                  <a:outerShdw blurRad="38100" dist="38100" dir="2700000" algn="tl">
                    <a:srgbClr val="FFFFFF"/>
                  </a:outerShdw>
                </a:effectLst>
                <a:latin typeface="+mn-lt"/>
                <a:cs typeface="+mn-cs"/>
              </a:defRPr>
            </a:lvl4pPr>
            <a:lvl5pPr marL="2057400" indent="-228600" algn="l" rtl="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effectLst>
                  <a:outerShdw blurRad="38100" dist="38100" dir="2700000" algn="tl">
                    <a:srgbClr val="FFFFFF"/>
                  </a:outerShdw>
                </a:effectLst>
                <a:latin typeface="+mn-lt"/>
                <a:cs typeface="+mn-cs"/>
              </a:defRPr>
            </a:lvl5pPr>
            <a:lvl6pPr marL="2514600" indent="-228600" algn="l" rtl="0" fontAlgn="base">
              <a:spcBef>
                <a:spcPct val="20000"/>
              </a:spcBef>
              <a:spcAft>
                <a:spcPct val="0"/>
              </a:spcAft>
              <a:buClr>
                <a:schemeClr val="bg1"/>
              </a:buClr>
              <a:buSzPct val="65000"/>
              <a:buFont typeface="Wingdings" pitchFamily="2" charset="2"/>
              <a:buChar char="n"/>
              <a:defRPr sz="2000">
                <a:solidFill>
                  <a:srgbClr val="000000"/>
                </a:solidFill>
                <a:effectLst>
                  <a:outerShdw blurRad="38100" dist="38100" dir="2700000" algn="tl">
                    <a:srgbClr val="FFFFFF"/>
                  </a:outerShdw>
                </a:effectLst>
                <a:latin typeface="+mn-lt"/>
                <a:cs typeface="+mn-cs"/>
              </a:defRPr>
            </a:lvl6pPr>
            <a:lvl7pPr marL="2971800" indent="-228600" algn="l" rtl="0" fontAlgn="base">
              <a:spcBef>
                <a:spcPct val="20000"/>
              </a:spcBef>
              <a:spcAft>
                <a:spcPct val="0"/>
              </a:spcAft>
              <a:buClr>
                <a:schemeClr val="bg1"/>
              </a:buClr>
              <a:buSzPct val="65000"/>
              <a:buFont typeface="Wingdings" pitchFamily="2" charset="2"/>
              <a:buChar char="n"/>
              <a:defRPr sz="2000">
                <a:solidFill>
                  <a:srgbClr val="000000"/>
                </a:solidFill>
                <a:effectLst>
                  <a:outerShdw blurRad="38100" dist="38100" dir="2700000" algn="tl">
                    <a:srgbClr val="FFFFFF"/>
                  </a:outerShdw>
                </a:effectLst>
                <a:latin typeface="+mn-lt"/>
                <a:cs typeface="+mn-cs"/>
              </a:defRPr>
            </a:lvl7pPr>
            <a:lvl8pPr marL="3429000" indent="-228600" algn="l" rtl="0" fontAlgn="base">
              <a:spcBef>
                <a:spcPct val="20000"/>
              </a:spcBef>
              <a:spcAft>
                <a:spcPct val="0"/>
              </a:spcAft>
              <a:buClr>
                <a:schemeClr val="bg1"/>
              </a:buClr>
              <a:buSzPct val="65000"/>
              <a:buFont typeface="Wingdings" pitchFamily="2" charset="2"/>
              <a:buChar char="n"/>
              <a:defRPr sz="2000">
                <a:solidFill>
                  <a:srgbClr val="000000"/>
                </a:solidFill>
                <a:effectLst>
                  <a:outerShdw blurRad="38100" dist="38100" dir="2700000" algn="tl">
                    <a:srgbClr val="FFFFFF"/>
                  </a:outerShdw>
                </a:effectLst>
                <a:latin typeface="+mn-lt"/>
                <a:cs typeface="+mn-cs"/>
              </a:defRPr>
            </a:lvl8pPr>
            <a:lvl9pPr marL="3886200" indent="-228600" algn="l" rtl="0" fontAlgn="base">
              <a:spcBef>
                <a:spcPct val="20000"/>
              </a:spcBef>
              <a:spcAft>
                <a:spcPct val="0"/>
              </a:spcAft>
              <a:buClr>
                <a:schemeClr val="bg1"/>
              </a:buClr>
              <a:buSzPct val="65000"/>
              <a:buFont typeface="Wingdings" pitchFamily="2" charset="2"/>
              <a:buChar char="n"/>
              <a:defRPr sz="2000">
                <a:solidFill>
                  <a:srgbClr val="000000"/>
                </a:solidFill>
                <a:effectLst>
                  <a:outerShdw blurRad="38100" dist="38100" dir="2700000" algn="tl">
                    <a:srgbClr val="FFFFFF"/>
                  </a:outerShdw>
                </a:effectLst>
                <a:latin typeface="+mn-lt"/>
                <a:cs typeface="+mn-cs"/>
              </a:defRPr>
            </a:lvl9pPr>
          </a:lstStyle>
          <a:p>
            <a:pPr marL="0" indent="0">
              <a:buNone/>
              <a:defRPr/>
            </a:pPr>
            <a:r>
              <a:rPr lang="en-US" i="1" u="sng" kern="0" dirty="0">
                <a:solidFill>
                  <a:schemeClr val="bg1">
                    <a:lumMod val="50000"/>
                  </a:schemeClr>
                </a:solidFill>
              </a:rPr>
              <a:t>Key word INNER is optional:</a:t>
            </a:r>
          </a:p>
          <a:p>
            <a:pPr marL="0" indent="0">
              <a:buNone/>
              <a:defRPr/>
            </a:pPr>
            <a:r>
              <a:rPr lang="en-US" b="1" kern="0" dirty="0">
                <a:solidFill>
                  <a:schemeClr val="accent1"/>
                </a:solidFill>
              </a:rPr>
              <a:t>SELECT</a:t>
            </a:r>
            <a:r>
              <a:rPr lang="en-US" kern="0" dirty="0">
                <a:solidFill>
                  <a:schemeClr val="accent1"/>
                </a:solidFill>
              </a:rPr>
              <a:t> </a:t>
            </a:r>
            <a:r>
              <a:rPr lang="en-US" kern="0" dirty="0"/>
              <a:t>c. </a:t>
            </a:r>
            <a:r>
              <a:rPr lang="en-US" kern="0" dirty="0" err="1"/>
              <a:t>CustomerID</a:t>
            </a:r>
            <a:r>
              <a:rPr lang="en-US" kern="0" dirty="0"/>
              <a:t>, </a:t>
            </a:r>
            <a:r>
              <a:rPr lang="en-US" kern="0" dirty="0" err="1"/>
              <a:t>c.CustomerName</a:t>
            </a:r>
            <a:r>
              <a:rPr lang="en-US" kern="0" dirty="0"/>
              <a:t>, </a:t>
            </a:r>
            <a:r>
              <a:rPr lang="en-US" kern="0" dirty="0" err="1"/>
              <a:t>o.OrderID</a:t>
            </a:r>
            <a:endParaRPr lang="en-US" kern="0" dirty="0"/>
          </a:p>
          <a:p>
            <a:pPr marL="0" indent="0">
              <a:buNone/>
              <a:defRPr/>
            </a:pPr>
            <a:r>
              <a:rPr lang="en-US" b="1" kern="0" dirty="0">
                <a:solidFill>
                  <a:schemeClr val="bg1"/>
                </a:solidFill>
              </a:rPr>
              <a:t>FROM</a:t>
            </a:r>
            <a:r>
              <a:rPr lang="en-US" kern="0" dirty="0"/>
              <a:t> Customer c </a:t>
            </a:r>
            <a:r>
              <a:rPr lang="en-US" b="1" kern="0" dirty="0">
                <a:solidFill>
                  <a:srgbClr val="FF0000"/>
                </a:solidFill>
              </a:rPr>
              <a:t>JOIN </a:t>
            </a:r>
            <a:r>
              <a:rPr lang="en-US" kern="0" dirty="0"/>
              <a:t>ORDER AS o </a:t>
            </a:r>
            <a:r>
              <a:rPr lang="en-US" b="1" kern="0" dirty="0">
                <a:solidFill>
                  <a:srgbClr val="FF0000"/>
                </a:solidFill>
              </a:rPr>
              <a:t>ON</a:t>
            </a:r>
            <a:r>
              <a:rPr lang="en-US" kern="0" dirty="0"/>
              <a:t> </a:t>
            </a:r>
            <a:r>
              <a:rPr lang="en-US" kern="0" dirty="0" err="1"/>
              <a:t>c.CustomerID</a:t>
            </a:r>
            <a:r>
              <a:rPr lang="en-US" kern="0" dirty="0"/>
              <a:t> = </a:t>
            </a:r>
            <a:r>
              <a:rPr lang="en-US" kern="0" dirty="0" err="1"/>
              <a:t>o.CustomerID</a:t>
            </a:r>
            <a:endParaRPr lang="en-US" kern="0" dirty="0"/>
          </a:p>
          <a:p>
            <a:pPr marL="0" indent="0">
              <a:buNone/>
              <a:defRPr/>
            </a:pPr>
            <a:endParaRPr lang="en-US" kern="0"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3">
            <a:extLst>
              <a:ext uri="{FF2B5EF4-FFF2-40B4-BE49-F238E27FC236}">
                <a16:creationId xmlns:a16="http://schemas.microsoft.com/office/drawing/2014/main" id="{C55E80D1-5356-4219-A140-689E75F71452}"/>
              </a:ext>
            </a:extLst>
          </p:cNvPr>
          <p:cNvSpPr>
            <a:spLocks noGrp="1"/>
          </p:cNvSpPr>
          <p:nvPr>
            <p:ph type="sldNum" sz="quarter" idx="10"/>
          </p:nvPr>
        </p:nvSpPr>
        <p:spPr>
          <a:xfrm>
            <a:off x="8077200" y="6116638"/>
            <a:ext cx="2133600" cy="476250"/>
          </a:xfrm>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CEB7F743-F587-4DB0-9FCA-3FB7F437D359}" type="slidenum">
              <a:rPr lang="en-US" altLang="en-US" smtClean="0">
                <a:solidFill>
                  <a:srgbClr val="000000"/>
                </a:solidFill>
                <a:latin typeface="Arial" panose="020B0604020202020204" pitchFamily="34" charset="0"/>
              </a:rPr>
              <a:pPr eaLnBrk="1" hangingPunct="1">
                <a:defRPr/>
              </a:pPr>
              <a:t>21</a:t>
            </a:fld>
            <a:endParaRPr lang="en-US" altLang="en-US" dirty="0">
              <a:solidFill>
                <a:srgbClr val="000000"/>
              </a:solidFill>
              <a:latin typeface="Arial" panose="020B0604020202020204" pitchFamily="34" charset="0"/>
            </a:endParaRPr>
          </a:p>
        </p:txBody>
      </p:sp>
      <p:sp>
        <p:nvSpPr>
          <p:cNvPr id="313351" name="Rectangle 7">
            <a:extLst>
              <a:ext uri="{FF2B5EF4-FFF2-40B4-BE49-F238E27FC236}">
                <a16:creationId xmlns:a16="http://schemas.microsoft.com/office/drawing/2014/main" id="{EC8991B6-128E-441D-90E2-046368C9351B}"/>
              </a:ext>
            </a:extLst>
          </p:cNvPr>
          <p:cNvSpPr>
            <a:spLocks noGrp="1" noChangeArrowheads="1"/>
          </p:cNvSpPr>
          <p:nvPr>
            <p:ph type="title"/>
          </p:nvPr>
        </p:nvSpPr>
        <p:spPr>
          <a:xfrm>
            <a:off x="2209800" y="-192088"/>
            <a:ext cx="7772400" cy="1143001"/>
          </a:xfrm>
        </p:spPr>
        <p:txBody>
          <a:bodyPr/>
          <a:lstStyle/>
          <a:p>
            <a:pPr eaLnBrk="1" hangingPunct="1">
              <a:defRPr/>
            </a:pPr>
            <a:r>
              <a:rPr lang="en-US" dirty="0"/>
              <a:t>JOINS:  LEFT OUTER JOIN</a:t>
            </a:r>
          </a:p>
        </p:txBody>
      </p:sp>
      <p:pic>
        <p:nvPicPr>
          <p:cNvPr id="18436" name="Picture 1">
            <a:extLst>
              <a:ext uri="{FF2B5EF4-FFF2-40B4-BE49-F238E27FC236}">
                <a16:creationId xmlns:a16="http://schemas.microsoft.com/office/drawing/2014/main" id="{42C38BE3-39D2-4043-96DB-31AE183FE2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4376" y="1011239"/>
            <a:ext cx="4741863" cy="322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6FF0D551-1AC1-4950-9648-FF82C30B2277}"/>
              </a:ext>
            </a:extLst>
          </p:cNvPr>
          <p:cNvSpPr txBox="1"/>
          <p:nvPr/>
        </p:nvSpPr>
        <p:spPr>
          <a:xfrm>
            <a:off x="2063751" y="4240214"/>
            <a:ext cx="6873875" cy="1385887"/>
          </a:xfrm>
          <a:prstGeom prst="rect">
            <a:avLst/>
          </a:prstGeom>
          <a:noFill/>
        </p:spPr>
        <p:txBody>
          <a:bodyPr>
            <a:spAutoFit/>
          </a:bodyPr>
          <a:lstStyle/>
          <a:p>
            <a:pPr>
              <a:defRPr/>
            </a:pPr>
            <a:r>
              <a:rPr lang="en-US" sz="2800" dirty="0">
                <a:solidFill>
                  <a:schemeClr val="bg1">
                    <a:lumMod val="50000"/>
                  </a:schemeClr>
                </a:solidFill>
              </a:rPr>
              <a:t>Select all records from Table A, along with records from Table B for which the join condition is met (if at all).</a:t>
            </a:r>
          </a:p>
        </p:txBody>
      </p:sp>
      <p:sp>
        <p:nvSpPr>
          <p:cNvPr id="7" name="TextBox 6">
            <a:extLst>
              <a:ext uri="{FF2B5EF4-FFF2-40B4-BE49-F238E27FC236}">
                <a16:creationId xmlns:a16="http://schemas.microsoft.com/office/drawing/2014/main" id="{0EA6F1C4-13E6-4C2B-A576-474C69AE3F67}"/>
              </a:ext>
            </a:extLst>
          </p:cNvPr>
          <p:cNvSpPr txBox="1"/>
          <p:nvPr/>
        </p:nvSpPr>
        <p:spPr>
          <a:xfrm>
            <a:off x="2209800" y="5907088"/>
            <a:ext cx="3944670" cy="369332"/>
          </a:xfrm>
          <a:prstGeom prst="rect">
            <a:avLst/>
          </a:prstGeom>
          <a:noFill/>
        </p:spPr>
        <p:txBody>
          <a:bodyPr wrap="none">
            <a:spAutoFit/>
          </a:bodyPr>
          <a:lstStyle/>
          <a:p>
            <a:pPr>
              <a:defRPr/>
            </a:pPr>
            <a:r>
              <a:rPr lang="en-US" dirty="0">
                <a:solidFill>
                  <a:schemeClr val="bg1">
                    <a:lumMod val="50000"/>
                  </a:schemeClr>
                </a:solidFill>
              </a:rPr>
              <a:t>http://www.sql-join.com/sql-join-types/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3">
            <a:extLst>
              <a:ext uri="{FF2B5EF4-FFF2-40B4-BE49-F238E27FC236}">
                <a16:creationId xmlns:a16="http://schemas.microsoft.com/office/drawing/2014/main" id="{C55E80D1-5356-4219-A140-689E75F71452}"/>
              </a:ext>
            </a:extLst>
          </p:cNvPr>
          <p:cNvSpPr>
            <a:spLocks noGrp="1"/>
          </p:cNvSpPr>
          <p:nvPr>
            <p:ph type="sldNum" sz="quarter" idx="10"/>
          </p:nvPr>
        </p:nvSpPr>
        <p:spPr>
          <a:xfrm>
            <a:off x="8077200" y="6116638"/>
            <a:ext cx="2133600" cy="476250"/>
          </a:xfrm>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8056C214-42D9-42C5-9990-EDDBFA44AF63}" type="slidenum">
              <a:rPr lang="en-US" altLang="en-US" smtClean="0">
                <a:solidFill>
                  <a:srgbClr val="000000"/>
                </a:solidFill>
                <a:latin typeface="Arial" panose="020B0604020202020204" pitchFamily="34" charset="0"/>
              </a:rPr>
              <a:pPr eaLnBrk="1" hangingPunct="1">
                <a:defRPr/>
              </a:pPr>
              <a:t>22</a:t>
            </a:fld>
            <a:endParaRPr lang="en-US" altLang="en-US" dirty="0">
              <a:solidFill>
                <a:srgbClr val="000000"/>
              </a:solidFill>
              <a:latin typeface="Arial" panose="020B0604020202020204" pitchFamily="34" charset="0"/>
            </a:endParaRPr>
          </a:p>
        </p:txBody>
      </p:sp>
      <p:sp>
        <p:nvSpPr>
          <p:cNvPr id="313351" name="Rectangle 7">
            <a:extLst>
              <a:ext uri="{FF2B5EF4-FFF2-40B4-BE49-F238E27FC236}">
                <a16:creationId xmlns:a16="http://schemas.microsoft.com/office/drawing/2014/main" id="{EC8991B6-128E-441D-90E2-046368C9351B}"/>
              </a:ext>
            </a:extLst>
          </p:cNvPr>
          <p:cNvSpPr>
            <a:spLocks noGrp="1" noChangeArrowheads="1"/>
          </p:cNvSpPr>
          <p:nvPr>
            <p:ph type="title"/>
          </p:nvPr>
        </p:nvSpPr>
        <p:spPr>
          <a:xfrm>
            <a:off x="2209800" y="-192088"/>
            <a:ext cx="7772400" cy="1143001"/>
          </a:xfrm>
        </p:spPr>
        <p:txBody>
          <a:bodyPr/>
          <a:lstStyle/>
          <a:p>
            <a:pPr eaLnBrk="1" hangingPunct="1">
              <a:defRPr/>
            </a:pPr>
            <a:r>
              <a:rPr lang="en-US" dirty="0"/>
              <a:t>LEFT OUTER JOIN SQL</a:t>
            </a:r>
          </a:p>
        </p:txBody>
      </p:sp>
      <p:sp>
        <p:nvSpPr>
          <p:cNvPr id="4" name="Content Placeholder 3">
            <a:extLst>
              <a:ext uri="{FF2B5EF4-FFF2-40B4-BE49-F238E27FC236}">
                <a16:creationId xmlns:a16="http://schemas.microsoft.com/office/drawing/2014/main" id="{A06BCF88-DCFF-4D26-8DEC-E65BA4674AD9}"/>
              </a:ext>
            </a:extLst>
          </p:cNvPr>
          <p:cNvSpPr>
            <a:spLocks noGrp="1"/>
          </p:cNvSpPr>
          <p:nvPr>
            <p:ph idx="1"/>
          </p:nvPr>
        </p:nvSpPr>
        <p:spPr>
          <a:xfrm>
            <a:off x="1524001" y="1208088"/>
            <a:ext cx="9013825" cy="2297112"/>
          </a:xfrm>
        </p:spPr>
        <p:txBody>
          <a:bodyPr/>
          <a:lstStyle/>
          <a:p>
            <a:pPr marL="0" indent="0">
              <a:buNone/>
              <a:defRPr/>
            </a:pPr>
            <a:r>
              <a:rPr lang="en-US" b="1" dirty="0">
                <a:solidFill>
                  <a:schemeClr val="accent1"/>
                </a:solidFill>
              </a:rPr>
              <a:t>SELECT</a:t>
            </a:r>
            <a:r>
              <a:rPr lang="en-US" dirty="0">
                <a:solidFill>
                  <a:schemeClr val="bg1"/>
                </a:solidFill>
              </a:rPr>
              <a:t> </a:t>
            </a:r>
            <a:r>
              <a:rPr lang="en-US" dirty="0"/>
              <a:t>c. </a:t>
            </a:r>
            <a:r>
              <a:rPr lang="en-US" dirty="0" err="1"/>
              <a:t>CustomerID</a:t>
            </a:r>
            <a:r>
              <a:rPr lang="en-US" dirty="0"/>
              <a:t>, </a:t>
            </a:r>
            <a:r>
              <a:rPr lang="en-US" dirty="0" err="1"/>
              <a:t>c.CustomerName</a:t>
            </a:r>
            <a:r>
              <a:rPr lang="en-US" dirty="0"/>
              <a:t>, </a:t>
            </a:r>
            <a:r>
              <a:rPr lang="en-US" dirty="0" err="1"/>
              <a:t>o.OrderID</a:t>
            </a:r>
            <a:endParaRPr lang="en-US" dirty="0"/>
          </a:p>
          <a:p>
            <a:pPr marL="0" indent="0">
              <a:buNone/>
              <a:defRPr/>
            </a:pPr>
            <a:r>
              <a:rPr lang="en-US" b="1" dirty="0">
                <a:solidFill>
                  <a:schemeClr val="bg1"/>
                </a:solidFill>
              </a:rPr>
              <a:t>FROM</a:t>
            </a:r>
            <a:r>
              <a:rPr lang="en-US" dirty="0"/>
              <a:t> Customer c </a:t>
            </a:r>
            <a:r>
              <a:rPr lang="en-US" b="1" dirty="0">
                <a:solidFill>
                  <a:srgbClr val="FF0000"/>
                </a:solidFill>
              </a:rPr>
              <a:t>LEFT OUTER JOIN </a:t>
            </a:r>
            <a:r>
              <a:rPr lang="en-US" dirty="0"/>
              <a:t>ORDER AS o </a:t>
            </a:r>
            <a:r>
              <a:rPr lang="en-US" b="1" dirty="0">
                <a:solidFill>
                  <a:srgbClr val="FF0000"/>
                </a:solidFill>
              </a:rPr>
              <a:t>ON</a:t>
            </a:r>
            <a:r>
              <a:rPr lang="en-US" dirty="0"/>
              <a:t> </a:t>
            </a:r>
            <a:r>
              <a:rPr lang="en-US" dirty="0" err="1"/>
              <a:t>c.CustomerID</a:t>
            </a:r>
            <a:r>
              <a:rPr lang="en-US" dirty="0"/>
              <a:t> = </a:t>
            </a:r>
            <a:r>
              <a:rPr lang="en-US" dirty="0" err="1"/>
              <a:t>o.CustomerID</a:t>
            </a:r>
            <a:endParaRPr lang="en-US" dirty="0"/>
          </a:p>
          <a:p>
            <a:pPr marL="0" indent="0">
              <a:buNone/>
              <a:defRPr/>
            </a:pPr>
            <a:endParaRPr lang="en-US" sz="3400" dirty="0"/>
          </a:p>
        </p:txBody>
      </p:sp>
      <p:sp>
        <p:nvSpPr>
          <p:cNvPr id="6" name="Content Placeholder 3">
            <a:extLst>
              <a:ext uri="{FF2B5EF4-FFF2-40B4-BE49-F238E27FC236}">
                <a16:creationId xmlns:a16="http://schemas.microsoft.com/office/drawing/2014/main" id="{B2CDC528-8093-4922-B846-9A58AE9DE85A}"/>
              </a:ext>
            </a:extLst>
          </p:cNvPr>
          <p:cNvSpPr txBox="1">
            <a:spLocks/>
          </p:cNvSpPr>
          <p:nvPr/>
        </p:nvSpPr>
        <p:spPr bwMode="auto">
          <a:xfrm>
            <a:off x="1524000" y="3646488"/>
            <a:ext cx="9590088" cy="2743200"/>
          </a:xfrm>
          <a:prstGeom prst="rect">
            <a:avLst/>
          </a:prstGeom>
          <a:noFill/>
          <a:ln w="9525">
            <a:noFill/>
            <a:miter lim="800000"/>
            <a:headEnd/>
            <a:tailEnd/>
          </a:ln>
          <a:effectLst/>
        </p:spPr>
        <p:txBody>
          <a:bodyPr/>
          <a:lstStyle>
            <a:lvl1pPr marL="342900" indent="-342900" algn="l" rtl="0" eaLnBrk="0" fontAlgn="base" hangingPunct="0">
              <a:spcBef>
                <a:spcPct val="20000"/>
              </a:spcBef>
              <a:spcAft>
                <a:spcPct val="0"/>
              </a:spcAft>
              <a:buClr>
                <a:schemeClr val="bg1"/>
              </a:buClr>
              <a:buSzPct val="65000"/>
              <a:buFont typeface="Wingdings" panose="05000000000000000000" pitchFamily="2" charset="2"/>
              <a:buChar char="n"/>
              <a:defRPr sz="3200">
                <a:solidFill>
                  <a:srgbClr val="000000"/>
                </a:solidFill>
                <a:effectLst>
                  <a:outerShdw blurRad="38100" dist="38100" dir="2700000" algn="tl">
                    <a:srgbClr val="FFFFFF"/>
                  </a:outerShdw>
                </a:effectLst>
                <a:latin typeface="+mn-lt"/>
                <a:ea typeface="+mn-ea"/>
                <a:cs typeface="+mn-cs"/>
              </a:defRPr>
            </a:lvl1pPr>
            <a:lvl2pPr marL="742950" indent="-285750" algn="l" rtl="0" eaLnBrk="0" fontAlgn="base" hangingPunct="0">
              <a:spcBef>
                <a:spcPct val="20000"/>
              </a:spcBef>
              <a:spcAft>
                <a:spcPct val="0"/>
              </a:spcAft>
              <a:buClr>
                <a:schemeClr val="bg1"/>
              </a:buClr>
              <a:buSzPct val="65000"/>
              <a:buFont typeface="Wingdings" panose="05000000000000000000" pitchFamily="2" charset="2"/>
              <a:buChar char="n"/>
              <a:defRPr sz="2800">
                <a:solidFill>
                  <a:srgbClr val="000000"/>
                </a:solidFill>
                <a:effectLst>
                  <a:outerShdw blurRad="38100" dist="38100" dir="2700000" algn="tl">
                    <a:srgbClr val="FFFFFF"/>
                  </a:outerShdw>
                </a:effectLst>
                <a:latin typeface="+mn-lt"/>
                <a:cs typeface="+mn-cs"/>
              </a:defRPr>
            </a:lvl2pPr>
            <a:lvl3pPr marL="1143000" indent="-228600" algn="l" rtl="0" eaLnBrk="0" fontAlgn="base" hangingPunct="0">
              <a:spcBef>
                <a:spcPct val="20000"/>
              </a:spcBef>
              <a:spcAft>
                <a:spcPct val="0"/>
              </a:spcAft>
              <a:buClr>
                <a:schemeClr val="bg1"/>
              </a:buClr>
              <a:buSzPct val="65000"/>
              <a:buFont typeface="Wingdings" panose="05000000000000000000" pitchFamily="2" charset="2"/>
              <a:buChar char="n"/>
              <a:defRPr sz="2400">
                <a:solidFill>
                  <a:srgbClr val="000000"/>
                </a:solidFill>
                <a:effectLst>
                  <a:outerShdw blurRad="38100" dist="38100" dir="2700000" algn="tl">
                    <a:srgbClr val="FFFFFF"/>
                  </a:outerShdw>
                </a:effectLst>
                <a:latin typeface="+mn-lt"/>
                <a:cs typeface="+mn-cs"/>
              </a:defRPr>
            </a:lvl3pPr>
            <a:lvl4pPr marL="1600200" indent="-228600" algn="l" rtl="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effectLst>
                  <a:outerShdw blurRad="38100" dist="38100" dir="2700000" algn="tl">
                    <a:srgbClr val="FFFFFF"/>
                  </a:outerShdw>
                </a:effectLst>
                <a:latin typeface="+mn-lt"/>
                <a:cs typeface="+mn-cs"/>
              </a:defRPr>
            </a:lvl4pPr>
            <a:lvl5pPr marL="2057400" indent="-228600" algn="l" rtl="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effectLst>
                  <a:outerShdw blurRad="38100" dist="38100" dir="2700000" algn="tl">
                    <a:srgbClr val="FFFFFF"/>
                  </a:outerShdw>
                </a:effectLst>
                <a:latin typeface="+mn-lt"/>
                <a:cs typeface="+mn-cs"/>
              </a:defRPr>
            </a:lvl5pPr>
            <a:lvl6pPr marL="2514600" indent="-228600" algn="l" rtl="0" fontAlgn="base">
              <a:spcBef>
                <a:spcPct val="20000"/>
              </a:spcBef>
              <a:spcAft>
                <a:spcPct val="0"/>
              </a:spcAft>
              <a:buClr>
                <a:schemeClr val="bg1"/>
              </a:buClr>
              <a:buSzPct val="65000"/>
              <a:buFont typeface="Wingdings" pitchFamily="2" charset="2"/>
              <a:buChar char="n"/>
              <a:defRPr sz="2000">
                <a:solidFill>
                  <a:srgbClr val="000000"/>
                </a:solidFill>
                <a:effectLst>
                  <a:outerShdw blurRad="38100" dist="38100" dir="2700000" algn="tl">
                    <a:srgbClr val="FFFFFF"/>
                  </a:outerShdw>
                </a:effectLst>
                <a:latin typeface="+mn-lt"/>
                <a:cs typeface="+mn-cs"/>
              </a:defRPr>
            </a:lvl6pPr>
            <a:lvl7pPr marL="2971800" indent="-228600" algn="l" rtl="0" fontAlgn="base">
              <a:spcBef>
                <a:spcPct val="20000"/>
              </a:spcBef>
              <a:spcAft>
                <a:spcPct val="0"/>
              </a:spcAft>
              <a:buClr>
                <a:schemeClr val="bg1"/>
              </a:buClr>
              <a:buSzPct val="65000"/>
              <a:buFont typeface="Wingdings" pitchFamily="2" charset="2"/>
              <a:buChar char="n"/>
              <a:defRPr sz="2000">
                <a:solidFill>
                  <a:srgbClr val="000000"/>
                </a:solidFill>
                <a:effectLst>
                  <a:outerShdw blurRad="38100" dist="38100" dir="2700000" algn="tl">
                    <a:srgbClr val="FFFFFF"/>
                  </a:outerShdw>
                </a:effectLst>
                <a:latin typeface="+mn-lt"/>
                <a:cs typeface="+mn-cs"/>
              </a:defRPr>
            </a:lvl7pPr>
            <a:lvl8pPr marL="3429000" indent="-228600" algn="l" rtl="0" fontAlgn="base">
              <a:spcBef>
                <a:spcPct val="20000"/>
              </a:spcBef>
              <a:spcAft>
                <a:spcPct val="0"/>
              </a:spcAft>
              <a:buClr>
                <a:schemeClr val="bg1"/>
              </a:buClr>
              <a:buSzPct val="65000"/>
              <a:buFont typeface="Wingdings" pitchFamily="2" charset="2"/>
              <a:buChar char="n"/>
              <a:defRPr sz="2000">
                <a:solidFill>
                  <a:srgbClr val="000000"/>
                </a:solidFill>
                <a:effectLst>
                  <a:outerShdw blurRad="38100" dist="38100" dir="2700000" algn="tl">
                    <a:srgbClr val="FFFFFF"/>
                  </a:outerShdw>
                </a:effectLst>
                <a:latin typeface="+mn-lt"/>
                <a:cs typeface="+mn-cs"/>
              </a:defRPr>
            </a:lvl8pPr>
            <a:lvl9pPr marL="3886200" indent="-228600" algn="l" rtl="0" fontAlgn="base">
              <a:spcBef>
                <a:spcPct val="20000"/>
              </a:spcBef>
              <a:spcAft>
                <a:spcPct val="0"/>
              </a:spcAft>
              <a:buClr>
                <a:schemeClr val="bg1"/>
              </a:buClr>
              <a:buSzPct val="65000"/>
              <a:buFont typeface="Wingdings" pitchFamily="2" charset="2"/>
              <a:buChar char="n"/>
              <a:defRPr sz="2000">
                <a:solidFill>
                  <a:srgbClr val="000000"/>
                </a:solidFill>
                <a:effectLst>
                  <a:outerShdw blurRad="38100" dist="38100" dir="2700000" algn="tl">
                    <a:srgbClr val="FFFFFF"/>
                  </a:outerShdw>
                </a:effectLst>
                <a:latin typeface="+mn-lt"/>
                <a:cs typeface="+mn-cs"/>
              </a:defRPr>
            </a:lvl9pPr>
          </a:lstStyle>
          <a:p>
            <a:pPr marL="0" indent="0">
              <a:buNone/>
              <a:defRPr/>
            </a:pPr>
            <a:r>
              <a:rPr lang="en-US" i="1" u="sng" kern="0" dirty="0">
                <a:solidFill>
                  <a:schemeClr val="bg1">
                    <a:lumMod val="50000"/>
                  </a:schemeClr>
                </a:solidFill>
              </a:rPr>
              <a:t>Key word OUTER is optional:</a:t>
            </a:r>
          </a:p>
          <a:p>
            <a:pPr marL="0" indent="0">
              <a:buNone/>
              <a:defRPr/>
            </a:pPr>
            <a:r>
              <a:rPr lang="en-US" sz="2800" b="1" kern="0" dirty="0">
                <a:solidFill>
                  <a:schemeClr val="accent1"/>
                </a:solidFill>
              </a:rPr>
              <a:t>SELECT</a:t>
            </a:r>
            <a:r>
              <a:rPr lang="en-US" sz="2800" kern="0" dirty="0">
                <a:solidFill>
                  <a:schemeClr val="accent1"/>
                </a:solidFill>
              </a:rPr>
              <a:t> </a:t>
            </a:r>
            <a:r>
              <a:rPr lang="en-US" sz="2800" kern="0" dirty="0"/>
              <a:t>c. </a:t>
            </a:r>
            <a:r>
              <a:rPr lang="en-US" sz="2800" kern="0" dirty="0" err="1"/>
              <a:t>CustomerID</a:t>
            </a:r>
            <a:r>
              <a:rPr lang="en-US" sz="2800" kern="0" dirty="0"/>
              <a:t>, </a:t>
            </a:r>
            <a:r>
              <a:rPr lang="en-US" sz="2800" kern="0" dirty="0" err="1"/>
              <a:t>c.CustomerName</a:t>
            </a:r>
            <a:r>
              <a:rPr lang="en-US" sz="2800" kern="0" dirty="0"/>
              <a:t>, </a:t>
            </a:r>
            <a:r>
              <a:rPr lang="en-US" sz="2800" kern="0" dirty="0" err="1"/>
              <a:t>o.OrderID</a:t>
            </a:r>
            <a:endParaRPr lang="en-US" sz="2800" kern="0" dirty="0"/>
          </a:p>
          <a:p>
            <a:pPr marL="0" indent="0">
              <a:buNone/>
              <a:defRPr/>
            </a:pPr>
            <a:r>
              <a:rPr lang="en-US" sz="2800" b="1" kern="0" dirty="0">
                <a:solidFill>
                  <a:schemeClr val="bg1"/>
                </a:solidFill>
              </a:rPr>
              <a:t>FROM</a:t>
            </a:r>
            <a:r>
              <a:rPr lang="en-US" sz="2800" kern="0" dirty="0"/>
              <a:t> Customer c </a:t>
            </a:r>
            <a:r>
              <a:rPr lang="en-US" sz="2800" b="1" kern="0" dirty="0">
                <a:solidFill>
                  <a:srgbClr val="FF0000"/>
                </a:solidFill>
              </a:rPr>
              <a:t>LEFT JOIN </a:t>
            </a:r>
            <a:r>
              <a:rPr lang="en-US" sz="2800" kern="0" dirty="0"/>
              <a:t>ORDER AS o </a:t>
            </a:r>
            <a:r>
              <a:rPr lang="en-US" sz="2800" b="1" kern="0" dirty="0">
                <a:solidFill>
                  <a:srgbClr val="FF0000"/>
                </a:solidFill>
              </a:rPr>
              <a:t>ON</a:t>
            </a:r>
            <a:r>
              <a:rPr lang="en-US" sz="2800" kern="0" dirty="0"/>
              <a:t> </a:t>
            </a:r>
            <a:r>
              <a:rPr lang="en-US" sz="2800" kern="0" dirty="0" err="1"/>
              <a:t>c.CustomerID</a:t>
            </a:r>
            <a:r>
              <a:rPr lang="en-US" sz="2800" kern="0" dirty="0"/>
              <a:t> = </a:t>
            </a:r>
            <a:r>
              <a:rPr lang="en-US" sz="2800" kern="0" dirty="0" err="1"/>
              <a:t>o.CustomerID</a:t>
            </a:r>
            <a:endParaRPr lang="en-US" sz="2800" kern="0" dirty="0"/>
          </a:p>
          <a:p>
            <a:pPr marL="0" indent="0">
              <a:buNone/>
              <a:defRPr/>
            </a:pPr>
            <a:endParaRPr lang="en-US" kern="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3">
            <a:extLst>
              <a:ext uri="{FF2B5EF4-FFF2-40B4-BE49-F238E27FC236}">
                <a16:creationId xmlns:a16="http://schemas.microsoft.com/office/drawing/2014/main" id="{C55E80D1-5356-4219-A140-689E75F71452}"/>
              </a:ext>
            </a:extLst>
          </p:cNvPr>
          <p:cNvSpPr>
            <a:spLocks noGrp="1"/>
          </p:cNvSpPr>
          <p:nvPr>
            <p:ph type="sldNum" sz="quarter" idx="10"/>
          </p:nvPr>
        </p:nvSpPr>
        <p:spPr>
          <a:xfrm>
            <a:off x="8077200" y="6116638"/>
            <a:ext cx="2133600" cy="476250"/>
          </a:xfrm>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E37D02DD-119F-4B3D-B7D0-71838457C871}" type="slidenum">
              <a:rPr lang="en-US" altLang="en-US" smtClean="0">
                <a:solidFill>
                  <a:srgbClr val="000000"/>
                </a:solidFill>
                <a:latin typeface="Arial" panose="020B0604020202020204" pitchFamily="34" charset="0"/>
              </a:rPr>
              <a:pPr eaLnBrk="1" hangingPunct="1">
                <a:defRPr/>
              </a:pPr>
              <a:t>23</a:t>
            </a:fld>
            <a:endParaRPr lang="en-US" altLang="en-US" dirty="0">
              <a:solidFill>
                <a:srgbClr val="000000"/>
              </a:solidFill>
              <a:latin typeface="Arial" panose="020B0604020202020204" pitchFamily="34" charset="0"/>
            </a:endParaRPr>
          </a:p>
        </p:txBody>
      </p:sp>
      <p:sp>
        <p:nvSpPr>
          <p:cNvPr id="313351" name="Rectangle 7">
            <a:extLst>
              <a:ext uri="{FF2B5EF4-FFF2-40B4-BE49-F238E27FC236}">
                <a16:creationId xmlns:a16="http://schemas.microsoft.com/office/drawing/2014/main" id="{EC8991B6-128E-441D-90E2-046368C9351B}"/>
              </a:ext>
            </a:extLst>
          </p:cNvPr>
          <p:cNvSpPr>
            <a:spLocks noGrp="1" noChangeArrowheads="1"/>
          </p:cNvSpPr>
          <p:nvPr>
            <p:ph type="title"/>
          </p:nvPr>
        </p:nvSpPr>
        <p:spPr>
          <a:xfrm>
            <a:off x="2209800" y="-192088"/>
            <a:ext cx="7772400" cy="1143001"/>
          </a:xfrm>
        </p:spPr>
        <p:txBody>
          <a:bodyPr/>
          <a:lstStyle/>
          <a:p>
            <a:pPr eaLnBrk="1" hangingPunct="1">
              <a:defRPr/>
            </a:pPr>
            <a:r>
              <a:rPr lang="en-US" dirty="0"/>
              <a:t>JOINS:  RIGHT OUTER JOIN</a:t>
            </a:r>
          </a:p>
        </p:txBody>
      </p:sp>
      <p:pic>
        <p:nvPicPr>
          <p:cNvPr id="21508" name="Picture 2">
            <a:extLst>
              <a:ext uri="{FF2B5EF4-FFF2-40B4-BE49-F238E27FC236}">
                <a16:creationId xmlns:a16="http://schemas.microsoft.com/office/drawing/2014/main" id="{E7398231-2C90-44F5-8392-1E2D87E709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3726" y="833439"/>
            <a:ext cx="4733925" cy="326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714F6B8C-E00A-497A-AA31-CD1F19D4436A}"/>
              </a:ext>
            </a:extLst>
          </p:cNvPr>
          <p:cNvSpPr txBox="1"/>
          <p:nvPr/>
        </p:nvSpPr>
        <p:spPr>
          <a:xfrm>
            <a:off x="2063751" y="4240214"/>
            <a:ext cx="6873875" cy="1385887"/>
          </a:xfrm>
          <a:prstGeom prst="rect">
            <a:avLst/>
          </a:prstGeom>
          <a:noFill/>
        </p:spPr>
        <p:txBody>
          <a:bodyPr>
            <a:spAutoFit/>
          </a:bodyPr>
          <a:lstStyle/>
          <a:p>
            <a:pPr>
              <a:defRPr/>
            </a:pPr>
            <a:r>
              <a:rPr lang="en-US" sz="2800" dirty="0">
                <a:solidFill>
                  <a:schemeClr val="bg1">
                    <a:lumMod val="50000"/>
                  </a:schemeClr>
                </a:solidFill>
              </a:rPr>
              <a:t>Select all records from Table B, along with records from Table A for which the join condition is met (if at all).</a:t>
            </a:r>
          </a:p>
        </p:txBody>
      </p:sp>
      <p:sp>
        <p:nvSpPr>
          <p:cNvPr id="7" name="TextBox 6">
            <a:extLst>
              <a:ext uri="{FF2B5EF4-FFF2-40B4-BE49-F238E27FC236}">
                <a16:creationId xmlns:a16="http://schemas.microsoft.com/office/drawing/2014/main" id="{C8617DFA-FF3F-4836-ADF4-E60327553D4D}"/>
              </a:ext>
            </a:extLst>
          </p:cNvPr>
          <p:cNvSpPr txBox="1"/>
          <p:nvPr/>
        </p:nvSpPr>
        <p:spPr>
          <a:xfrm>
            <a:off x="2209800" y="5907088"/>
            <a:ext cx="3944670" cy="369332"/>
          </a:xfrm>
          <a:prstGeom prst="rect">
            <a:avLst/>
          </a:prstGeom>
          <a:noFill/>
        </p:spPr>
        <p:txBody>
          <a:bodyPr wrap="none">
            <a:spAutoFit/>
          </a:bodyPr>
          <a:lstStyle/>
          <a:p>
            <a:pPr>
              <a:defRPr/>
            </a:pPr>
            <a:r>
              <a:rPr lang="en-US" dirty="0">
                <a:solidFill>
                  <a:schemeClr val="bg1">
                    <a:lumMod val="50000"/>
                  </a:schemeClr>
                </a:solidFill>
              </a:rPr>
              <a:t>http://www.sql-join.com/sql-join-types/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3">
            <a:extLst>
              <a:ext uri="{FF2B5EF4-FFF2-40B4-BE49-F238E27FC236}">
                <a16:creationId xmlns:a16="http://schemas.microsoft.com/office/drawing/2014/main" id="{C55E80D1-5356-4219-A140-689E75F71452}"/>
              </a:ext>
            </a:extLst>
          </p:cNvPr>
          <p:cNvSpPr>
            <a:spLocks noGrp="1"/>
          </p:cNvSpPr>
          <p:nvPr>
            <p:ph type="sldNum" sz="quarter" idx="10"/>
          </p:nvPr>
        </p:nvSpPr>
        <p:spPr>
          <a:xfrm>
            <a:off x="8077200" y="6116638"/>
            <a:ext cx="2133600" cy="476250"/>
          </a:xfrm>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233F9F9D-16A5-45AC-8E69-3BEA352AE3EA}" type="slidenum">
              <a:rPr lang="en-US" altLang="en-US" smtClean="0">
                <a:solidFill>
                  <a:srgbClr val="000000"/>
                </a:solidFill>
                <a:latin typeface="Arial" panose="020B0604020202020204" pitchFamily="34" charset="0"/>
              </a:rPr>
              <a:pPr eaLnBrk="1" hangingPunct="1">
                <a:defRPr/>
              </a:pPr>
              <a:t>24</a:t>
            </a:fld>
            <a:endParaRPr lang="en-US" altLang="en-US" dirty="0">
              <a:solidFill>
                <a:srgbClr val="000000"/>
              </a:solidFill>
              <a:latin typeface="Arial" panose="020B0604020202020204" pitchFamily="34" charset="0"/>
            </a:endParaRPr>
          </a:p>
        </p:txBody>
      </p:sp>
      <p:sp>
        <p:nvSpPr>
          <p:cNvPr id="313351" name="Rectangle 7">
            <a:extLst>
              <a:ext uri="{FF2B5EF4-FFF2-40B4-BE49-F238E27FC236}">
                <a16:creationId xmlns:a16="http://schemas.microsoft.com/office/drawing/2014/main" id="{EC8991B6-128E-441D-90E2-046368C9351B}"/>
              </a:ext>
            </a:extLst>
          </p:cNvPr>
          <p:cNvSpPr>
            <a:spLocks noGrp="1" noChangeArrowheads="1"/>
          </p:cNvSpPr>
          <p:nvPr>
            <p:ph type="title"/>
          </p:nvPr>
        </p:nvSpPr>
        <p:spPr>
          <a:xfrm>
            <a:off x="2209800" y="-192088"/>
            <a:ext cx="7772400" cy="1143001"/>
          </a:xfrm>
        </p:spPr>
        <p:txBody>
          <a:bodyPr/>
          <a:lstStyle/>
          <a:p>
            <a:pPr eaLnBrk="1" hangingPunct="1">
              <a:defRPr/>
            </a:pPr>
            <a:r>
              <a:rPr lang="en-US" dirty="0"/>
              <a:t>RIGHT OUTER JOIN SQL</a:t>
            </a:r>
          </a:p>
        </p:txBody>
      </p:sp>
      <p:sp>
        <p:nvSpPr>
          <p:cNvPr id="4" name="Content Placeholder 3">
            <a:extLst>
              <a:ext uri="{FF2B5EF4-FFF2-40B4-BE49-F238E27FC236}">
                <a16:creationId xmlns:a16="http://schemas.microsoft.com/office/drawing/2014/main" id="{A06BCF88-DCFF-4D26-8DEC-E65BA4674AD9}"/>
              </a:ext>
            </a:extLst>
          </p:cNvPr>
          <p:cNvSpPr>
            <a:spLocks noGrp="1"/>
          </p:cNvSpPr>
          <p:nvPr>
            <p:ph idx="1"/>
          </p:nvPr>
        </p:nvSpPr>
        <p:spPr>
          <a:xfrm>
            <a:off x="1524001" y="1208088"/>
            <a:ext cx="9013825" cy="2297112"/>
          </a:xfrm>
        </p:spPr>
        <p:txBody>
          <a:bodyPr/>
          <a:lstStyle/>
          <a:p>
            <a:pPr marL="0" indent="0">
              <a:buNone/>
              <a:defRPr/>
            </a:pPr>
            <a:r>
              <a:rPr lang="en-US" b="1" dirty="0">
                <a:solidFill>
                  <a:schemeClr val="accent1"/>
                </a:solidFill>
              </a:rPr>
              <a:t>SELECT</a:t>
            </a:r>
            <a:r>
              <a:rPr lang="en-US" dirty="0">
                <a:solidFill>
                  <a:schemeClr val="bg1"/>
                </a:solidFill>
              </a:rPr>
              <a:t> </a:t>
            </a:r>
            <a:r>
              <a:rPr lang="en-US" dirty="0"/>
              <a:t>c. </a:t>
            </a:r>
            <a:r>
              <a:rPr lang="en-US" dirty="0" err="1"/>
              <a:t>CustomerID</a:t>
            </a:r>
            <a:r>
              <a:rPr lang="en-US" dirty="0"/>
              <a:t>, </a:t>
            </a:r>
            <a:r>
              <a:rPr lang="en-US" dirty="0" err="1"/>
              <a:t>c.CustomerName</a:t>
            </a:r>
            <a:r>
              <a:rPr lang="en-US" dirty="0"/>
              <a:t>, </a:t>
            </a:r>
            <a:r>
              <a:rPr lang="en-US" dirty="0" err="1"/>
              <a:t>o.OrderID</a:t>
            </a:r>
            <a:endParaRPr lang="en-US" dirty="0"/>
          </a:p>
          <a:p>
            <a:pPr marL="0" indent="0">
              <a:buNone/>
              <a:defRPr/>
            </a:pPr>
            <a:r>
              <a:rPr lang="en-US" b="1" dirty="0">
                <a:solidFill>
                  <a:schemeClr val="bg1"/>
                </a:solidFill>
              </a:rPr>
              <a:t>FROM</a:t>
            </a:r>
            <a:r>
              <a:rPr lang="en-US" dirty="0"/>
              <a:t> </a:t>
            </a:r>
            <a:r>
              <a:rPr lang="en-US" dirty="0" err="1"/>
              <a:t>Order_T</a:t>
            </a:r>
            <a:r>
              <a:rPr lang="en-US" dirty="0"/>
              <a:t> o </a:t>
            </a:r>
            <a:r>
              <a:rPr lang="en-US" b="1" dirty="0">
                <a:solidFill>
                  <a:srgbClr val="FF0000"/>
                </a:solidFill>
              </a:rPr>
              <a:t>RIGHT OUTER JOIN </a:t>
            </a:r>
            <a:r>
              <a:rPr lang="en-US" dirty="0" err="1"/>
              <a:t>Customer_T</a:t>
            </a:r>
            <a:r>
              <a:rPr lang="en-US" dirty="0"/>
              <a:t> c  </a:t>
            </a:r>
            <a:r>
              <a:rPr lang="en-US" b="1" dirty="0">
                <a:solidFill>
                  <a:srgbClr val="FF0000"/>
                </a:solidFill>
              </a:rPr>
              <a:t>ON</a:t>
            </a:r>
            <a:r>
              <a:rPr lang="en-US" dirty="0"/>
              <a:t> </a:t>
            </a:r>
            <a:r>
              <a:rPr lang="en-US" dirty="0" err="1"/>
              <a:t>c.CustomerID</a:t>
            </a:r>
            <a:r>
              <a:rPr lang="en-US" dirty="0"/>
              <a:t> = </a:t>
            </a:r>
            <a:r>
              <a:rPr lang="en-US" dirty="0" err="1"/>
              <a:t>o.CustomerID</a:t>
            </a:r>
            <a:endParaRPr lang="en-US" dirty="0"/>
          </a:p>
          <a:p>
            <a:pPr marL="0" indent="0">
              <a:buNone/>
              <a:defRPr/>
            </a:pPr>
            <a:endParaRPr lang="en-US" sz="3400" dirty="0"/>
          </a:p>
        </p:txBody>
      </p:sp>
      <p:sp>
        <p:nvSpPr>
          <p:cNvPr id="6" name="Content Placeholder 3">
            <a:extLst>
              <a:ext uri="{FF2B5EF4-FFF2-40B4-BE49-F238E27FC236}">
                <a16:creationId xmlns:a16="http://schemas.microsoft.com/office/drawing/2014/main" id="{B2CDC528-8093-4922-B846-9A58AE9DE85A}"/>
              </a:ext>
            </a:extLst>
          </p:cNvPr>
          <p:cNvSpPr txBox="1">
            <a:spLocks/>
          </p:cNvSpPr>
          <p:nvPr/>
        </p:nvSpPr>
        <p:spPr bwMode="auto">
          <a:xfrm>
            <a:off x="1524000" y="3646488"/>
            <a:ext cx="9590088" cy="2743200"/>
          </a:xfrm>
          <a:prstGeom prst="rect">
            <a:avLst/>
          </a:prstGeom>
          <a:noFill/>
          <a:ln w="9525">
            <a:noFill/>
            <a:miter lim="800000"/>
            <a:headEnd/>
            <a:tailEnd/>
          </a:ln>
          <a:effectLst/>
        </p:spPr>
        <p:txBody>
          <a:bodyPr/>
          <a:lstStyle>
            <a:lvl1pPr marL="342900" indent="-342900" algn="l" rtl="0" eaLnBrk="0" fontAlgn="base" hangingPunct="0">
              <a:spcBef>
                <a:spcPct val="20000"/>
              </a:spcBef>
              <a:spcAft>
                <a:spcPct val="0"/>
              </a:spcAft>
              <a:buClr>
                <a:schemeClr val="bg1"/>
              </a:buClr>
              <a:buSzPct val="65000"/>
              <a:buFont typeface="Wingdings" panose="05000000000000000000" pitchFamily="2" charset="2"/>
              <a:buChar char="n"/>
              <a:defRPr sz="3200">
                <a:solidFill>
                  <a:srgbClr val="000000"/>
                </a:solidFill>
                <a:effectLst>
                  <a:outerShdw blurRad="38100" dist="38100" dir="2700000" algn="tl">
                    <a:srgbClr val="FFFFFF"/>
                  </a:outerShdw>
                </a:effectLst>
                <a:latin typeface="+mn-lt"/>
                <a:ea typeface="+mn-ea"/>
                <a:cs typeface="+mn-cs"/>
              </a:defRPr>
            </a:lvl1pPr>
            <a:lvl2pPr marL="742950" indent="-285750" algn="l" rtl="0" eaLnBrk="0" fontAlgn="base" hangingPunct="0">
              <a:spcBef>
                <a:spcPct val="20000"/>
              </a:spcBef>
              <a:spcAft>
                <a:spcPct val="0"/>
              </a:spcAft>
              <a:buClr>
                <a:schemeClr val="bg1"/>
              </a:buClr>
              <a:buSzPct val="65000"/>
              <a:buFont typeface="Wingdings" panose="05000000000000000000" pitchFamily="2" charset="2"/>
              <a:buChar char="n"/>
              <a:defRPr sz="2800">
                <a:solidFill>
                  <a:srgbClr val="000000"/>
                </a:solidFill>
                <a:effectLst>
                  <a:outerShdw blurRad="38100" dist="38100" dir="2700000" algn="tl">
                    <a:srgbClr val="FFFFFF"/>
                  </a:outerShdw>
                </a:effectLst>
                <a:latin typeface="+mn-lt"/>
                <a:cs typeface="+mn-cs"/>
              </a:defRPr>
            </a:lvl2pPr>
            <a:lvl3pPr marL="1143000" indent="-228600" algn="l" rtl="0" eaLnBrk="0" fontAlgn="base" hangingPunct="0">
              <a:spcBef>
                <a:spcPct val="20000"/>
              </a:spcBef>
              <a:spcAft>
                <a:spcPct val="0"/>
              </a:spcAft>
              <a:buClr>
                <a:schemeClr val="bg1"/>
              </a:buClr>
              <a:buSzPct val="65000"/>
              <a:buFont typeface="Wingdings" panose="05000000000000000000" pitchFamily="2" charset="2"/>
              <a:buChar char="n"/>
              <a:defRPr sz="2400">
                <a:solidFill>
                  <a:srgbClr val="000000"/>
                </a:solidFill>
                <a:effectLst>
                  <a:outerShdw blurRad="38100" dist="38100" dir="2700000" algn="tl">
                    <a:srgbClr val="FFFFFF"/>
                  </a:outerShdw>
                </a:effectLst>
                <a:latin typeface="+mn-lt"/>
                <a:cs typeface="+mn-cs"/>
              </a:defRPr>
            </a:lvl3pPr>
            <a:lvl4pPr marL="1600200" indent="-228600" algn="l" rtl="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effectLst>
                  <a:outerShdw blurRad="38100" dist="38100" dir="2700000" algn="tl">
                    <a:srgbClr val="FFFFFF"/>
                  </a:outerShdw>
                </a:effectLst>
                <a:latin typeface="+mn-lt"/>
                <a:cs typeface="+mn-cs"/>
              </a:defRPr>
            </a:lvl4pPr>
            <a:lvl5pPr marL="2057400" indent="-228600" algn="l" rtl="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effectLst>
                  <a:outerShdw blurRad="38100" dist="38100" dir="2700000" algn="tl">
                    <a:srgbClr val="FFFFFF"/>
                  </a:outerShdw>
                </a:effectLst>
                <a:latin typeface="+mn-lt"/>
                <a:cs typeface="+mn-cs"/>
              </a:defRPr>
            </a:lvl5pPr>
            <a:lvl6pPr marL="2514600" indent="-228600" algn="l" rtl="0" fontAlgn="base">
              <a:spcBef>
                <a:spcPct val="20000"/>
              </a:spcBef>
              <a:spcAft>
                <a:spcPct val="0"/>
              </a:spcAft>
              <a:buClr>
                <a:schemeClr val="bg1"/>
              </a:buClr>
              <a:buSzPct val="65000"/>
              <a:buFont typeface="Wingdings" pitchFamily="2" charset="2"/>
              <a:buChar char="n"/>
              <a:defRPr sz="2000">
                <a:solidFill>
                  <a:srgbClr val="000000"/>
                </a:solidFill>
                <a:effectLst>
                  <a:outerShdw blurRad="38100" dist="38100" dir="2700000" algn="tl">
                    <a:srgbClr val="FFFFFF"/>
                  </a:outerShdw>
                </a:effectLst>
                <a:latin typeface="+mn-lt"/>
                <a:cs typeface="+mn-cs"/>
              </a:defRPr>
            </a:lvl6pPr>
            <a:lvl7pPr marL="2971800" indent="-228600" algn="l" rtl="0" fontAlgn="base">
              <a:spcBef>
                <a:spcPct val="20000"/>
              </a:spcBef>
              <a:spcAft>
                <a:spcPct val="0"/>
              </a:spcAft>
              <a:buClr>
                <a:schemeClr val="bg1"/>
              </a:buClr>
              <a:buSzPct val="65000"/>
              <a:buFont typeface="Wingdings" pitchFamily="2" charset="2"/>
              <a:buChar char="n"/>
              <a:defRPr sz="2000">
                <a:solidFill>
                  <a:srgbClr val="000000"/>
                </a:solidFill>
                <a:effectLst>
                  <a:outerShdw blurRad="38100" dist="38100" dir="2700000" algn="tl">
                    <a:srgbClr val="FFFFFF"/>
                  </a:outerShdw>
                </a:effectLst>
                <a:latin typeface="+mn-lt"/>
                <a:cs typeface="+mn-cs"/>
              </a:defRPr>
            </a:lvl7pPr>
            <a:lvl8pPr marL="3429000" indent="-228600" algn="l" rtl="0" fontAlgn="base">
              <a:spcBef>
                <a:spcPct val="20000"/>
              </a:spcBef>
              <a:spcAft>
                <a:spcPct val="0"/>
              </a:spcAft>
              <a:buClr>
                <a:schemeClr val="bg1"/>
              </a:buClr>
              <a:buSzPct val="65000"/>
              <a:buFont typeface="Wingdings" pitchFamily="2" charset="2"/>
              <a:buChar char="n"/>
              <a:defRPr sz="2000">
                <a:solidFill>
                  <a:srgbClr val="000000"/>
                </a:solidFill>
                <a:effectLst>
                  <a:outerShdw blurRad="38100" dist="38100" dir="2700000" algn="tl">
                    <a:srgbClr val="FFFFFF"/>
                  </a:outerShdw>
                </a:effectLst>
                <a:latin typeface="+mn-lt"/>
                <a:cs typeface="+mn-cs"/>
              </a:defRPr>
            </a:lvl8pPr>
            <a:lvl9pPr marL="3886200" indent="-228600" algn="l" rtl="0" fontAlgn="base">
              <a:spcBef>
                <a:spcPct val="20000"/>
              </a:spcBef>
              <a:spcAft>
                <a:spcPct val="0"/>
              </a:spcAft>
              <a:buClr>
                <a:schemeClr val="bg1"/>
              </a:buClr>
              <a:buSzPct val="65000"/>
              <a:buFont typeface="Wingdings" pitchFamily="2" charset="2"/>
              <a:buChar char="n"/>
              <a:defRPr sz="2000">
                <a:solidFill>
                  <a:srgbClr val="000000"/>
                </a:solidFill>
                <a:effectLst>
                  <a:outerShdw blurRad="38100" dist="38100" dir="2700000" algn="tl">
                    <a:srgbClr val="FFFFFF"/>
                  </a:outerShdw>
                </a:effectLst>
                <a:latin typeface="+mn-lt"/>
                <a:cs typeface="+mn-cs"/>
              </a:defRPr>
            </a:lvl9pPr>
          </a:lstStyle>
          <a:p>
            <a:pPr marL="0" indent="0">
              <a:buNone/>
              <a:defRPr/>
            </a:pPr>
            <a:r>
              <a:rPr lang="en-US" i="1" u="sng" kern="0" dirty="0">
                <a:solidFill>
                  <a:schemeClr val="bg1">
                    <a:lumMod val="50000"/>
                  </a:schemeClr>
                </a:solidFill>
              </a:rPr>
              <a:t>Key word OUTER is optional:</a:t>
            </a:r>
          </a:p>
          <a:p>
            <a:pPr marL="0" indent="0">
              <a:buNone/>
              <a:defRPr/>
            </a:pPr>
            <a:r>
              <a:rPr lang="en-US" sz="2800" b="1" kern="0" dirty="0">
                <a:solidFill>
                  <a:schemeClr val="accent1"/>
                </a:solidFill>
              </a:rPr>
              <a:t>SELECT</a:t>
            </a:r>
            <a:r>
              <a:rPr lang="en-US" sz="2800" kern="0" dirty="0">
                <a:solidFill>
                  <a:schemeClr val="accent1"/>
                </a:solidFill>
              </a:rPr>
              <a:t> </a:t>
            </a:r>
            <a:r>
              <a:rPr lang="en-US" sz="2800" kern="0" dirty="0"/>
              <a:t>c. </a:t>
            </a:r>
            <a:r>
              <a:rPr lang="en-US" sz="2800" kern="0" dirty="0" err="1"/>
              <a:t>CustomerID</a:t>
            </a:r>
            <a:r>
              <a:rPr lang="en-US" sz="2800" kern="0" dirty="0"/>
              <a:t>, </a:t>
            </a:r>
            <a:r>
              <a:rPr lang="en-US" sz="2800" kern="0" dirty="0" err="1"/>
              <a:t>c.CustomerName</a:t>
            </a:r>
            <a:r>
              <a:rPr lang="en-US" sz="2800" kern="0" dirty="0"/>
              <a:t>, </a:t>
            </a:r>
            <a:r>
              <a:rPr lang="en-US" sz="2800" kern="0" dirty="0" err="1"/>
              <a:t>o.OrderID</a:t>
            </a:r>
            <a:endParaRPr lang="en-US" sz="2800" kern="0" dirty="0"/>
          </a:p>
          <a:p>
            <a:pPr marL="0" indent="0">
              <a:buNone/>
              <a:defRPr/>
            </a:pPr>
            <a:r>
              <a:rPr lang="en-US" sz="2800" b="1" kern="0" dirty="0">
                <a:solidFill>
                  <a:schemeClr val="bg1"/>
                </a:solidFill>
              </a:rPr>
              <a:t>FROM</a:t>
            </a:r>
            <a:r>
              <a:rPr lang="en-US" sz="2800" kern="0" dirty="0"/>
              <a:t> </a:t>
            </a:r>
            <a:r>
              <a:rPr lang="en-US" sz="2800" dirty="0" err="1"/>
              <a:t>Order_T</a:t>
            </a:r>
            <a:r>
              <a:rPr lang="en-US" sz="2800" dirty="0"/>
              <a:t> o </a:t>
            </a:r>
            <a:r>
              <a:rPr lang="en-US" sz="2800" b="1" dirty="0">
                <a:solidFill>
                  <a:srgbClr val="FF0000"/>
                </a:solidFill>
              </a:rPr>
              <a:t>RIGHT JOIN </a:t>
            </a:r>
            <a:r>
              <a:rPr lang="en-US" sz="2800" dirty="0" err="1"/>
              <a:t>Customer_T</a:t>
            </a:r>
            <a:r>
              <a:rPr lang="en-US" sz="2800" dirty="0"/>
              <a:t> c </a:t>
            </a:r>
            <a:r>
              <a:rPr lang="en-US" sz="2800" b="1" kern="0" dirty="0">
                <a:solidFill>
                  <a:srgbClr val="FF0000"/>
                </a:solidFill>
              </a:rPr>
              <a:t>ON</a:t>
            </a:r>
            <a:r>
              <a:rPr lang="en-US" sz="2800" kern="0" dirty="0"/>
              <a:t> </a:t>
            </a:r>
            <a:r>
              <a:rPr lang="en-US" sz="2800" kern="0" dirty="0" err="1"/>
              <a:t>c.CustomerID</a:t>
            </a:r>
            <a:r>
              <a:rPr lang="en-US" sz="2800" kern="0" dirty="0"/>
              <a:t> = </a:t>
            </a:r>
            <a:r>
              <a:rPr lang="en-US" sz="2800" kern="0" dirty="0" err="1"/>
              <a:t>o.CustomerID</a:t>
            </a:r>
            <a:endParaRPr lang="en-US" sz="2800" kern="0" dirty="0"/>
          </a:p>
          <a:p>
            <a:pPr marL="0" indent="0">
              <a:buNone/>
              <a:defRPr/>
            </a:pPr>
            <a:endParaRPr lang="en-US" kern="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72EDCA-3165-4D55-AD52-5E1C58AF2E7B}"/>
              </a:ext>
            </a:extLst>
          </p:cNvPr>
          <p:cNvSpPr>
            <a:spLocks noGrp="1"/>
          </p:cNvSpPr>
          <p:nvPr>
            <p:ph type="title"/>
          </p:nvPr>
        </p:nvSpPr>
        <p:spPr>
          <a:xfrm>
            <a:off x="838200" y="631825"/>
            <a:ext cx="10515600" cy="1325563"/>
          </a:xfrm>
        </p:spPr>
        <p:txBody>
          <a:bodyPr>
            <a:normAutofit/>
          </a:bodyPr>
          <a:lstStyle/>
          <a:p>
            <a:pPr algn="ctr">
              <a:defRPr/>
            </a:pPr>
            <a:r>
              <a:rPr lang="en-US" dirty="0"/>
              <a:t>Multiple Table JOIN</a:t>
            </a:r>
            <a:endParaRPr lang="en-US"/>
          </a:p>
        </p:txBody>
      </p:sp>
      <p:cxnSp>
        <p:nvCxnSpPr>
          <p:cNvPr id="11" name="Straight Connector 10">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86FB93C-AD33-4031-9743-8B9F02DF53D4}"/>
              </a:ext>
            </a:extLst>
          </p:cNvPr>
          <p:cNvSpPr>
            <a:spLocks noGrp="1"/>
          </p:cNvSpPr>
          <p:nvPr>
            <p:ph idx="1"/>
          </p:nvPr>
        </p:nvSpPr>
        <p:spPr>
          <a:xfrm>
            <a:off x="838200" y="2269173"/>
            <a:ext cx="10515600" cy="3659988"/>
          </a:xfrm>
        </p:spPr>
        <p:txBody>
          <a:bodyPr>
            <a:normAutofit/>
          </a:bodyPr>
          <a:lstStyle/>
          <a:p>
            <a:pPr marL="0" indent="0">
              <a:buNone/>
              <a:defRPr/>
            </a:pPr>
            <a:r>
              <a:rPr lang="en-US" sz="2400" b="1" dirty="0"/>
              <a:t>SELECT </a:t>
            </a:r>
            <a:r>
              <a:rPr lang="en-US" sz="2400"/>
              <a:t>c.CustomerID</a:t>
            </a:r>
            <a:r>
              <a:rPr lang="en-US" sz="2400" dirty="0"/>
              <a:t>, </a:t>
            </a:r>
            <a:r>
              <a:rPr lang="en-US" sz="2400"/>
              <a:t>c.CustomerName</a:t>
            </a:r>
            <a:r>
              <a:rPr lang="en-US" sz="2400" dirty="0"/>
              <a:t>, </a:t>
            </a:r>
            <a:r>
              <a:rPr lang="en-US" sz="2400"/>
              <a:t>c.CustomerAddress</a:t>
            </a:r>
            <a:r>
              <a:rPr lang="en-US" sz="2400" dirty="0"/>
              <a:t>, 	</a:t>
            </a:r>
            <a:r>
              <a:rPr lang="en-US" sz="2400"/>
              <a:t>c.CustomerCity</a:t>
            </a:r>
            <a:r>
              <a:rPr lang="en-US" sz="2400" dirty="0"/>
              <a:t>, </a:t>
            </a:r>
            <a:r>
              <a:rPr lang="en-US" sz="2400"/>
              <a:t>c.CustomerState</a:t>
            </a:r>
            <a:r>
              <a:rPr lang="en-US" sz="2400" dirty="0"/>
              <a:t>, </a:t>
            </a:r>
            <a:r>
              <a:rPr lang="en-US" sz="2400"/>
              <a:t>c.CustomerPostalCode</a:t>
            </a:r>
            <a:r>
              <a:rPr lang="en-US" sz="2400" dirty="0"/>
              <a:t>, 	</a:t>
            </a:r>
            <a:r>
              <a:rPr lang="en-US" sz="2400"/>
              <a:t>o.OrderID</a:t>
            </a:r>
            <a:r>
              <a:rPr lang="en-US" sz="2400" dirty="0"/>
              <a:t>, </a:t>
            </a:r>
            <a:r>
              <a:rPr lang="en-US" sz="2400"/>
              <a:t>o.OrderDate</a:t>
            </a:r>
            <a:r>
              <a:rPr lang="en-US" sz="2400" dirty="0"/>
              <a:t>, </a:t>
            </a:r>
            <a:r>
              <a:rPr lang="en-US" sz="2400"/>
              <a:t>ol.OrderedQuantity</a:t>
            </a:r>
            <a:r>
              <a:rPr lang="en-US" sz="2400" dirty="0"/>
              <a:t>, 	</a:t>
            </a:r>
            <a:r>
              <a:rPr lang="en-US" sz="2400"/>
              <a:t>p.ProductDescription</a:t>
            </a:r>
            <a:r>
              <a:rPr lang="en-US" sz="2400" dirty="0"/>
              <a:t>, </a:t>
            </a:r>
            <a:r>
              <a:rPr lang="en-US" sz="2400"/>
              <a:t>p.StandardPrice</a:t>
            </a:r>
            <a:r>
              <a:rPr lang="en-US" sz="2400" dirty="0"/>
              <a:t>, ( 	</a:t>
            </a:r>
            <a:r>
              <a:rPr lang="en-US" sz="2400"/>
              <a:t>ol.OrderedQuantity</a:t>
            </a:r>
            <a:r>
              <a:rPr lang="en-US" sz="2400" dirty="0"/>
              <a:t>*</a:t>
            </a:r>
            <a:r>
              <a:rPr lang="en-US" sz="2400"/>
              <a:t>p.ProductStandardPrice</a:t>
            </a:r>
            <a:r>
              <a:rPr lang="en-US" sz="2400" dirty="0"/>
              <a:t>)</a:t>
            </a:r>
          </a:p>
          <a:p>
            <a:pPr marL="0" indent="0">
              <a:buNone/>
              <a:defRPr/>
            </a:pPr>
            <a:r>
              <a:rPr lang="en-US" sz="2400" b="1" dirty="0"/>
              <a:t>FROM</a:t>
            </a:r>
            <a:r>
              <a:rPr lang="en-US" sz="2400" dirty="0"/>
              <a:t>  </a:t>
            </a:r>
            <a:r>
              <a:rPr lang="en-US" sz="2400"/>
              <a:t>Customer c JOIN Order o ON c.CustomerID = o.CustomerID</a:t>
            </a:r>
            <a:endParaRPr lang="en-US" sz="2400" dirty="0"/>
          </a:p>
          <a:p>
            <a:pPr marL="0" indent="0">
              <a:buNone/>
              <a:defRPr/>
            </a:pPr>
            <a:r>
              <a:rPr lang="en-US" sz="2400"/>
              <a:t>	JOIN</a:t>
            </a:r>
            <a:r>
              <a:rPr lang="en-US" sz="2400" dirty="0"/>
              <a:t> </a:t>
            </a:r>
            <a:r>
              <a:rPr lang="en-US" sz="2400"/>
              <a:t>OrderLine</a:t>
            </a:r>
            <a:r>
              <a:rPr lang="en-US" sz="2400" dirty="0"/>
              <a:t> </a:t>
            </a:r>
            <a:r>
              <a:rPr lang="en-US" sz="2400"/>
              <a:t>ol</a:t>
            </a:r>
            <a:r>
              <a:rPr lang="en-US" sz="2400" dirty="0"/>
              <a:t> </a:t>
            </a:r>
            <a:r>
              <a:rPr lang="en-US" sz="2400"/>
              <a:t>ON</a:t>
            </a:r>
            <a:r>
              <a:rPr lang="en-US" sz="2400" dirty="0"/>
              <a:t> </a:t>
            </a:r>
            <a:r>
              <a:rPr lang="en-US" sz="2400"/>
              <a:t>o.OrderID</a:t>
            </a:r>
            <a:r>
              <a:rPr lang="en-US" sz="2400" dirty="0"/>
              <a:t>  = </a:t>
            </a:r>
            <a:r>
              <a:rPr lang="en-US" sz="2400"/>
              <a:t>ol.OrderID</a:t>
            </a:r>
            <a:endParaRPr lang="en-US" sz="2400" dirty="0"/>
          </a:p>
          <a:p>
            <a:pPr marL="0" indent="0">
              <a:buNone/>
              <a:defRPr/>
            </a:pPr>
            <a:r>
              <a:rPr lang="en-US" sz="2400"/>
              <a:t>	JOIN</a:t>
            </a:r>
            <a:r>
              <a:rPr lang="en-US" sz="2400" dirty="0"/>
              <a:t> Product p </a:t>
            </a:r>
            <a:r>
              <a:rPr lang="en-US" sz="2400"/>
              <a:t>ON</a:t>
            </a:r>
            <a:r>
              <a:rPr lang="en-US" sz="2400" dirty="0"/>
              <a:t> </a:t>
            </a:r>
            <a:r>
              <a:rPr lang="en-US" sz="2400"/>
              <a:t>ol.ProductID</a:t>
            </a:r>
            <a:r>
              <a:rPr lang="en-US" sz="2400" dirty="0"/>
              <a:t> = </a:t>
            </a:r>
            <a:r>
              <a:rPr lang="en-US" sz="2400"/>
              <a:t>p.ProductID</a:t>
            </a:r>
            <a:endParaRPr lang="en-US" sz="2400" dirty="0"/>
          </a:p>
          <a:p>
            <a:pPr marL="0" indent="0">
              <a:buNone/>
              <a:defRPr/>
            </a:pPr>
            <a:r>
              <a:rPr lang="en-US" sz="2400" b="1" dirty="0"/>
              <a:t>WHERE</a:t>
            </a:r>
            <a:r>
              <a:rPr lang="en-US" sz="2400" dirty="0"/>
              <a:t> </a:t>
            </a:r>
            <a:r>
              <a:rPr lang="en-US" sz="2400"/>
              <a:t>o.OrderID</a:t>
            </a:r>
            <a:r>
              <a:rPr lang="en-US" sz="2400" dirty="0"/>
              <a:t> = 1006</a:t>
            </a:r>
          </a:p>
          <a:p>
            <a:pPr>
              <a:defRPr/>
            </a:pPr>
            <a:endParaRPr lang="en-US" sz="2400" dirty="0"/>
          </a:p>
        </p:txBody>
      </p:sp>
      <p:sp>
        <p:nvSpPr>
          <p:cNvPr id="4" name="Slide Number Placeholder 3">
            <a:extLst>
              <a:ext uri="{FF2B5EF4-FFF2-40B4-BE49-F238E27FC236}">
                <a16:creationId xmlns:a16="http://schemas.microsoft.com/office/drawing/2014/main" id="{36EE7053-C6C5-4DA4-80B6-F7CA3651983A}"/>
              </a:ext>
            </a:extLst>
          </p:cNvPr>
          <p:cNvSpPr>
            <a:spLocks noGrp="1"/>
          </p:cNvSpPr>
          <p:nvPr>
            <p:ph type="sldNum" sz="quarter" idx="10"/>
          </p:nvPr>
        </p:nvSpPr>
        <p:spPr>
          <a:xfrm>
            <a:off x="8610600" y="6077585"/>
            <a:ext cx="2743200" cy="365125"/>
          </a:xfrm>
        </p:spPr>
        <p:txBody>
          <a:bodyPr>
            <a:normAutofit/>
          </a:bodyPr>
          <a:lstStyle/>
          <a:p>
            <a:pPr>
              <a:spcAft>
                <a:spcPts val="600"/>
              </a:spcAft>
              <a:defRPr/>
            </a:pPr>
            <a:fld id="{9F034A9C-3757-4C49-9D98-26A24333C785}" type="slidenum">
              <a:rPr lang="en-US" altLang="en-US" smtClean="0"/>
              <a:pPr>
                <a:spcAft>
                  <a:spcPts val="600"/>
                </a:spcAft>
                <a:defRPr/>
              </a:pPr>
              <a:t>25</a:t>
            </a:fld>
            <a:endParaRPr lang="en-U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13" descr="Noname.gif">
            <a:extLst>
              <a:ext uri="{FF2B5EF4-FFF2-40B4-BE49-F238E27FC236}">
                <a16:creationId xmlns:a16="http://schemas.microsoft.com/office/drawing/2014/main" id="{D6D72D26-807A-4350-AA57-3670BBC75CE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51001" y="1831976"/>
            <a:ext cx="7472363" cy="282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Slide Number Placeholder 3">
            <a:extLst>
              <a:ext uri="{FF2B5EF4-FFF2-40B4-BE49-F238E27FC236}">
                <a16:creationId xmlns:a16="http://schemas.microsoft.com/office/drawing/2014/main" id="{B26474F2-3BF1-4CF3-801D-A5EB3DE11848}"/>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B701AC3D-7D99-46E1-90DE-C6FCF75089C2}" type="slidenum">
              <a:rPr lang="en-US" altLang="en-US" smtClean="0">
                <a:solidFill>
                  <a:srgbClr val="000000"/>
                </a:solidFill>
                <a:latin typeface="Arial" panose="020B0604020202020204" pitchFamily="34" charset="0"/>
              </a:rPr>
              <a:pPr eaLnBrk="1" hangingPunct="1">
                <a:defRPr/>
              </a:pPr>
              <a:t>26</a:t>
            </a:fld>
            <a:endParaRPr lang="en-US" altLang="en-US">
              <a:solidFill>
                <a:srgbClr val="000000"/>
              </a:solidFill>
              <a:latin typeface="Arial" panose="020B0604020202020204" pitchFamily="34" charset="0"/>
            </a:endParaRPr>
          </a:p>
        </p:txBody>
      </p:sp>
      <p:sp>
        <p:nvSpPr>
          <p:cNvPr id="316418" name="Rectangle 2">
            <a:extLst>
              <a:ext uri="{FF2B5EF4-FFF2-40B4-BE49-F238E27FC236}">
                <a16:creationId xmlns:a16="http://schemas.microsoft.com/office/drawing/2014/main" id="{6FB60720-C849-4514-97B1-CAAAF7F20C05}"/>
              </a:ext>
            </a:extLst>
          </p:cNvPr>
          <p:cNvSpPr>
            <a:spLocks noGrp="1" noChangeArrowheads="1"/>
          </p:cNvSpPr>
          <p:nvPr>
            <p:ph type="body" idx="1"/>
          </p:nvPr>
        </p:nvSpPr>
        <p:spPr>
          <a:xfrm>
            <a:off x="1524000" y="979488"/>
            <a:ext cx="9144000" cy="817562"/>
          </a:xfrm>
        </p:spPr>
        <p:txBody>
          <a:bodyPr/>
          <a:lstStyle/>
          <a:p>
            <a:pPr eaLnBrk="1" hangingPunct="1">
              <a:lnSpc>
                <a:spcPct val="80000"/>
              </a:lnSpc>
              <a:defRPr/>
            </a:pPr>
            <a:r>
              <a:rPr lang="en-US" dirty="0"/>
              <a:t>Show all customers who have placed an order</a:t>
            </a:r>
          </a:p>
          <a:p>
            <a:pPr eaLnBrk="1" hangingPunct="1">
              <a:lnSpc>
                <a:spcPct val="80000"/>
              </a:lnSpc>
              <a:defRPr/>
            </a:pPr>
            <a:endParaRPr lang="en-US" dirty="0"/>
          </a:p>
          <a:p>
            <a:pPr eaLnBrk="1" hangingPunct="1">
              <a:lnSpc>
                <a:spcPct val="80000"/>
              </a:lnSpc>
              <a:defRPr/>
            </a:pPr>
            <a:endParaRPr lang="en-US" dirty="0"/>
          </a:p>
          <a:p>
            <a:pPr eaLnBrk="1" hangingPunct="1">
              <a:lnSpc>
                <a:spcPct val="80000"/>
              </a:lnSpc>
              <a:defRPr/>
            </a:pPr>
            <a:endParaRPr lang="en-US" dirty="0"/>
          </a:p>
        </p:txBody>
      </p:sp>
      <p:sp>
        <p:nvSpPr>
          <p:cNvPr id="316419" name="Rectangle 3">
            <a:extLst>
              <a:ext uri="{FF2B5EF4-FFF2-40B4-BE49-F238E27FC236}">
                <a16:creationId xmlns:a16="http://schemas.microsoft.com/office/drawing/2014/main" id="{C46AEB08-F286-4DBE-AD3F-380A44511A62}"/>
              </a:ext>
            </a:extLst>
          </p:cNvPr>
          <p:cNvSpPr>
            <a:spLocks noGrp="1" noChangeArrowheads="1"/>
          </p:cNvSpPr>
          <p:nvPr>
            <p:ph type="title"/>
          </p:nvPr>
        </p:nvSpPr>
        <p:spPr>
          <a:xfrm>
            <a:off x="2209800" y="0"/>
            <a:ext cx="7772400" cy="1143000"/>
          </a:xfrm>
        </p:spPr>
        <p:txBody>
          <a:bodyPr/>
          <a:lstStyle/>
          <a:p>
            <a:pPr eaLnBrk="1" hangingPunct="1">
              <a:defRPr/>
            </a:pPr>
            <a:r>
              <a:rPr lang="en-US" dirty="0"/>
              <a:t>Subquery Example</a:t>
            </a:r>
          </a:p>
        </p:txBody>
      </p:sp>
      <p:grpSp>
        <p:nvGrpSpPr>
          <p:cNvPr id="10246" name="Group 4">
            <a:extLst>
              <a:ext uri="{FF2B5EF4-FFF2-40B4-BE49-F238E27FC236}">
                <a16:creationId xmlns:a16="http://schemas.microsoft.com/office/drawing/2014/main" id="{E76AE4B1-8204-419D-95F4-51724617326F}"/>
              </a:ext>
            </a:extLst>
          </p:cNvPr>
          <p:cNvGrpSpPr>
            <a:grpSpLocks/>
          </p:cNvGrpSpPr>
          <p:nvPr/>
        </p:nvGrpSpPr>
        <p:grpSpPr bwMode="auto">
          <a:xfrm>
            <a:off x="1981201" y="3562350"/>
            <a:ext cx="6969125" cy="2554288"/>
            <a:chOff x="-96" y="2484"/>
            <a:chExt cx="4877" cy="1609"/>
          </a:xfrm>
        </p:grpSpPr>
        <p:sp>
          <p:nvSpPr>
            <p:cNvPr id="10249" name="Text Box 5">
              <a:extLst>
                <a:ext uri="{FF2B5EF4-FFF2-40B4-BE49-F238E27FC236}">
                  <a16:creationId xmlns:a16="http://schemas.microsoft.com/office/drawing/2014/main" id="{06F4D43D-9301-423F-BCD0-135976A36C56}"/>
                </a:ext>
              </a:extLst>
            </p:cNvPr>
            <p:cNvSpPr txBox="1">
              <a:spLocks noChangeArrowheads="1"/>
            </p:cNvSpPr>
            <p:nvPr/>
          </p:nvSpPr>
          <p:spPr bwMode="auto">
            <a:xfrm>
              <a:off x="-96" y="3337"/>
              <a:ext cx="3706"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2400" dirty="0">
                  <a:solidFill>
                    <a:srgbClr val="990000"/>
                  </a:solidFill>
                  <a:latin typeface="Times New Roman" panose="02020603050405020304" pitchFamily="18" charset="0"/>
                </a:rPr>
                <a:t>Subquery is embedded in parentheses. In this case it returns a list that will be used in the WHERE clause of the outer query</a:t>
              </a:r>
            </a:p>
          </p:txBody>
        </p:sp>
        <p:sp>
          <p:nvSpPr>
            <p:cNvPr id="10250" name="Rectangle 6">
              <a:extLst>
                <a:ext uri="{FF2B5EF4-FFF2-40B4-BE49-F238E27FC236}">
                  <a16:creationId xmlns:a16="http://schemas.microsoft.com/office/drawing/2014/main" id="{EAB5EF62-2D43-47B9-A460-54D9F100268D}"/>
                </a:ext>
              </a:extLst>
            </p:cNvPr>
            <p:cNvSpPr>
              <a:spLocks noChangeArrowheads="1"/>
            </p:cNvSpPr>
            <p:nvPr/>
          </p:nvSpPr>
          <p:spPr bwMode="auto">
            <a:xfrm>
              <a:off x="776" y="2484"/>
              <a:ext cx="4005" cy="556"/>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1800">
                <a:solidFill>
                  <a:schemeClr val="tx1"/>
                </a:solidFill>
              </a:endParaRPr>
            </a:p>
          </p:txBody>
        </p:sp>
        <p:sp>
          <p:nvSpPr>
            <p:cNvPr id="10251" name="Line 7">
              <a:extLst>
                <a:ext uri="{FF2B5EF4-FFF2-40B4-BE49-F238E27FC236}">
                  <a16:creationId xmlns:a16="http://schemas.microsoft.com/office/drawing/2014/main" id="{022F195B-F4C6-4975-A346-A178F08C51F0}"/>
                </a:ext>
              </a:extLst>
            </p:cNvPr>
            <p:cNvSpPr>
              <a:spLocks noChangeShapeType="1"/>
            </p:cNvSpPr>
            <p:nvPr/>
          </p:nvSpPr>
          <p:spPr bwMode="auto">
            <a:xfrm flipV="1">
              <a:off x="928" y="3057"/>
              <a:ext cx="0" cy="288"/>
            </a:xfrm>
            <a:prstGeom prst="line">
              <a:avLst/>
            </a:prstGeom>
            <a:noFill/>
            <a:ln w="22225">
              <a:solidFill>
                <a:srgbClr val="990000"/>
              </a:solidFill>
              <a:round/>
              <a:headEnd type="none" w="sm" len="sm"/>
              <a:tailEnd type="triangle" w="lg" len="lg"/>
            </a:ln>
            <a:extLst>
              <a:ext uri="{909E8E84-426E-40DD-AFC4-6F175D3DCCD1}">
                <a14:hiddenFill xmlns:a14="http://schemas.microsoft.com/office/drawing/2010/main">
                  <a:noFill/>
                </a14:hiddenFill>
              </a:ext>
            </a:extLst>
          </p:spPr>
          <p:txBody>
            <a:bodyPr wrap="none"/>
            <a:lstStyle/>
            <a:p>
              <a:endParaRPr lang="en-US"/>
            </a:p>
          </p:txBody>
        </p:sp>
      </p:grpSp>
      <p:sp>
        <p:nvSpPr>
          <p:cNvPr id="10247" name="Text Box 10">
            <a:extLst>
              <a:ext uri="{FF2B5EF4-FFF2-40B4-BE49-F238E27FC236}">
                <a16:creationId xmlns:a16="http://schemas.microsoft.com/office/drawing/2014/main" id="{02CFFC71-A6DC-4353-878D-D993FCBD0A1E}"/>
              </a:ext>
            </a:extLst>
          </p:cNvPr>
          <p:cNvSpPr txBox="1">
            <a:spLocks noChangeArrowheads="1"/>
          </p:cNvSpPr>
          <p:nvPr/>
        </p:nvSpPr>
        <p:spPr bwMode="auto">
          <a:xfrm>
            <a:off x="6962775" y="1539875"/>
            <a:ext cx="3689350" cy="1938338"/>
          </a:xfrm>
          <a:prstGeom prst="rect">
            <a:avLst/>
          </a:prstGeom>
          <a:solidFill>
            <a:schemeClr val="tx1"/>
          </a:solidFill>
          <a:ln w="12700">
            <a:solidFill>
              <a:schemeClr val="accent1"/>
            </a:solidFill>
            <a:miter lim="800000"/>
            <a:headEnd type="none" w="sm" len="sm"/>
            <a:tailEnd type="none" w="sm" len="sm"/>
          </a:ln>
        </p:spPr>
        <p:txBody>
          <a:bodyPr>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2400" dirty="0">
                <a:solidFill>
                  <a:schemeClr val="bg1"/>
                </a:solidFill>
                <a:latin typeface="Times New Roman" panose="02020603050405020304" pitchFamily="18" charset="0"/>
              </a:rPr>
              <a:t>The IN operator will test to see if the CUSTOMER_ID value of a row is included in the list returned from the subquery</a:t>
            </a:r>
          </a:p>
        </p:txBody>
      </p:sp>
      <p:pic>
        <p:nvPicPr>
          <p:cNvPr id="10248" name="Picture 12" descr="Noname.jpg">
            <a:extLst>
              <a:ext uri="{FF2B5EF4-FFF2-40B4-BE49-F238E27FC236}">
                <a16:creationId xmlns:a16="http://schemas.microsoft.com/office/drawing/2014/main" id="{524510BE-5787-48A3-94A6-FD9919804A7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548689" y="3984625"/>
            <a:ext cx="2039937" cy="227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442" name="Rectangle 2">
            <a:extLst>
              <a:ext uri="{FF2B5EF4-FFF2-40B4-BE49-F238E27FC236}">
                <a16:creationId xmlns:a16="http://schemas.microsoft.com/office/drawing/2014/main" id="{80183465-6911-4BC0-B0E6-AC429B4B6731}"/>
              </a:ext>
            </a:extLst>
          </p:cNvPr>
          <p:cNvSpPr>
            <a:spLocks noGrp="1" noChangeArrowheads="1"/>
          </p:cNvSpPr>
          <p:nvPr>
            <p:ph type="title"/>
          </p:nvPr>
        </p:nvSpPr>
        <p:spPr>
          <a:xfrm>
            <a:off x="838200" y="631825"/>
            <a:ext cx="10515600" cy="1325563"/>
          </a:xfrm>
        </p:spPr>
        <p:txBody>
          <a:bodyPr>
            <a:normAutofit/>
          </a:bodyPr>
          <a:lstStyle/>
          <a:p>
            <a:pPr eaLnBrk="1" hangingPunct="1">
              <a:defRPr/>
            </a:pPr>
            <a:r>
              <a:rPr lang="en-US" dirty="0"/>
              <a:t>Correlated vs. Noncorrelated Subqueries</a:t>
            </a:r>
          </a:p>
        </p:txBody>
      </p:sp>
      <p:sp>
        <p:nvSpPr>
          <p:cNvPr id="317443" name="Rectangle 3">
            <a:extLst>
              <a:ext uri="{FF2B5EF4-FFF2-40B4-BE49-F238E27FC236}">
                <a16:creationId xmlns:a16="http://schemas.microsoft.com/office/drawing/2014/main" id="{16AA590A-FFA7-4361-9B3D-A4BD983DFFE3}"/>
              </a:ext>
            </a:extLst>
          </p:cNvPr>
          <p:cNvSpPr>
            <a:spLocks noGrp="1" noChangeArrowheads="1"/>
          </p:cNvSpPr>
          <p:nvPr>
            <p:ph type="body" idx="1"/>
          </p:nvPr>
        </p:nvSpPr>
        <p:spPr>
          <a:xfrm>
            <a:off x="838200" y="2057400"/>
            <a:ext cx="10515600" cy="3871762"/>
          </a:xfrm>
        </p:spPr>
        <p:txBody>
          <a:bodyPr>
            <a:normAutofit/>
          </a:bodyPr>
          <a:lstStyle/>
          <a:p>
            <a:pPr eaLnBrk="1" hangingPunct="1">
              <a:defRPr/>
            </a:pPr>
            <a:r>
              <a:rPr lang="en-US" sz="2400"/>
              <a:t>Noncorrelated subqueries:</a:t>
            </a:r>
          </a:p>
          <a:p>
            <a:pPr lvl="1" eaLnBrk="1" hangingPunct="1">
              <a:defRPr/>
            </a:pPr>
            <a:r>
              <a:rPr lang="en-US" dirty="0"/>
              <a:t>Do not depend on data from the outer query</a:t>
            </a:r>
            <a:endParaRPr lang="en-US"/>
          </a:p>
          <a:p>
            <a:pPr lvl="1" eaLnBrk="1" hangingPunct="1">
              <a:defRPr/>
            </a:pPr>
            <a:r>
              <a:rPr lang="en-US" dirty="0"/>
              <a:t>Execute once for the entire outer query</a:t>
            </a:r>
            <a:endParaRPr lang="en-US"/>
          </a:p>
          <a:p>
            <a:pPr eaLnBrk="1" hangingPunct="1">
              <a:defRPr/>
            </a:pPr>
            <a:r>
              <a:rPr lang="en-US" sz="2400"/>
              <a:t>Correlated subqueries:</a:t>
            </a:r>
          </a:p>
          <a:p>
            <a:pPr lvl="1" eaLnBrk="1" hangingPunct="1">
              <a:defRPr/>
            </a:pPr>
            <a:r>
              <a:rPr lang="en-US" dirty="0"/>
              <a:t>Make use of data from the outer query</a:t>
            </a:r>
            <a:endParaRPr lang="en-US"/>
          </a:p>
          <a:p>
            <a:pPr lvl="1" eaLnBrk="1" hangingPunct="1">
              <a:defRPr/>
            </a:pPr>
            <a:r>
              <a:rPr lang="en-US" dirty="0"/>
              <a:t>Execute once for each row of the outer query</a:t>
            </a:r>
            <a:endParaRPr lang="en-US"/>
          </a:p>
          <a:p>
            <a:pPr lvl="1" eaLnBrk="1" hangingPunct="1">
              <a:defRPr/>
            </a:pPr>
            <a:r>
              <a:rPr lang="en-US" dirty="0"/>
              <a:t>Can use the EXISTS operator</a:t>
            </a:r>
            <a:endParaRPr lang="en-US"/>
          </a:p>
        </p:txBody>
      </p:sp>
      <p:sp>
        <p:nvSpPr>
          <p:cNvPr id="4" name="Slide Number Placeholder 3">
            <a:extLst>
              <a:ext uri="{FF2B5EF4-FFF2-40B4-BE49-F238E27FC236}">
                <a16:creationId xmlns:a16="http://schemas.microsoft.com/office/drawing/2014/main" id="{EC33DF0C-4A9B-4B1A-A559-95119640BE85}"/>
              </a:ext>
            </a:extLst>
          </p:cNvPr>
          <p:cNvSpPr>
            <a:spLocks noGrp="1"/>
          </p:cNvSpPr>
          <p:nvPr>
            <p:ph type="sldNum" sz="quarter" idx="10"/>
          </p:nvPr>
        </p:nvSpPr>
        <p:spPr>
          <a:xfrm>
            <a:off x="8610600" y="6077585"/>
            <a:ext cx="2743200" cy="365125"/>
          </a:xfrm>
        </p:spPr>
        <p:txBody>
          <a:bodyPr>
            <a:norm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spcAft>
                <a:spcPts val="600"/>
              </a:spcAft>
              <a:defRPr/>
            </a:pPr>
            <a:fld id="{5D99BD09-EBFB-4AAF-9AB9-8DD51B0794BE}" type="slidenum">
              <a:rPr lang="en-US" altLang="en-US">
                <a:solidFill>
                  <a:schemeClr val="tx1">
                    <a:lumMod val="75000"/>
                    <a:lumOff val="25000"/>
                  </a:schemeClr>
                </a:solidFill>
                <a:latin typeface="Arial" panose="020B0604020202020204" pitchFamily="34" charset="0"/>
              </a:rPr>
              <a:pPr eaLnBrk="1" hangingPunct="1">
                <a:spcAft>
                  <a:spcPts val="600"/>
                </a:spcAft>
                <a:defRPr/>
              </a:pPr>
              <a:t>27</a:t>
            </a:fld>
            <a:endParaRPr lang="en-US" altLang="en-US">
              <a:solidFill>
                <a:schemeClr val="tx1">
                  <a:lumMod val="75000"/>
                  <a:lumOff val="25000"/>
                </a:schemeClr>
              </a:solidFill>
              <a:latin typeface="Arial" panose="020B0604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3">
            <a:extLst>
              <a:ext uri="{FF2B5EF4-FFF2-40B4-BE49-F238E27FC236}">
                <a16:creationId xmlns:a16="http://schemas.microsoft.com/office/drawing/2014/main" id="{83EFD8D1-CA44-4D3C-86F5-7FD339DBB633}"/>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31852504-1B8E-4AD6-8B7B-F77EB473394D}" type="slidenum">
              <a:rPr lang="en-US" altLang="en-US" smtClean="0">
                <a:solidFill>
                  <a:srgbClr val="000000"/>
                </a:solidFill>
                <a:latin typeface="Arial" panose="020B0604020202020204" pitchFamily="34" charset="0"/>
              </a:rPr>
              <a:pPr eaLnBrk="1" hangingPunct="1">
                <a:defRPr/>
              </a:pPr>
              <a:t>28</a:t>
            </a:fld>
            <a:endParaRPr lang="en-US" altLang="en-US">
              <a:solidFill>
                <a:srgbClr val="000000"/>
              </a:solidFill>
              <a:latin typeface="Arial" panose="020B0604020202020204" pitchFamily="34" charset="0"/>
            </a:endParaRPr>
          </a:p>
        </p:txBody>
      </p:sp>
      <p:sp>
        <p:nvSpPr>
          <p:cNvPr id="319490" name="Rectangle 2">
            <a:extLst>
              <a:ext uri="{FF2B5EF4-FFF2-40B4-BE49-F238E27FC236}">
                <a16:creationId xmlns:a16="http://schemas.microsoft.com/office/drawing/2014/main" id="{0DF5D786-40D2-4A7B-973D-7E3DC589D284}"/>
              </a:ext>
            </a:extLst>
          </p:cNvPr>
          <p:cNvSpPr>
            <a:spLocks noGrp="1" noChangeArrowheads="1"/>
          </p:cNvSpPr>
          <p:nvPr>
            <p:ph type="body" idx="1"/>
          </p:nvPr>
        </p:nvSpPr>
        <p:spPr>
          <a:xfrm>
            <a:off x="1604210" y="1684421"/>
            <a:ext cx="8983579" cy="3098717"/>
          </a:xfrm>
        </p:spPr>
        <p:txBody>
          <a:bodyPr>
            <a:normAutofit fontScale="92500" lnSpcReduction="20000"/>
          </a:bodyPr>
          <a:lstStyle/>
          <a:p>
            <a:pPr eaLnBrk="1" hangingPunct="1">
              <a:lnSpc>
                <a:spcPct val="90000"/>
              </a:lnSpc>
              <a:defRPr/>
            </a:pPr>
            <a:r>
              <a:rPr lang="en-US" dirty="0"/>
              <a:t>Show all orders that include furniture finished in natural ash</a:t>
            </a:r>
          </a:p>
          <a:p>
            <a:pPr eaLnBrk="1" hangingPunct="1">
              <a:lnSpc>
                <a:spcPct val="90000"/>
              </a:lnSpc>
              <a:defRPr/>
            </a:pPr>
            <a:endParaRPr lang="en-US" dirty="0"/>
          </a:p>
          <a:p>
            <a:pPr eaLnBrk="1" hangingPunct="1">
              <a:lnSpc>
                <a:spcPct val="90000"/>
              </a:lnSpc>
              <a:defRPr/>
            </a:pPr>
            <a:endParaRPr lang="en-US" dirty="0"/>
          </a:p>
          <a:p>
            <a:pPr eaLnBrk="1" hangingPunct="1">
              <a:lnSpc>
                <a:spcPct val="90000"/>
              </a:lnSpc>
              <a:defRPr/>
            </a:pPr>
            <a:endParaRPr lang="en-US" dirty="0"/>
          </a:p>
          <a:p>
            <a:pPr lvl="1" eaLnBrk="1" hangingPunct="1">
              <a:lnSpc>
                <a:spcPct val="90000"/>
              </a:lnSpc>
              <a:buFont typeface="Wingdings" panose="05000000000000000000" pitchFamily="2" charset="2"/>
              <a:buNone/>
              <a:defRPr/>
            </a:pPr>
            <a:r>
              <a:rPr lang="en-US" sz="2000" dirty="0"/>
              <a:t>SELECT DISTINCT OrderID FROM OrderLine_T</a:t>
            </a:r>
          </a:p>
          <a:p>
            <a:pPr lvl="1" eaLnBrk="1" hangingPunct="1">
              <a:lnSpc>
                <a:spcPct val="90000"/>
              </a:lnSpc>
              <a:buFont typeface="Wingdings" panose="05000000000000000000" pitchFamily="2" charset="2"/>
              <a:buNone/>
              <a:defRPr/>
            </a:pPr>
            <a:r>
              <a:rPr lang="en-US" sz="2000" dirty="0"/>
              <a:t>WHERE  EXISTS</a:t>
            </a:r>
          </a:p>
          <a:p>
            <a:pPr lvl="1" eaLnBrk="1" hangingPunct="1">
              <a:lnSpc>
                <a:spcPct val="90000"/>
              </a:lnSpc>
              <a:buFont typeface="Wingdings" panose="05000000000000000000" pitchFamily="2" charset="2"/>
              <a:buNone/>
              <a:defRPr/>
            </a:pPr>
            <a:r>
              <a:rPr lang="en-US" sz="1800" dirty="0"/>
              <a:t>	</a:t>
            </a:r>
            <a:r>
              <a:rPr lang="en-US" sz="1800" dirty="0">
                <a:solidFill>
                  <a:schemeClr val="accent1"/>
                </a:solidFill>
              </a:rPr>
              <a:t>(SELECT * FROM </a:t>
            </a:r>
            <a:r>
              <a:rPr lang="en-US" sz="1800" dirty="0" err="1">
                <a:solidFill>
                  <a:schemeClr val="accent1"/>
                </a:solidFill>
              </a:rPr>
              <a:t>Product_T</a:t>
            </a:r>
            <a:r>
              <a:rPr lang="en-US" sz="1800" dirty="0">
                <a:solidFill>
                  <a:schemeClr val="accent1"/>
                </a:solidFill>
              </a:rPr>
              <a:t> </a:t>
            </a:r>
          </a:p>
          <a:p>
            <a:pPr lvl="1" eaLnBrk="1" hangingPunct="1">
              <a:lnSpc>
                <a:spcPct val="90000"/>
              </a:lnSpc>
              <a:buFont typeface="Wingdings" panose="05000000000000000000" pitchFamily="2" charset="2"/>
              <a:buNone/>
              <a:defRPr/>
            </a:pPr>
            <a:r>
              <a:rPr lang="en-US" sz="1800" dirty="0">
                <a:solidFill>
                  <a:schemeClr val="accent1"/>
                </a:solidFill>
              </a:rPr>
              <a:t>		WHERE ProductID = OrderLine_T.ProductID </a:t>
            </a:r>
          </a:p>
          <a:p>
            <a:pPr lvl="1" eaLnBrk="1" hangingPunct="1">
              <a:lnSpc>
                <a:spcPct val="90000"/>
              </a:lnSpc>
              <a:buFont typeface="Wingdings" panose="05000000000000000000" pitchFamily="2" charset="2"/>
              <a:buNone/>
              <a:defRPr/>
            </a:pPr>
            <a:r>
              <a:rPr lang="en-US" sz="1800" dirty="0">
                <a:solidFill>
                  <a:schemeClr val="accent1"/>
                </a:solidFill>
              </a:rPr>
              <a:t>		AND Productfinish = ‘Natural ash’);</a:t>
            </a:r>
          </a:p>
        </p:txBody>
      </p:sp>
      <p:sp>
        <p:nvSpPr>
          <p:cNvPr id="319491" name="Rectangle 3">
            <a:extLst>
              <a:ext uri="{FF2B5EF4-FFF2-40B4-BE49-F238E27FC236}">
                <a16:creationId xmlns:a16="http://schemas.microsoft.com/office/drawing/2014/main" id="{925DCAFF-EADA-48EE-9145-568D16A26863}"/>
              </a:ext>
            </a:extLst>
          </p:cNvPr>
          <p:cNvSpPr>
            <a:spLocks noGrp="1" noChangeArrowheads="1"/>
          </p:cNvSpPr>
          <p:nvPr>
            <p:ph type="title"/>
          </p:nvPr>
        </p:nvSpPr>
        <p:spPr>
          <a:xfrm>
            <a:off x="2209800" y="0"/>
            <a:ext cx="7772400" cy="1143000"/>
          </a:xfrm>
        </p:spPr>
        <p:txBody>
          <a:bodyPr/>
          <a:lstStyle/>
          <a:p>
            <a:pPr eaLnBrk="1" hangingPunct="1">
              <a:defRPr/>
            </a:pPr>
            <a:r>
              <a:rPr lang="en-US" dirty="0"/>
              <a:t>Correlated Subquery Example</a:t>
            </a:r>
          </a:p>
        </p:txBody>
      </p:sp>
      <p:grpSp>
        <p:nvGrpSpPr>
          <p:cNvPr id="16389" name="Group 4">
            <a:extLst>
              <a:ext uri="{FF2B5EF4-FFF2-40B4-BE49-F238E27FC236}">
                <a16:creationId xmlns:a16="http://schemas.microsoft.com/office/drawing/2014/main" id="{1E583EB2-3E65-4B01-88DC-C0BC94687CEA}"/>
              </a:ext>
            </a:extLst>
          </p:cNvPr>
          <p:cNvGrpSpPr>
            <a:grpSpLocks/>
          </p:cNvGrpSpPr>
          <p:nvPr/>
        </p:nvGrpSpPr>
        <p:grpSpPr bwMode="auto">
          <a:xfrm>
            <a:off x="4315137" y="4049713"/>
            <a:ext cx="6075053" cy="1504951"/>
            <a:chOff x="2451" y="2513"/>
            <a:chExt cx="3134" cy="948"/>
          </a:xfrm>
        </p:grpSpPr>
        <p:sp>
          <p:nvSpPr>
            <p:cNvPr id="16395" name="Text Box 5">
              <a:extLst>
                <a:ext uri="{FF2B5EF4-FFF2-40B4-BE49-F238E27FC236}">
                  <a16:creationId xmlns:a16="http://schemas.microsoft.com/office/drawing/2014/main" id="{A436A478-5867-4BFA-87D2-06F87305EC35}"/>
                </a:ext>
              </a:extLst>
            </p:cNvPr>
            <p:cNvSpPr txBox="1">
              <a:spLocks noChangeArrowheads="1"/>
            </p:cNvSpPr>
            <p:nvPr/>
          </p:nvSpPr>
          <p:spPr bwMode="auto">
            <a:xfrm>
              <a:off x="3076" y="3019"/>
              <a:ext cx="2509"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2000" dirty="0">
                  <a:solidFill>
                    <a:srgbClr val="990000"/>
                  </a:solidFill>
                  <a:latin typeface="Times New Roman" panose="02020603050405020304" pitchFamily="18" charset="0"/>
                </a:rPr>
                <a:t>The subquery is testing for a value that comes from the outer query </a:t>
              </a:r>
            </a:p>
          </p:txBody>
        </p:sp>
        <p:sp>
          <p:nvSpPr>
            <p:cNvPr id="16396" name="Rectangle 6">
              <a:extLst>
                <a:ext uri="{FF2B5EF4-FFF2-40B4-BE49-F238E27FC236}">
                  <a16:creationId xmlns:a16="http://schemas.microsoft.com/office/drawing/2014/main" id="{B0E0E658-D839-49AF-A2B1-33EB09556A53}"/>
                </a:ext>
              </a:extLst>
            </p:cNvPr>
            <p:cNvSpPr>
              <a:spLocks noChangeArrowheads="1"/>
            </p:cNvSpPr>
            <p:nvPr/>
          </p:nvSpPr>
          <p:spPr bwMode="auto">
            <a:xfrm>
              <a:off x="2451" y="2513"/>
              <a:ext cx="1101" cy="175"/>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1800">
                <a:solidFill>
                  <a:schemeClr val="tx1"/>
                </a:solidFill>
              </a:endParaRPr>
            </a:p>
          </p:txBody>
        </p:sp>
        <p:sp>
          <p:nvSpPr>
            <p:cNvPr id="16397" name="Line 7">
              <a:extLst>
                <a:ext uri="{FF2B5EF4-FFF2-40B4-BE49-F238E27FC236}">
                  <a16:creationId xmlns:a16="http://schemas.microsoft.com/office/drawing/2014/main" id="{770C06F4-BF4E-4BC5-B3E1-6EA084FD3799}"/>
                </a:ext>
              </a:extLst>
            </p:cNvPr>
            <p:cNvSpPr>
              <a:spLocks noChangeShapeType="1"/>
            </p:cNvSpPr>
            <p:nvPr/>
          </p:nvSpPr>
          <p:spPr bwMode="auto">
            <a:xfrm flipV="1">
              <a:off x="3552" y="3072"/>
              <a:ext cx="0" cy="288"/>
            </a:xfrm>
            <a:prstGeom prst="line">
              <a:avLst/>
            </a:prstGeom>
            <a:noFill/>
            <a:ln w="22225">
              <a:solidFill>
                <a:schemeClr val="tx2"/>
              </a:solidFill>
              <a:round/>
              <a:headEnd type="none" w="sm" len="sm"/>
              <a:tailEnd type="triangle" w="lg" len="lg"/>
            </a:ln>
            <a:extLst>
              <a:ext uri="{909E8E84-426E-40DD-AFC4-6F175D3DCCD1}">
                <a14:hiddenFill xmlns:a14="http://schemas.microsoft.com/office/drawing/2010/main">
                  <a:noFill/>
                </a14:hiddenFill>
              </a:ext>
            </a:extLst>
          </p:spPr>
          <p:txBody>
            <a:bodyPr wrap="none"/>
            <a:lstStyle/>
            <a:p>
              <a:endParaRPr lang="en-US"/>
            </a:p>
          </p:txBody>
        </p:sp>
      </p:grpSp>
      <p:grpSp>
        <p:nvGrpSpPr>
          <p:cNvPr id="16390" name="Group 8">
            <a:extLst>
              <a:ext uri="{FF2B5EF4-FFF2-40B4-BE49-F238E27FC236}">
                <a16:creationId xmlns:a16="http://schemas.microsoft.com/office/drawing/2014/main" id="{C5A6A2C3-FB01-4125-9BA8-F54E85BEE7BE}"/>
              </a:ext>
            </a:extLst>
          </p:cNvPr>
          <p:cNvGrpSpPr>
            <a:grpSpLocks/>
          </p:cNvGrpSpPr>
          <p:nvPr/>
        </p:nvGrpSpPr>
        <p:grpSpPr bwMode="auto">
          <a:xfrm>
            <a:off x="2971801" y="1922464"/>
            <a:ext cx="7418388" cy="1863724"/>
            <a:chOff x="864" y="1488"/>
            <a:chExt cx="3562" cy="1152"/>
          </a:xfrm>
        </p:grpSpPr>
        <p:sp>
          <p:nvSpPr>
            <p:cNvPr id="16392" name="Rectangle 9">
              <a:extLst>
                <a:ext uri="{FF2B5EF4-FFF2-40B4-BE49-F238E27FC236}">
                  <a16:creationId xmlns:a16="http://schemas.microsoft.com/office/drawing/2014/main" id="{A9F7F0AF-BE87-4DFE-B56F-96C73EC3C367}"/>
                </a:ext>
              </a:extLst>
            </p:cNvPr>
            <p:cNvSpPr>
              <a:spLocks noChangeArrowheads="1"/>
            </p:cNvSpPr>
            <p:nvPr/>
          </p:nvSpPr>
          <p:spPr bwMode="auto">
            <a:xfrm>
              <a:off x="864" y="2448"/>
              <a:ext cx="720" cy="192"/>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1800">
                <a:solidFill>
                  <a:schemeClr val="tx1"/>
                </a:solidFill>
              </a:endParaRPr>
            </a:p>
          </p:txBody>
        </p:sp>
        <p:sp>
          <p:nvSpPr>
            <p:cNvPr id="16393" name="Text Box 10">
              <a:extLst>
                <a:ext uri="{FF2B5EF4-FFF2-40B4-BE49-F238E27FC236}">
                  <a16:creationId xmlns:a16="http://schemas.microsoft.com/office/drawing/2014/main" id="{4552040B-812E-44DA-9F71-67A27FA1EED9}"/>
                </a:ext>
              </a:extLst>
            </p:cNvPr>
            <p:cNvSpPr txBox="1">
              <a:spLocks noChangeArrowheads="1"/>
            </p:cNvSpPr>
            <p:nvPr/>
          </p:nvSpPr>
          <p:spPr bwMode="auto">
            <a:xfrm>
              <a:off x="2160" y="1488"/>
              <a:ext cx="2266"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1800" dirty="0">
                  <a:solidFill>
                    <a:srgbClr val="990000"/>
                  </a:solidFill>
                  <a:latin typeface="Times New Roman" panose="02020603050405020304" pitchFamily="18" charset="0"/>
                </a:rPr>
                <a:t>The EXISTS operator will return a TRUE value if the subquery resulted in a non-empty set, otherwise it returns a FALSE</a:t>
              </a:r>
            </a:p>
          </p:txBody>
        </p:sp>
        <p:sp>
          <p:nvSpPr>
            <p:cNvPr id="16394" name="Line 11">
              <a:extLst>
                <a:ext uri="{FF2B5EF4-FFF2-40B4-BE49-F238E27FC236}">
                  <a16:creationId xmlns:a16="http://schemas.microsoft.com/office/drawing/2014/main" id="{88CD6C28-356B-429B-9650-DCC05E450A2C}"/>
                </a:ext>
              </a:extLst>
            </p:cNvPr>
            <p:cNvSpPr>
              <a:spLocks noChangeShapeType="1"/>
            </p:cNvSpPr>
            <p:nvPr/>
          </p:nvSpPr>
          <p:spPr bwMode="auto">
            <a:xfrm flipH="1">
              <a:off x="1509" y="1720"/>
              <a:ext cx="690" cy="704"/>
            </a:xfrm>
            <a:prstGeom prst="line">
              <a:avLst/>
            </a:prstGeom>
            <a:noFill/>
            <a:ln w="22225">
              <a:solidFill>
                <a:srgbClr val="990000"/>
              </a:solidFill>
              <a:round/>
              <a:headEnd type="none" w="sm" len="sm"/>
              <a:tailEnd type="triangle" w="lg" len="lg"/>
            </a:ln>
            <a:extLst>
              <a:ext uri="{909E8E84-426E-40DD-AFC4-6F175D3DCCD1}">
                <a14:hiddenFill xmlns:a14="http://schemas.microsoft.com/office/drawing/2010/main">
                  <a:noFill/>
                </a14:hiddenFill>
              </a:ext>
            </a:extLst>
          </p:spPr>
          <p:txBody>
            <a:bodyPr wrap="none"/>
            <a:lstStyle/>
            <a:p>
              <a:endParaRPr lang="en-US"/>
            </a:p>
          </p:txBody>
        </p:sp>
      </p:grpSp>
      <p:sp>
        <p:nvSpPr>
          <p:cNvPr id="16391" name="TextBox 12">
            <a:extLst>
              <a:ext uri="{FF2B5EF4-FFF2-40B4-BE49-F238E27FC236}">
                <a16:creationId xmlns:a16="http://schemas.microsoft.com/office/drawing/2014/main" id="{ABBB7D54-D142-4EB2-99E1-EB622B4FF6FE}"/>
              </a:ext>
            </a:extLst>
          </p:cNvPr>
          <p:cNvSpPr txBox="1">
            <a:spLocks noChangeArrowheads="1"/>
          </p:cNvSpPr>
          <p:nvPr/>
        </p:nvSpPr>
        <p:spPr bwMode="auto">
          <a:xfrm>
            <a:off x="1833564" y="5640388"/>
            <a:ext cx="83327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algn="ctr" eaLnBrk="1" hangingPunct="1">
              <a:spcBef>
                <a:spcPct val="0"/>
              </a:spcBef>
              <a:buClrTx/>
              <a:buSzTx/>
              <a:buFontTx/>
              <a:buNone/>
            </a:pPr>
            <a:r>
              <a:rPr lang="en-US" altLang="en-US" sz="1800">
                <a:solidFill>
                  <a:srgbClr val="990000"/>
                </a:solidFill>
                <a:sym typeface="Wingdings" panose="05000000000000000000" pitchFamily="2" charset="2"/>
              </a:rPr>
              <a:t> A correlated subquery always refers to an attribute from a table referenced in the outer query</a:t>
            </a:r>
            <a:endParaRPr lang="en-US" altLang="en-US" sz="1800">
              <a:solidFill>
                <a:srgbClr val="99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15" descr="Noname.gif">
            <a:extLst>
              <a:ext uri="{FF2B5EF4-FFF2-40B4-BE49-F238E27FC236}">
                <a16:creationId xmlns:a16="http://schemas.microsoft.com/office/drawing/2014/main" id="{4255ECC1-0407-41BD-8F96-CEA2D196643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93876" y="3198814"/>
            <a:ext cx="8075613" cy="197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Slide Number Placeholder 3">
            <a:extLst>
              <a:ext uri="{FF2B5EF4-FFF2-40B4-BE49-F238E27FC236}">
                <a16:creationId xmlns:a16="http://schemas.microsoft.com/office/drawing/2014/main" id="{BC27818E-29F2-4F3C-9E49-29F5D1FCD27B}"/>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24884541-FDA0-439B-A642-FBB0A621CFAF}" type="slidenum">
              <a:rPr lang="en-US" altLang="en-US" smtClean="0">
                <a:solidFill>
                  <a:srgbClr val="000000"/>
                </a:solidFill>
                <a:latin typeface="Arial" panose="020B0604020202020204" pitchFamily="34" charset="0"/>
              </a:rPr>
              <a:pPr eaLnBrk="1" hangingPunct="1">
                <a:defRPr/>
              </a:pPr>
              <a:t>29</a:t>
            </a:fld>
            <a:endParaRPr lang="en-US" altLang="en-US">
              <a:solidFill>
                <a:srgbClr val="000000"/>
              </a:solidFill>
              <a:latin typeface="Arial" panose="020B0604020202020204" pitchFamily="34" charset="0"/>
            </a:endParaRPr>
          </a:p>
        </p:txBody>
      </p:sp>
      <p:sp>
        <p:nvSpPr>
          <p:cNvPr id="321538" name="Rectangle 2">
            <a:extLst>
              <a:ext uri="{FF2B5EF4-FFF2-40B4-BE49-F238E27FC236}">
                <a16:creationId xmlns:a16="http://schemas.microsoft.com/office/drawing/2014/main" id="{EF24938F-433E-4B63-8EF2-962AE20636DA}"/>
              </a:ext>
            </a:extLst>
          </p:cNvPr>
          <p:cNvSpPr>
            <a:spLocks noGrp="1" noChangeArrowheads="1"/>
          </p:cNvSpPr>
          <p:nvPr>
            <p:ph type="body" idx="1"/>
          </p:nvPr>
        </p:nvSpPr>
        <p:spPr>
          <a:xfrm>
            <a:off x="1524000" y="914400"/>
            <a:ext cx="9144000" cy="2971800"/>
          </a:xfrm>
        </p:spPr>
        <p:txBody>
          <a:bodyPr/>
          <a:lstStyle/>
          <a:p>
            <a:pPr eaLnBrk="1" hangingPunct="1">
              <a:lnSpc>
                <a:spcPct val="90000"/>
              </a:lnSpc>
              <a:defRPr/>
            </a:pPr>
            <a:r>
              <a:rPr lang="en-US" dirty="0"/>
              <a:t>Show all products whose standard price is higher than the average price</a:t>
            </a:r>
          </a:p>
          <a:p>
            <a:pPr eaLnBrk="1" hangingPunct="1">
              <a:lnSpc>
                <a:spcPct val="90000"/>
              </a:lnSpc>
              <a:defRPr/>
            </a:pPr>
            <a:endParaRPr lang="en-US" dirty="0"/>
          </a:p>
          <a:p>
            <a:pPr eaLnBrk="1" hangingPunct="1">
              <a:lnSpc>
                <a:spcPct val="90000"/>
              </a:lnSpc>
              <a:buFont typeface="Wingdings" panose="05000000000000000000" pitchFamily="2" charset="2"/>
              <a:buNone/>
              <a:defRPr/>
            </a:pPr>
            <a:r>
              <a:rPr lang="en-US" dirty="0"/>
              <a:t> </a:t>
            </a:r>
          </a:p>
          <a:p>
            <a:pPr eaLnBrk="1" hangingPunct="1">
              <a:lnSpc>
                <a:spcPct val="90000"/>
              </a:lnSpc>
              <a:defRPr/>
            </a:pPr>
            <a:endParaRPr lang="en-US" dirty="0"/>
          </a:p>
        </p:txBody>
      </p:sp>
      <p:sp>
        <p:nvSpPr>
          <p:cNvPr id="321539" name="Rectangle 3">
            <a:extLst>
              <a:ext uri="{FF2B5EF4-FFF2-40B4-BE49-F238E27FC236}">
                <a16:creationId xmlns:a16="http://schemas.microsoft.com/office/drawing/2014/main" id="{2C93DF95-4600-428C-BBAB-8C27B1ACE3FA}"/>
              </a:ext>
            </a:extLst>
          </p:cNvPr>
          <p:cNvSpPr>
            <a:spLocks noGrp="1" noChangeArrowheads="1"/>
          </p:cNvSpPr>
          <p:nvPr>
            <p:ph type="title"/>
          </p:nvPr>
        </p:nvSpPr>
        <p:spPr>
          <a:xfrm>
            <a:off x="2209800" y="76200"/>
            <a:ext cx="7772400" cy="685800"/>
          </a:xfrm>
        </p:spPr>
        <p:txBody>
          <a:bodyPr/>
          <a:lstStyle/>
          <a:p>
            <a:pPr eaLnBrk="1" hangingPunct="1">
              <a:defRPr/>
            </a:pPr>
            <a:r>
              <a:rPr lang="en-US" sz="4000" dirty="0"/>
              <a:t>Another Subquery Example</a:t>
            </a:r>
          </a:p>
        </p:txBody>
      </p:sp>
      <p:grpSp>
        <p:nvGrpSpPr>
          <p:cNvPr id="20486" name="Group 21">
            <a:extLst>
              <a:ext uri="{FF2B5EF4-FFF2-40B4-BE49-F238E27FC236}">
                <a16:creationId xmlns:a16="http://schemas.microsoft.com/office/drawing/2014/main" id="{3F633EC4-174B-4D76-8049-6854ED2335AF}"/>
              </a:ext>
            </a:extLst>
          </p:cNvPr>
          <p:cNvGrpSpPr>
            <a:grpSpLocks/>
          </p:cNvGrpSpPr>
          <p:nvPr/>
        </p:nvGrpSpPr>
        <p:grpSpPr bwMode="auto">
          <a:xfrm>
            <a:off x="1905000" y="4738689"/>
            <a:ext cx="8229600" cy="1476375"/>
            <a:chOff x="240" y="2985"/>
            <a:chExt cx="5184" cy="930"/>
          </a:xfrm>
        </p:grpSpPr>
        <p:sp>
          <p:nvSpPr>
            <p:cNvPr id="20495" name="Text Box 5">
              <a:extLst>
                <a:ext uri="{FF2B5EF4-FFF2-40B4-BE49-F238E27FC236}">
                  <a16:creationId xmlns:a16="http://schemas.microsoft.com/office/drawing/2014/main" id="{92E66D2D-664E-4551-BF07-3322D2B36217}"/>
                </a:ext>
              </a:extLst>
            </p:cNvPr>
            <p:cNvSpPr txBox="1">
              <a:spLocks noChangeArrowheads="1"/>
            </p:cNvSpPr>
            <p:nvPr/>
          </p:nvSpPr>
          <p:spPr bwMode="auto">
            <a:xfrm>
              <a:off x="240" y="3333"/>
              <a:ext cx="5184"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1800">
                  <a:solidFill>
                    <a:srgbClr val="990000"/>
                  </a:solidFill>
                  <a:cs typeface="Tahoma" panose="020B0604030504040204" pitchFamily="34" charset="0"/>
                </a:rPr>
                <a:t>The WHERE clause normally cannot include aggregate functions, but because the aggregate is performed in the subquery its result can be used in the outer query’s WHERE clause </a:t>
              </a:r>
            </a:p>
          </p:txBody>
        </p:sp>
        <p:sp>
          <p:nvSpPr>
            <p:cNvPr id="20496" name="Rectangle 6">
              <a:extLst>
                <a:ext uri="{FF2B5EF4-FFF2-40B4-BE49-F238E27FC236}">
                  <a16:creationId xmlns:a16="http://schemas.microsoft.com/office/drawing/2014/main" id="{DD9F0A68-9FC7-4C8A-BBAD-5999C36BC802}"/>
                </a:ext>
              </a:extLst>
            </p:cNvPr>
            <p:cNvSpPr>
              <a:spLocks noChangeArrowheads="1"/>
            </p:cNvSpPr>
            <p:nvPr/>
          </p:nvSpPr>
          <p:spPr bwMode="auto">
            <a:xfrm>
              <a:off x="982" y="2985"/>
              <a:ext cx="2458" cy="222"/>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algn="ctr" eaLnBrk="1" hangingPunct="1">
                <a:spcBef>
                  <a:spcPct val="0"/>
                </a:spcBef>
                <a:buClrTx/>
                <a:buSzTx/>
                <a:buFontTx/>
                <a:buNone/>
              </a:pPr>
              <a:endParaRPr lang="en-US" altLang="en-US" sz="1800">
                <a:solidFill>
                  <a:srgbClr val="990000"/>
                </a:solidFill>
              </a:endParaRPr>
            </a:p>
          </p:txBody>
        </p:sp>
      </p:grpSp>
      <p:grpSp>
        <p:nvGrpSpPr>
          <p:cNvPr id="20487" name="Group 20">
            <a:extLst>
              <a:ext uri="{FF2B5EF4-FFF2-40B4-BE49-F238E27FC236}">
                <a16:creationId xmlns:a16="http://schemas.microsoft.com/office/drawing/2014/main" id="{C68EAEC9-1091-4333-BC75-73081B50FE29}"/>
              </a:ext>
            </a:extLst>
          </p:cNvPr>
          <p:cNvGrpSpPr>
            <a:grpSpLocks/>
          </p:cNvGrpSpPr>
          <p:nvPr/>
        </p:nvGrpSpPr>
        <p:grpSpPr bwMode="auto">
          <a:xfrm>
            <a:off x="3387725" y="1798639"/>
            <a:ext cx="7177088" cy="2566987"/>
            <a:chOff x="1190" y="1527"/>
            <a:chExt cx="4521" cy="1617"/>
          </a:xfrm>
        </p:grpSpPr>
        <p:sp>
          <p:nvSpPr>
            <p:cNvPr id="20492" name="Rectangle 9">
              <a:extLst>
                <a:ext uri="{FF2B5EF4-FFF2-40B4-BE49-F238E27FC236}">
                  <a16:creationId xmlns:a16="http://schemas.microsoft.com/office/drawing/2014/main" id="{48544588-B784-4326-98C8-D60E64134D38}"/>
                </a:ext>
              </a:extLst>
            </p:cNvPr>
            <p:cNvSpPr>
              <a:spLocks noChangeArrowheads="1"/>
            </p:cNvSpPr>
            <p:nvPr/>
          </p:nvSpPr>
          <p:spPr bwMode="auto">
            <a:xfrm>
              <a:off x="1190" y="2928"/>
              <a:ext cx="2696" cy="216"/>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1800">
                <a:solidFill>
                  <a:schemeClr val="tx1"/>
                </a:solidFill>
              </a:endParaRPr>
            </a:p>
          </p:txBody>
        </p:sp>
        <p:sp>
          <p:nvSpPr>
            <p:cNvPr id="20493" name="Text Box 10">
              <a:extLst>
                <a:ext uri="{FF2B5EF4-FFF2-40B4-BE49-F238E27FC236}">
                  <a16:creationId xmlns:a16="http://schemas.microsoft.com/office/drawing/2014/main" id="{3384E5D0-2BE9-4D5F-B15E-6E3A099A10B0}"/>
                </a:ext>
              </a:extLst>
            </p:cNvPr>
            <p:cNvSpPr txBox="1">
              <a:spLocks noChangeArrowheads="1"/>
            </p:cNvSpPr>
            <p:nvPr/>
          </p:nvSpPr>
          <p:spPr bwMode="auto">
            <a:xfrm>
              <a:off x="2997" y="1527"/>
              <a:ext cx="2714" cy="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2000">
                  <a:solidFill>
                    <a:srgbClr val="990000"/>
                  </a:solidFill>
                  <a:cs typeface="Tahoma" panose="020B0604030504040204" pitchFamily="34" charset="0"/>
                </a:rPr>
                <a:t>One column of the subquery is an aggregate function that has an alias name. That alias can then be referred to in the outer query</a:t>
              </a:r>
            </a:p>
          </p:txBody>
        </p:sp>
        <p:sp>
          <p:nvSpPr>
            <p:cNvPr id="20494" name="Line 11">
              <a:extLst>
                <a:ext uri="{FF2B5EF4-FFF2-40B4-BE49-F238E27FC236}">
                  <a16:creationId xmlns:a16="http://schemas.microsoft.com/office/drawing/2014/main" id="{E8996ACC-1466-4DA0-BE63-16CC7903EC42}"/>
                </a:ext>
              </a:extLst>
            </p:cNvPr>
            <p:cNvSpPr>
              <a:spLocks noChangeShapeType="1"/>
            </p:cNvSpPr>
            <p:nvPr/>
          </p:nvSpPr>
          <p:spPr bwMode="auto">
            <a:xfrm flipH="1">
              <a:off x="2294" y="2064"/>
              <a:ext cx="720" cy="864"/>
            </a:xfrm>
            <a:prstGeom prst="line">
              <a:avLst/>
            </a:prstGeom>
            <a:noFill/>
            <a:ln w="22225">
              <a:solidFill>
                <a:srgbClr val="990000"/>
              </a:solidFill>
              <a:round/>
              <a:headEnd type="none" w="sm" len="sm"/>
              <a:tailEnd type="triangle" w="lg" len="lg"/>
            </a:ln>
            <a:extLst>
              <a:ext uri="{909E8E84-426E-40DD-AFC4-6F175D3DCCD1}">
                <a14:hiddenFill xmlns:a14="http://schemas.microsoft.com/office/drawing/2010/main">
                  <a:noFill/>
                </a14:hiddenFill>
              </a:ext>
            </a:extLst>
          </p:spPr>
          <p:txBody>
            <a:bodyPr wrap="none"/>
            <a:lstStyle/>
            <a:p>
              <a:endParaRPr lang="en-US"/>
            </a:p>
          </p:txBody>
        </p:sp>
      </p:grpSp>
      <p:grpSp>
        <p:nvGrpSpPr>
          <p:cNvPr id="20488" name="Group 19">
            <a:extLst>
              <a:ext uri="{FF2B5EF4-FFF2-40B4-BE49-F238E27FC236}">
                <a16:creationId xmlns:a16="http://schemas.microsoft.com/office/drawing/2014/main" id="{E7CAF5E0-2EFB-41CC-A998-50A69E4E08A9}"/>
              </a:ext>
            </a:extLst>
          </p:cNvPr>
          <p:cNvGrpSpPr>
            <a:grpSpLocks/>
          </p:cNvGrpSpPr>
          <p:nvPr/>
        </p:nvGrpSpPr>
        <p:grpSpPr bwMode="auto">
          <a:xfrm>
            <a:off x="1752600" y="2065338"/>
            <a:ext cx="8116888" cy="2582862"/>
            <a:chOff x="144" y="1541"/>
            <a:chExt cx="5113" cy="1627"/>
          </a:xfrm>
        </p:grpSpPr>
        <p:sp>
          <p:nvSpPr>
            <p:cNvPr id="20489" name="Rectangle 13">
              <a:extLst>
                <a:ext uri="{FF2B5EF4-FFF2-40B4-BE49-F238E27FC236}">
                  <a16:creationId xmlns:a16="http://schemas.microsoft.com/office/drawing/2014/main" id="{E2CEEBBF-77F1-4AEB-B3B0-6CB8AE2AB71B}"/>
                </a:ext>
              </a:extLst>
            </p:cNvPr>
            <p:cNvSpPr>
              <a:spLocks noChangeArrowheads="1"/>
            </p:cNvSpPr>
            <p:nvPr/>
          </p:nvSpPr>
          <p:spPr bwMode="auto">
            <a:xfrm>
              <a:off x="475" y="2736"/>
              <a:ext cx="4782" cy="432"/>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1800">
                <a:solidFill>
                  <a:schemeClr val="tx1"/>
                </a:solidFill>
              </a:endParaRPr>
            </a:p>
          </p:txBody>
        </p:sp>
        <p:sp>
          <p:nvSpPr>
            <p:cNvPr id="20490" name="Text Box 14">
              <a:extLst>
                <a:ext uri="{FF2B5EF4-FFF2-40B4-BE49-F238E27FC236}">
                  <a16:creationId xmlns:a16="http://schemas.microsoft.com/office/drawing/2014/main" id="{A72F8AF4-A86B-4905-9249-3BB4E741B1B7}"/>
                </a:ext>
              </a:extLst>
            </p:cNvPr>
            <p:cNvSpPr txBox="1">
              <a:spLocks noChangeArrowheads="1"/>
            </p:cNvSpPr>
            <p:nvPr/>
          </p:nvSpPr>
          <p:spPr bwMode="auto">
            <a:xfrm>
              <a:off x="144" y="1541"/>
              <a:ext cx="2122"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1800">
                  <a:solidFill>
                    <a:srgbClr val="990000"/>
                  </a:solidFill>
                  <a:cs typeface="Tahoma" panose="020B0604030504040204" pitchFamily="34" charset="0"/>
                </a:rPr>
                <a:t>Subquery forms the derived table used in the FROM clause of the outer query</a:t>
              </a:r>
            </a:p>
          </p:txBody>
        </p:sp>
        <p:sp>
          <p:nvSpPr>
            <p:cNvPr id="20491" name="Line 15">
              <a:extLst>
                <a:ext uri="{FF2B5EF4-FFF2-40B4-BE49-F238E27FC236}">
                  <a16:creationId xmlns:a16="http://schemas.microsoft.com/office/drawing/2014/main" id="{E383D599-F1CD-4D62-B1FA-9B819FD0F00D}"/>
                </a:ext>
              </a:extLst>
            </p:cNvPr>
            <p:cNvSpPr>
              <a:spLocks noChangeShapeType="1"/>
            </p:cNvSpPr>
            <p:nvPr/>
          </p:nvSpPr>
          <p:spPr bwMode="auto">
            <a:xfrm>
              <a:off x="816" y="2160"/>
              <a:ext cx="0" cy="576"/>
            </a:xfrm>
            <a:prstGeom prst="line">
              <a:avLst/>
            </a:prstGeom>
            <a:noFill/>
            <a:ln w="25400">
              <a:solidFill>
                <a:srgbClr val="990000"/>
              </a:solidFill>
              <a:round/>
              <a:headEnd type="none" w="sm" len="sm"/>
              <a:tailEnd type="triangle" w="lg" len="lg"/>
            </a:ln>
            <a:extLst>
              <a:ext uri="{909E8E84-426E-40DD-AFC4-6F175D3DCCD1}">
                <a14:hiddenFill xmlns:a14="http://schemas.microsoft.com/office/drawing/2010/main">
                  <a:noFill/>
                </a14:hiddenFill>
              </a:ext>
            </a:extLst>
          </p:spPr>
          <p:txBody>
            <a:bodyPr wrap="none"/>
            <a:lstStyle/>
            <a:p>
              <a:endParaRPr lang="en-US"/>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8" descr="Noname.gif">
            <a:extLst>
              <a:ext uri="{FF2B5EF4-FFF2-40B4-BE49-F238E27FC236}">
                <a16:creationId xmlns:a16="http://schemas.microsoft.com/office/drawing/2014/main" id="{0C57CD7C-C553-417D-8032-213C3548AFE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16139" y="1139826"/>
            <a:ext cx="7610475" cy="456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1">
            <a:extLst>
              <a:ext uri="{FF2B5EF4-FFF2-40B4-BE49-F238E27FC236}">
                <a16:creationId xmlns:a16="http://schemas.microsoft.com/office/drawing/2014/main" id="{3DE75AF3-8909-492B-8BAE-BD67ED217771}"/>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A4F4AD81-FF90-4E2B-A5E5-4ECB7418F5DA}" type="slidenum">
              <a:rPr lang="en-US" altLang="en-US" smtClean="0">
                <a:solidFill>
                  <a:srgbClr val="000000"/>
                </a:solidFill>
                <a:latin typeface="Arial" panose="020B0604020202020204" pitchFamily="34" charset="0"/>
              </a:rPr>
              <a:pPr eaLnBrk="1" hangingPunct="1">
                <a:defRPr/>
              </a:pPr>
              <a:t>3</a:t>
            </a:fld>
            <a:endParaRPr lang="en-US" altLang="en-US">
              <a:solidFill>
                <a:srgbClr val="000000"/>
              </a:solidFill>
              <a:latin typeface="Arial" panose="020B0604020202020204" pitchFamily="34" charset="0"/>
            </a:endParaRPr>
          </a:p>
        </p:txBody>
      </p:sp>
      <p:sp>
        <p:nvSpPr>
          <p:cNvPr id="34820" name="Text Box 3">
            <a:extLst>
              <a:ext uri="{FF2B5EF4-FFF2-40B4-BE49-F238E27FC236}">
                <a16:creationId xmlns:a16="http://schemas.microsoft.com/office/drawing/2014/main" id="{7654FD94-CA8F-44FD-AF2A-CEDBB0C05498}"/>
              </a:ext>
            </a:extLst>
          </p:cNvPr>
          <p:cNvSpPr txBox="1">
            <a:spLocks noChangeArrowheads="1"/>
          </p:cNvSpPr>
          <p:nvPr/>
        </p:nvSpPr>
        <p:spPr bwMode="auto">
          <a:xfrm>
            <a:off x="4724400" y="484188"/>
            <a:ext cx="5867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algn="ctr" eaLnBrk="1" hangingPunct="1">
              <a:spcBef>
                <a:spcPct val="0"/>
              </a:spcBef>
              <a:buClrTx/>
              <a:buSzTx/>
              <a:buFontTx/>
              <a:buNone/>
            </a:pPr>
            <a:r>
              <a:rPr lang="en-US" altLang="en-US" sz="3600">
                <a:solidFill>
                  <a:srgbClr val="990000"/>
                </a:solidFill>
                <a:latin typeface="Times New Roman" panose="02020603050405020304" pitchFamily="18" charset="0"/>
              </a:rPr>
              <a:t>Non-nullable specification</a:t>
            </a:r>
          </a:p>
        </p:txBody>
      </p:sp>
      <p:sp>
        <p:nvSpPr>
          <p:cNvPr id="34821" name="Rectangle 5">
            <a:extLst>
              <a:ext uri="{FF2B5EF4-FFF2-40B4-BE49-F238E27FC236}">
                <a16:creationId xmlns:a16="http://schemas.microsoft.com/office/drawing/2014/main" id="{6F05F453-E4F3-417B-A97B-08E0F4CBD265}"/>
              </a:ext>
            </a:extLst>
          </p:cNvPr>
          <p:cNvSpPr>
            <a:spLocks noChangeArrowheads="1"/>
          </p:cNvSpPr>
          <p:nvPr/>
        </p:nvSpPr>
        <p:spPr bwMode="auto">
          <a:xfrm>
            <a:off x="8153400" y="1720850"/>
            <a:ext cx="1143000" cy="381000"/>
          </a:xfrm>
          <a:prstGeom prst="rect">
            <a:avLst/>
          </a:prstGeom>
          <a:noFill/>
          <a:ln w="25400">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1800">
              <a:solidFill>
                <a:schemeClr val="tx1"/>
              </a:solidFill>
            </a:endParaRPr>
          </a:p>
        </p:txBody>
      </p:sp>
      <p:sp>
        <p:nvSpPr>
          <p:cNvPr id="34822" name="Text Box 6">
            <a:extLst>
              <a:ext uri="{FF2B5EF4-FFF2-40B4-BE49-F238E27FC236}">
                <a16:creationId xmlns:a16="http://schemas.microsoft.com/office/drawing/2014/main" id="{9D51489B-CE8B-4106-A511-51203AB0BE7E}"/>
              </a:ext>
            </a:extLst>
          </p:cNvPr>
          <p:cNvSpPr txBox="1">
            <a:spLocks noChangeArrowheads="1"/>
          </p:cNvSpPr>
          <p:nvPr/>
        </p:nvSpPr>
        <p:spPr bwMode="auto">
          <a:xfrm>
            <a:off x="3370263" y="5640388"/>
            <a:ext cx="5867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algn="ctr" eaLnBrk="1" hangingPunct="1">
              <a:spcBef>
                <a:spcPct val="0"/>
              </a:spcBef>
              <a:buClrTx/>
              <a:buSzTx/>
              <a:buFontTx/>
              <a:buNone/>
            </a:pPr>
            <a:r>
              <a:rPr lang="en-US" altLang="en-US" sz="3600">
                <a:solidFill>
                  <a:srgbClr val="990000"/>
                </a:solidFill>
                <a:latin typeface="Times New Roman" panose="02020603050405020304" pitchFamily="18" charset="0"/>
              </a:rPr>
              <a:t>Identifying primary key</a:t>
            </a:r>
          </a:p>
        </p:txBody>
      </p:sp>
      <p:sp>
        <p:nvSpPr>
          <p:cNvPr id="34823" name="Rectangle 8">
            <a:extLst>
              <a:ext uri="{FF2B5EF4-FFF2-40B4-BE49-F238E27FC236}">
                <a16:creationId xmlns:a16="http://schemas.microsoft.com/office/drawing/2014/main" id="{7DFCED51-C646-4E13-855C-C703BC209D9A}"/>
              </a:ext>
            </a:extLst>
          </p:cNvPr>
          <p:cNvSpPr>
            <a:spLocks noChangeArrowheads="1"/>
          </p:cNvSpPr>
          <p:nvPr/>
        </p:nvSpPr>
        <p:spPr bwMode="auto">
          <a:xfrm>
            <a:off x="2125663" y="5139809"/>
            <a:ext cx="5257800" cy="369332"/>
          </a:xfrm>
          <a:prstGeom prst="rect">
            <a:avLst/>
          </a:prstGeom>
          <a:noFill/>
          <a:ln w="25400">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1800">
              <a:solidFill>
                <a:schemeClr val="tx1"/>
              </a:solidFill>
            </a:endParaRPr>
          </a:p>
        </p:txBody>
      </p:sp>
      <p:sp>
        <p:nvSpPr>
          <p:cNvPr id="34824" name="Text Box 9">
            <a:extLst>
              <a:ext uri="{FF2B5EF4-FFF2-40B4-BE49-F238E27FC236}">
                <a16:creationId xmlns:a16="http://schemas.microsoft.com/office/drawing/2014/main" id="{E18C26C9-323A-4103-BBA7-B4E54ECAC1A7}"/>
              </a:ext>
            </a:extLst>
          </p:cNvPr>
          <p:cNvSpPr txBox="1">
            <a:spLocks noChangeArrowheads="1"/>
          </p:cNvSpPr>
          <p:nvPr/>
        </p:nvSpPr>
        <p:spPr bwMode="auto">
          <a:xfrm>
            <a:off x="7713663" y="4451351"/>
            <a:ext cx="2057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2400">
                <a:solidFill>
                  <a:srgbClr val="990000"/>
                </a:solidFill>
                <a:latin typeface="Times New Roman" panose="02020603050405020304" pitchFamily="18" charset="0"/>
              </a:rPr>
              <a:t>Primary keys can never have NULL values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14" descr="Noname.gif">
            <a:extLst>
              <a:ext uri="{FF2B5EF4-FFF2-40B4-BE49-F238E27FC236}">
                <a16:creationId xmlns:a16="http://schemas.microsoft.com/office/drawing/2014/main" id="{2381C756-1E8B-402B-B9BF-A154ABB311C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49601" y="1822451"/>
            <a:ext cx="6886575" cy="451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Slide Number Placeholder 3">
            <a:extLst>
              <a:ext uri="{FF2B5EF4-FFF2-40B4-BE49-F238E27FC236}">
                <a16:creationId xmlns:a16="http://schemas.microsoft.com/office/drawing/2014/main" id="{21C7435C-2B58-4E78-9101-5A0F6AB467F5}"/>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C4FCDBF2-7DF8-44DE-AD16-E13B84DA6263}" type="slidenum">
              <a:rPr lang="en-US" altLang="en-US" smtClean="0">
                <a:solidFill>
                  <a:srgbClr val="000000"/>
                </a:solidFill>
                <a:latin typeface="Arial" panose="020B0604020202020204" pitchFamily="34" charset="0"/>
              </a:rPr>
              <a:pPr eaLnBrk="1" hangingPunct="1">
                <a:defRPr/>
              </a:pPr>
              <a:t>30</a:t>
            </a:fld>
            <a:endParaRPr lang="en-US" altLang="en-US">
              <a:solidFill>
                <a:srgbClr val="000000"/>
              </a:solidFill>
              <a:latin typeface="Arial" panose="020B0604020202020204" pitchFamily="34" charset="0"/>
            </a:endParaRPr>
          </a:p>
        </p:txBody>
      </p:sp>
      <p:sp>
        <p:nvSpPr>
          <p:cNvPr id="346114" name="Rectangle 2">
            <a:extLst>
              <a:ext uri="{FF2B5EF4-FFF2-40B4-BE49-F238E27FC236}">
                <a16:creationId xmlns:a16="http://schemas.microsoft.com/office/drawing/2014/main" id="{9C399DEF-F734-485F-842C-508B4912BF14}"/>
              </a:ext>
            </a:extLst>
          </p:cNvPr>
          <p:cNvSpPr>
            <a:spLocks noGrp="1" noChangeArrowheads="1"/>
          </p:cNvSpPr>
          <p:nvPr>
            <p:ph type="title"/>
          </p:nvPr>
        </p:nvSpPr>
        <p:spPr>
          <a:xfrm>
            <a:off x="1981200" y="187325"/>
            <a:ext cx="8229600" cy="762000"/>
          </a:xfrm>
        </p:spPr>
        <p:txBody>
          <a:bodyPr/>
          <a:lstStyle/>
          <a:p>
            <a:pPr eaLnBrk="1" hangingPunct="1">
              <a:defRPr/>
            </a:pPr>
            <a:r>
              <a:rPr lang="en-US" dirty="0"/>
              <a:t>Union Queries</a:t>
            </a:r>
          </a:p>
        </p:txBody>
      </p:sp>
      <p:sp>
        <p:nvSpPr>
          <p:cNvPr id="346115" name="Rectangle 3">
            <a:extLst>
              <a:ext uri="{FF2B5EF4-FFF2-40B4-BE49-F238E27FC236}">
                <a16:creationId xmlns:a16="http://schemas.microsoft.com/office/drawing/2014/main" id="{3912FD24-D556-47F0-8CB9-8AD228826212}"/>
              </a:ext>
            </a:extLst>
          </p:cNvPr>
          <p:cNvSpPr>
            <a:spLocks noGrp="1" noChangeArrowheads="1"/>
          </p:cNvSpPr>
          <p:nvPr>
            <p:ph type="body" idx="1"/>
          </p:nvPr>
        </p:nvSpPr>
        <p:spPr>
          <a:xfrm>
            <a:off x="1905000" y="900113"/>
            <a:ext cx="8229600" cy="990600"/>
          </a:xfrm>
        </p:spPr>
        <p:txBody>
          <a:bodyPr/>
          <a:lstStyle/>
          <a:p>
            <a:pPr eaLnBrk="1" hangingPunct="1">
              <a:defRPr/>
            </a:pPr>
            <a:r>
              <a:rPr lang="en-US" dirty="0"/>
              <a:t>Combine the output (union of multiple queries) together into a single result table ( NO DUPS</a:t>
            </a:r>
          </a:p>
        </p:txBody>
      </p:sp>
      <p:grpSp>
        <p:nvGrpSpPr>
          <p:cNvPr id="28678" name="Group 9">
            <a:extLst>
              <a:ext uri="{FF2B5EF4-FFF2-40B4-BE49-F238E27FC236}">
                <a16:creationId xmlns:a16="http://schemas.microsoft.com/office/drawing/2014/main" id="{27208415-3332-4219-B523-4AD0ECA05D69}"/>
              </a:ext>
            </a:extLst>
          </p:cNvPr>
          <p:cNvGrpSpPr>
            <a:grpSpLocks/>
          </p:cNvGrpSpPr>
          <p:nvPr/>
        </p:nvGrpSpPr>
        <p:grpSpPr bwMode="auto">
          <a:xfrm>
            <a:off x="3124200" y="1906589"/>
            <a:ext cx="6858000" cy="1995487"/>
            <a:chOff x="768" y="1247"/>
            <a:chExt cx="4320" cy="1186"/>
          </a:xfrm>
        </p:grpSpPr>
        <p:sp>
          <p:nvSpPr>
            <p:cNvPr id="28685" name="Rectangle 5">
              <a:extLst>
                <a:ext uri="{FF2B5EF4-FFF2-40B4-BE49-F238E27FC236}">
                  <a16:creationId xmlns:a16="http://schemas.microsoft.com/office/drawing/2014/main" id="{BA2A29AE-F450-42A9-B122-D6152C6BD15A}"/>
                </a:ext>
              </a:extLst>
            </p:cNvPr>
            <p:cNvSpPr>
              <a:spLocks noChangeArrowheads="1"/>
            </p:cNvSpPr>
            <p:nvPr/>
          </p:nvSpPr>
          <p:spPr bwMode="auto">
            <a:xfrm>
              <a:off x="768" y="1247"/>
              <a:ext cx="4320" cy="1186"/>
            </a:xfrm>
            <a:prstGeom prst="rect">
              <a:avLst/>
            </a:prstGeom>
            <a:noFill/>
            <a:ln w="1587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1800">
                <a:solidFill>
                  <a:schemeClr val="tx1"/>
                </a:solidFill>
              </a:endParaRPr>
            </a:p>
          </p:txBody>
        </p:sp>
        <p:sp>
          <p:nvSpPr>
            <p:cNvPr id="28686" name="Text Box 7">
              <a:extLst>
                <a:ext uri="{FF2B5EF4-FFF2-40B4-BE49-F238E27FC236}">
                  <a16:creationId xmlns:a16="http://schemas.microsoft.com/office/drawing/2014/main" id="{8545B4A9-4C76-41AE-89E3-87E8373C6748}"/>
                </a:ext>
              </a:extLst>
            </p:cNvPr>
            <p:cNvSpPr txBox="1">
              <a:spLocks noChangeArrowheads="1"/>
            </p:cNvSpPr>
            <p:nvPr/>
          </p:nvSpPr>
          <p:spPr bwMode="auto">
            <a:xfrm>
              <a:off x="4070" y="1826"/>
              <a:ext cx="800"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1800">
                  <a:solidFill>
                    <a:srgbClr val="990000"/>
                  </a:solidFill>
                </a:rPr>
                <a:t>First query</a:t>
              </a:r>
            </a:p>
          </p:txBody>
        </p:sp>
      </p:grpSp>
      <p:grpSp>
        <p:nvGrpSpPr>
          <p:cNvPr id="28679" name="Group 10">
            <a:extLst>
              <a:ext uri="{FF2B5EF4-FFF2-40B4-BE49-F238E27FC236}">
                <a16:creationId xmlns:a16="http://schemas.microsoft.com/office/drawing/2014/main" id="{ADBC97FD-2721-45FF-892D-12ED71A55DD5}"/>
              </a:ext>
            </a:extLst>
          </p:cNvPr>
          <p:cNvGrpSpPr>
            <a:grpSpLocks/>
          </p:cNvGrpSpPr>
          <p:nvPr/>
        </p:nvGrpSpPr>
        <p:grpSpPr bwMode="auto">
          <a:xfrm>
            <a:off x="3124200" y="4152900"/>
            <a:ext cx="6858000" cy="2065338"/>
            <a:chOff x="768" y="2718"/>
            <a:chExt cx="4320" cy="1200"/>
          </a:xfrm>
        </p:grpSpPr>
        <p:sp>
          <p:nvSpPr>
            <p:cNvPr id="28683" name="Rectangle 6">
              <a:extLst>
                <a:ext uri="{FF2B5EF4-FFF2-40B4-BE49-F238E27FC236}">
                  <a16:creationId xmlns:a16="http://schemas.microsoft.com/office/drawing/2014/main" id="{99E652BD-F8EB-48B5-A01E-DA12315E82FE}"/>
                </a:ext>
              </a:extLst>
            </p:cNvPr>
            <p:cNvSpPr>
              <a:spLocks noChangeArrowheads="1"/>
            </p:cNvSpPr>
            <p:nvPr/>
          </p:nvSpPr>
          <p:spPr bwMode="auto">
            <a:xfrm>
              <a:off x="768" y="2718"/>
              <a:ext cx="4320" cy="1200"/>
            </a:xfrm>
            <a:prstGeom prst="rect">
              <a:avLst/>
            </a:prstGeom>
            <a:noFill/>
            <a:ln w="1587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1800">
                <a:solidFill>
                  <a:schemeClr val="tx1"/>
                </a:solidFill>
              </a:endParaRPr>
            </a:p>
          </p:txBody>
        </p:sp>
        <p:sp>
          <p:nvSpPr>
            <p:cNvPr id="28684" name="Text Box 8">
              <a:extLst>
                <a:ext uri="{FF2B5EF4-FFF2-40B4-BE49-F238E27FC236}">
                  <a16:creationId xmlns:a16="http://schemas.microsoft.com/office/drawing/2014/main" id="{72140B11-E87E-4255-BD93-BB71D699E621}"/>
                </a:ext>
              </a:extLst>
            </p:cNvPr>
            <p:cNvSpPr txBox="1">
              <a:spLocks noChangeArrowheads="1"/>
            </p:cNvSpPr>
            <p:nvPr/>
          </p:nvSpPr>
          <p:spPr bwMode="auto">
            <a:xfrm>
              <a:off x="4080" y="3260"/>
              <a:ext cx="990"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1800">
                  <a:solidFill>
                    <a:srgbClr val="990000"/>
                  </a:solidFill>
                </a:rPr>
                <a:t>Second query</a:t>
              </a:r>
            </a:p>
          </p:txBody>
        </p:sp>
      </p:grpSp>
      <p:grpSp>
        <p:nvGrpSpPr>
          <p:cNvPr id="28680" name="Group 13">
            <a:extLst>
              <a:ext uri="{FF2B5EF4-FFF2-40B4-BE49-F238E27FC236}">
                <a16:creationId xmlns:a16="http://schemas.microsoft.com/office/drawing/2014/main" id="{49BC959C-2CAD-485D-BC5A-A61FE393DE51}"/>
              </a:ext>
            </a:extLst>
          </p:cNvPr>
          <p:cNvGrpSpPr>
            <a:grpSpLocks/>
          </p:cNvGrpSpPr>
          <p:nvPr/>
        </p:nvGrpSpPr>
        <p:grpSpPr bwMode="auto">
          <a:xfrm>
            <a:off x="1538289" y="3870326"/>
            <a:ext cx="1673225" cy="366713"/>
            <a:chOff x="2" y="2496"/>
            <a:chExt cx="1054" cy="231"/>
          </a:xfrm>
        </p:grpSpPr>
        <p:sp>
          <p:nvSpPr>
            <p:cNvPr id="28681" name="Text Box 11">
              <a:extLst>
                <a:ext uri="{FF2B5EF4-FFF2-40B4-BE49-F238E27FC236}">
                  <a16:creationId xmlns:a16="http://schemas.microsoft.com/office/drawing/2014/main" id="{DAFDAED1-0E17-4AF5-B42D-810A84CFAEB9}"/>
                </a:ext>
              </a:extLst>
            </p:cNvPr>
            <p:cNvSpPr txBox="1">
              <a:spLocks noChangeArrowheads="1"/>
            </p:cNvSpPr>
            <p:nvPr/>
          </p:nvSpPr>
          <p:spPr bwMode="auto">
            <a:xfrm>
              <a:off x="2" y="2496"/>
              <a:ext cx="67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1800">
                  <a:solidFill>
                    <a:srgbClr val="990000"/>
                  </a:solidFill>
                </a:rPr>
                <a:t>Combine</a:t>
              </a:r>
            </a:p>
          </p:txBody>
        </p:sp>
        <p:sp>
          <p:nvSpPr>
            <p:cNvPr id="28682" name="Line 12">
              <a:extLst>
                <a:ext uri="{FF2B5EF4-FFF2-40B4-BE49-F238E27FC236}">
                  <a16:creationId xmlns:a16="http://schemas.microsoft.com/office/drawing/2014/main" id="{A4A891E4-DA41-4BEC-B476-2FE28FEC9830}"/>
                </a:ext>
              </a:extLst>
            </p:cNvPr>
            <p:cNvSpPr>
              <a:spLocks noChangeShapeType="1"/>
            </p:cNvSpPr>
            <p:nvPr/>
          </p:nvSpPr>
          <p:spPr bwMode="auto">
            <a:xfrm>
              <a:off x="672" y="2592"/>
              <a:ext cx="384" cy="0"/>
            </a:xfrm>
            <a:prstGeom prst="line">
              <a:avLst/>
            </a:prstGeom>
            <a:noFill/>
            <a:ln w="15875">
              <a:solidFill>
                <a:srgbClr val="80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a:extLst>
              <a:ext uri="{FF2B5EF4-FFF2-40B4-BE49-F238E27FC236}">
                <a16:creationId xmlns:a16="http://schemas.microsoft.com/office/drawing/2014/main" id="{7998C0C8-3FF7-4E04-8BCB-E97AB910497A}"/>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C57BC665-A3A9-4978-956D-AFF43906B120}" type="slidenum">
              <a:rPr lang="en-US" altLang="en-US" smtClean="0">
                <a:solidFill>
                  <a:srgbClr val="000000"/>
                </a:solidFill>
                <a:latin typeface="Arial" panose="020B0604020202020204" pitchFamily="34" charset="0"/>
              </a:rPr>
              <a:pPr eaLnBrk="1" hangingPunct="1">
                <a:defRPr/>
              </a:pPr>
              <a:t>31</a:t>
            </a:fld>
            <a:endParaRPr lang="en-US" altLang="en-US">
              <a:solidFill>
                <a:srgbClr val="000000"/>
              </a:solidFill>
              <a:latin typeface="Arial" panose="020B0604020202020204" pitchFamily="34" charset="0"/>
            </a:endParaRPr>
          </a:p>
        </p:txBody>
      </p:sp>
      <p:sp>
        <p:nvSpPr>
          <p:cNvPr id="30723" name="Text Box 2">
            <a:extLst>
              <a:ext uri="{FF2B5EF4-FFF2-40B4-BE49-F238E27FC236}">
                <a16:creationId xmlns:a16="http://schemas.microsoft.com/office/drawing/2014/main" id="{1EBFF60B-E0E1-4096-A4E7-747129F48A16}"/>
              </a:ext>
            </a:extLst>
          </p:cNvPr>
          <p:cNvSpPr txBox="1">
            <a:spLocks noChangeArrowheads="1"/>
          </p:cNvSpPr>
          <p:nvPr/>
        </p:nvSpPr>
        <p:spPr bwMode="auto">
          <a:xfrm>
            <a:off x="2514600" y="193676"/>
            <a:ext cx="5715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2400">
                <a:latin typeface="Times New Roman" panose="02020603050405020304" pitchFamily="18" charset="0"/>
              </a:rPr>
              <a:t>Figure 7-8 Combining queries using UNION</a:t>
            </a:r>
          </a:p>
        </p:txBody>
      </p:sp>
      <p:pic>
        <p:nvPicPr>
          <p:cNvPr id="30724" name="Picture 4" descr="Noname.gif">
            <a:extLst>
              <a:ext uri="{FF2B5EF4-FFF2-40B4-BE49-F238E27FC236}">
                <a16:creationId xmlns:a16="http://schemas.microsoft.com/office/drawing/2014/main" id="{8FF99E27-C668-4C38-8987-3B3088F6339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87513" y="676275"/>
            <a:ext cx="8426450" cy="545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5" name="TextBox 5">
            <a:extLst>
              <a:ext uri="{FF2B5EF4-FFF2-40B4-BE49-F238E27FC236}">
                <a16:creationId xmlns:a16="http://schemas.microsoft.com/office/drawing/2014/main" id="{D4528EF3-9B81-4E6A-99EF-DE4EDD7A6461}"/>
              </a:ext>
            </a:extLst>
          </p:cNvPr>
          <p:cNvSpPr txBox="1">
            <a:spLocks noChangeArrowheads="1"/>
          </p:cNvSpPr>
          <p:nvPr/>
        </p:nvSpPr>
        <p:spPr bwMode="auto">
          <a:xfrm>
            <a:off x="8350251" y="1995488"/>
            <a:ext cx="2151063" cy="2309812"/>
          </a:xfrm>
          <a:prstGeom prst="rect">
            <a:avLst/>
          </a:prstGeom>
          <a:solidFill>
            <a:schemeClr val="tx1"/>
          </a:solidFill>
          <a:ln w="9525">
            <a:solidFill>
              <a:schemeClr val="accent1"/>
            </a:solidFill>
            <a:miter lim="800000"/>
            <a:headEnd/>
            <a:tailEnd/>
          </a:ln>
        </p:spPr>
        <p:txBody>
          <a:bodyPr>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1800" dirty="0">
                <a:solidFill>
                  <a:schemeClr val="bg1"/>
                </a:solidFill>
              </a:rPr>
              <a:t>Note: with UNION queries, the quantity and data types of the attributes in the SELECT clauses of both queries must be identical </a:t>
            </a:r>
          </a:p>
        </p:txBody>
      </p:sp>
      <p:sp>
        <p:nvSpPr>
          <p:cNvPr id="30726" name="Rectangle 6">
            <a:extLst>
              <a:ext uri="{FF2B5EF4-FFF2-40B4-BE49-F238E27FC236}">
                <a16:creationId xmlns:a16="http://schemas.microsoft.com/office/drawing/2014/main" id="{DC3190FA-3DFA-4345-8E89-FC50396CBE9E}"/>
              </a:ext>
            </a:extLst>
          </p:cNvPr>
          <p:cNvSpPr>
            <a:spLocks noChangeArrowheads="1"/>
          </p:cNvSpPr>
          <p:nvPr/>
        </p:nvSpPr>
        <p:spPr bwMode="auto">
          <a:xfrm>
            <a:off x="2644775" y="3463926"/>
            <a:ext cx="5073650" cy="231775"/>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algn="ctr" eaLnBrk="1" hangingPunct="1">
              <a:spcBef>
                <a:spcPct val="0"/>
              </a:spcBef>
              <a:buClrTx/>
              <a:buSzTx/>
              <a:buFontTx/>
              <a:buNone/>
            </a:pPr>
            <a:endParaRPr lang="en-US" altLang="en-US" sz="1800">
              <a:solidFill>
                <a:srgbClr val="990000"/>
              </a:solidFill>
            </a:endParaRPr>
          </a:p>
        </p:txBody>
      </p:sp>
      <p:sp>
        <p:nvSpPr>
          <p:cNvPr id="30727" name="Rectangle 7">
            <a:extLst>
              <a:ext uri="{FF2B5EF4-FFF2-40B4-BE49-F238E27FC236}">
                <a16:creationId xmlns:a16="http://schemas.microsoft.com/office/drawing/2014/main" id="{36DA570F-2307-4026-BCE6-28C0692C07CE}"/>
              </a:ext>
            </a:extLst>
          </p:cNvPr>
          <p:cNvSpPr>
            <a:spLocks noChangeArrowheads="1"/>
          </p:cNvSpPr>
          <p:nvPr/>
        </p:nvSpPr>
        <p:spPr bwMode="auto">
          <a:xfrm>
            <a:off x="2655888" y="900113"/>
            <a:ext cx="5886450" cy="195262"/>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algn="ctr" eaLnBrk="1" hangingPunct="1">
              <a:spcBef>
                <a:spcPct val="0"/>
              </a:spcBef>
              <a:buClrTx/>
              <a:buSzTx/>
              <a:buFontTx/>
              <a:buNone/>
            </a:pPr>
            <a:endParaRPr lang="en-US" altLang="en-US" sz="1800">
              <a:solidFill>
                <a:srgbClr val="99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3">
            <a:extLst>
              <a:ext uri="{FF2B5EF4-FFF2-40B4-BE49-F238E27FC236}">
                <a16:creationId xmlns:a16="http://schemas.microsoft.com/office/drawing/2014/main" id="{21C7435C-2B58-4E78-9101-5A0F6AB467F5}"/>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F03ECD04-1791-45E3-B36B-049BC55AAB79}" type="slidenum">
              <a:rPr lang="en-US" altLang="en-US" smtClean="0">
                <a:solidFill>
                  <a:srgbClr val="000000"/>
                </a:solidFill>
                <a:latin typeface="Arial" panose="020B0604020202020204" pitchFamily="34" charset="0"/>
              </a:rPr>
              <a:pPr eaLnBrk="1" hangingPunct="1">
                <a:defRPr/>
              </a:pPr>
              <a:t>32</a:t>
            </a:fld>
            <a:endParaRPr lang="en-US" altLang="en-US">
              <a:solidFill>
                <a:srgbClr val="000000"/>
              </a:solidFill>
              <a:latin typeface="Arial" panose="020B0604020202020204" pitchFamily="34" charset="0"/>
            </a:endParaRPr>
          </a:p>
        </p:txBody>
      </p:sp>
      <p:sp>
        <p:nvSpPr>
          <p:cNvPr id="346114" name="Rectangle 2">
            <a:extLst>
              <a:ext uri="{FF2B5EF4-FFF2-40B4-BE49-F238E27FC236}">
                <a16:creationId xmlns:a16="http://schemas.microsoft.com/office/drawing/2014/main" id="{9C399DEF-F734-485F-842C-508B4912BF14}"/>
              </a:ext>
            </a:extLst>
          </p:cNvPr>
          <p:cNvSpPr>
            <a:spLocks noGrp="1" noChangeArrowheads="1"/>
          </p:cNvSpPr>
          <p:nvPr>
            <p:ph type="title"/>
          </p:nvPr>
        </p:nvSpPr>
        <p:spPr>
          <a:xfrm>
            <a:off x="1981200" y="187325"/>
            <a:ext cx="8229600" cy="762000"/>
          </a:xfrm>
        </p:spPr>
        <p:txBody>
          <a:bodyPr/>
          <a:lstStyle/>
          <a:p>
            <a:pPr eaLnBrk="1" hangingPunct="1">
              <a:defRPr/>
            </a:pPr>
            <a:r>
              <a:rPr lang="en-US" dirty="0"/>
              <a:t>Union ALL Queries</a:t>
            </a:r>
          </a:p>
        </p:txBody>
      </p:sp>
      <p:sp>
        <p:nvSpPr>
          <p:cNvPr id="346115" name="Rectangle 3">
            <a:extLst>
              <a:ext uri="{FF2B5EF4-FFF2-40B4-BE49-F238E27FC236}">
                <a16:creationId xmlns:a16="http://schemas.microsoft.com/office/drawing/2014/main" id="{3912FD24-D556-47F0-8CB9-8AD228826212}"/>
              </a:ext>
            </a:extLst>
          </p:cNvPr>
          <p:cNvSpPr>
            <a:spLocks noGrp="1" noChangeArrowheads="1"/>
          </p:cNvSpPr>
          <p:nvPr>
            <p:ph type="body" idx="1"/>
          </p:nvPr>
        </p:nvSpPr>
        <p:spPr>
          <a:xfrm>
            <a:off x="1905000" y="900113"/>
            <a:ext cx="8229600" cy="990600"/>
          </a:xfrm>
        </p:spPr>
        <p:txBody>
          <a:bodyPr/>
          <a:lstStyle/>
          <a:p>
            <a:pPr eaLnBrk="1" hangingPunct="1">
              <a:defRPr/>
            </a:pPr>
            <a:r>
              <a:rPr lang="en-US" dirty="0"/>
              <a:t>Combine the output (union of multiple queries) together into a single result table ( WITH DUPS)</a:t>
            </a:r>
          </a:p>
        </p:txBody>
      </p:sp>
      <p:grpSp>
        <p:nvGrpSpPr>
          <p:cNvPr id="32773" name="Group 9">
            <a:extLst>
              <a:ext uri="{FF2B5EF4-FFF2-40B4-BE49-F238E27FC236}">
                <a16:creationId xmlns:a16="http://schemas.microsoft.com/office/drawing/2014/main" id="{EE5D728A-52DA-4BB7-89B8-84AEFFDB30DC}"/>
              </a:ext>
            </a:extLst>
          </p:cNvPr>
          <p:cNvGrpSpPr>
            <a:grpSpLocks/>
          </p:cNvGrpSpPr>
          <p:nvPr/>
        </p:nvGrpSpPr>
        <p:grpSpPr bwMode="auto">
          <a:xfrm>
            <a:off x="3124200" y="1906589"/>
            <a:ext cx="6858000" cy="1995487"/>
            <a:chOff x="768" y="1247"/>
            <a:chExt cx="4320" cy="1186"/>
          </a:xfrm>
        </p:grpSpPr>
        <p:sp>
          <p:nvSpPr>
            <p:cNvPr id="32781" name="Rectangle 5">
              <a:extLst>
                <a:ext uri="{FF2B5EF4-FFF2-40B4-BE49-F238E27FC236}">
                  <a16:creationId xmlns:a16="http://schemas.microsoft.com/office/drawing/2014/main" id="{A73070FE-AA67-443B-A3FD-6DC303752BC8}"/>
                </a:ext>
              </a:extLst>
            </p:cNvPr>
            <p:cNvSpPr>
              <a:spLocks noChangeArrowheads="1"/>
            </p:cNvSpPr>
            <p:nvPr/>
          </p:nvSpPr>
          <p:spPr bwMode="auto">
            <a:xfrm>
              <a:off x="768" y="1247"/>
              <a:ext cx="4320" cy="1186"/>
            </a:xfrm>
            <a:prstGeom prst="rect">
              <a:avLst/>
            </a:prstGeom>
            <a:noFill/>
            <a:ln w="1587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1800">
                <a:solidFill>
                  <a:schemeClr val="tx1"/>
                </a:solidFill>
              </a:endParaRPr>
            </a:p>
          </p:txBody>
        </p:sp>
        <p:sp>
          <p:nvSpPr>
            <p:cNvPr id="32782" name="Text Box 7">
              <a:extLst>
                <a:ext uri="{FF2B5EF4-FFF2-40B4-BE49-F238E27FC236}">
                  <a16:creationId xmlns:a16="http://schemas.microsoft.com/office/drawing/2014/main" id="{E0F34119-42A2-4E78-BA24-F54E5E5F9B3B}"/>
                </a:ext>
              </a:extLst>
            </p:cNvPr>
            <p:cNvSpPr txBox="1">
              <a:spLocks noChangeArrowheads="1"/>
            </p:cNvSpPr>
            <p:nvPr/>
          </p:nvSpPr>
          <p:spPr bwMode="auto">
            <a:xfrm>
              <a:off x="4070" y="1826"/>
              <a:ext cx="800"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1800">
                  <a:solidFill>
                    <a:srgbClr val="990000"/>
                  </a:solidFill>
                </a:rPr>
                <a:t>First query</a:t>
              </a:r>
            </a:p>
          </p:txBody>
        </p:sp>
      </p:grpSp>
      <p:grpSp>
        <p:nvGrpSpPr>
          <p:cNvPr id="32774" name="Group 10">
            <a:extLst>
              <a:ext uri="{FF2B5EF4-FFF2-40B4-BE49-F238E27FC236}">
                <a16:creationId xmlns:a16="http://schemas.microsoft.com/office/drawing/2014/main" id="{34179D6B-495D-4203-B2EB-00C50AC524CE}"/>
              </a:ext>
            </a:extLst>
          </p:cNvPr>
          <p:cNvGrpSpPr>
            <a:grpSpLocks/>
          </p:cNvGrpSpPr>
          <p:nvPr/>
        </p:nvGrpSpPr>
        <p:grpSpPr bwMode="auto">
          <a:xfrm>
            <a:off x="3124200" y="4152900"/>
            <a:ext cx="6858000" cy="2065338"/>
            <a:chOff x="768" y="2718"/>
            <a:chExt cx="4320" cy="1200"/>
          </a:xfrm>
        </p:grpSpPr>
        <p:sp>
          <p:nvSpPr>
            <p:cNvPr id="32779" name="Rectangle 6">
              <a:extLst>
                <a:ext uri="{FF2B5EF4-FFF2-40B4-BE49-F238E27FC236}">
                  <a16:creationId xmlns:a16="http://schemas.microsoft.com/office/drawing/2014/main" id="{99ED8E14-DE64-43A7-9686-3C3E0B2E4363}"/>
                </a:ext>
              </a:extLst>
            </p:cNvPr>
            <p:cNvSpPr>
              <a:spLocks noChangeArrowheads="1"/>
            </p:cNvSpPr>
            <p:nvPr/>
          </p:nvSpPr>
          <p:spPr bwMode="auto">
            <a:xfrm>
              <a:off x="768" y="2718"/>
              <a:ext cx="4320" cy="1200"/>
            </a:xfrm>
            <a:prstGeom prst="rect">
              <a:avLst/>
            </a:prstGeom>
            <a:noFill/>
            <a:ln w="1587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1800">
                <a:solidFill>
                  <a:schemeClr val="tx1"/>
                </a:solidFill>
              </a:endParaRPr>
            </a:p>
          </p:txBody>
        </p:sp>
        <p:sp>
          <p:nvSpPr>
            <p:cNvPr id="32780" name="Text Box 8">
              <a:extLst>
                <a:ext uri="{FF2B5EF4-FFF2-40B4-BE49-F238E27FC236}">
                  <a16:creationId xmlns:a16="http://schemas.microsoft.com/office/drawing/2014/main" id="{382F6726-836F-4B18-B067-C68BC466DD0C}"/>
                </a:ext>
              </a:extLst>
            </p:cNvPr>
            <p:cNvSpPr txBox="1">
              <a:spLocks noChangeArrowheads="1"/>
            </p:cNvSpPr>
            <p:nvPr/>
          </p:nvSpPr>
          <p:spPr bwMode="auto">
            <a:xfrm>
              <a:off x="4080" y="3260"/>
              <a:ext cx="990"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1800">
                  <a:solidFill>
                    <a:srgbClr val="990000"/>
                  </a:solidFill>
                </a:rPr>
                <a:t>Second query</a:t>
              </a:r>
            </a:p>
          </p:txBody>
        </p:sp>
      </p:grpSp>
      <p:grpSp>
        <p:nvGrpSpPr>
          <p:cNvPr id="32775" name="Group 13">
            <a:extLst>
              <a:ext uri="{FF2B5EF4-FFF2-40B4-BE49-F238E27FC236}">
                <a16:creationId xmlns:a16="http://schemas.microsoft.com/office/drawing/2014/main" id="{ECCC0BEB-91D9-4DD9-A3C1-D555138E09FB}"/>
              </a:ext>
            </a:extLst>
          </p:cNvPr>
          <p:cNvGrpSpPr>
            <a:grpSpLocks/>
          </p:cNvGrpSpPr>
          <p:nvPr/>
        </p:nvGrpSpPr>
        <p:grpSpPr bwMode="auto">
          <a:xfrm>
            <a:off x="1538289" y="3870326"/>
            <a:ext cx="1673225" cy="366713"/>
            <a:chOff x="2" y="2496"/>
            <a:chExt cx="1054" cy="231"/>
          </a:xfrm>
        </p:grpSpPr>
        <p:sp>
          <p:nvSpPr>
            <p:cNvPr id="32777" name="Text Box 11">
              <a:extLst>
                <a:ext uri="{FF2B5EF4-FFF2-40B4-BE49-F238E27FC236}">
                  <a16:creationId xmlns:a16="http://schemas.microsoft.com/office/drawing/2014/main" id="{0AEDC32B-8AD1-4618-BB95-3A2FEBF7F8B6}"/>
                </a:ext>
              </a:extLst>
            </p:cNvPr>
            <p:cNvSpPr txBox="1">
              <a:spLocks noChangeArrowheads="1"/>
            </p:cNvSpPr>
            <p:nvPr/>
          </p:nvSpPr>
          <p:spPr bwMode="auto">
            <a:xfrm>
              <a:off x="2" y="2496"/>
              <a:ext cx="67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1800">
                  <a:solidFill>
                    <a:srgbClr val="990000"/>
                  </a:solidFill>
                </a:rPr>
                <a:t>Combine</a:t>
              </a:r>
            </a:p>
          </p:txBody>
        </p:sp>
        <p:sp>
          <p:nvSpPr>
            <p:cNvPr id="32778" name="Line 12">
              <a:extLst>
                <a:ext uri="{FF2B5EF4-FFF2-40B4-BE49-F238E27FC236}">
                  <a16:creationId xmlns:a16="http://schemas.microsoft.com/office/drawing/2014/main" id="{405FFCB2-0DCD-47FA-ACA7-60DE25DA984A}"/>
                </a:ext>
              </a:extLst>
            </p:cNvPr>
            <p:cNvSpPr>
              <a:spLocks noChangeShapeType="1"/>
            </p:cNvSpPr>
            <p:nvPr/>
          </p:nvSpPr>
          <p:spPr bwMode="auto">
            <a:xfrm>
              <a:off x="672" y="2592"/>
              <a:ext cx="384" cy="0"/>
            </a:xfrm>
            <a:prstGeom prst="line">
              <a:avLst/>
            </a:prstGeom>
            <a:noFill/>
            <a:ln w="15875">
              <a:solidFill>
                <a:srgbClr val="80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pic>
        <p:nvPicPr>
          <p:cNvPr id="32776" name="Picture 1">
            <a:extLst>
              <a:ext uri="{FF2B5EF4-FFF2-40B4-BE49-F238E27FC236}">
                <a16:creationId xmlns:a16="http://schemas.microsoft.com/office/drawing/2014/main" id="{626FEF6D-E6B7-45F4-A142-5014526F19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1" y="1890714"/>
            <a:ext cx="6924675" cy="458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D4081E-90D4-43C3-AD4E-E28AE92D81FA}"/>
              </a:ext>
            </a:extLst>
          </p:cNvPr>
          <p:cNvSpPr>
            <a:spLocks noGrp="1"/>
          </p:cNvSpPr>
          <p:nvPr>
            <p:ph type="title"/>
          </p:nvPr>
        </p:nvSpPr>
        <p:spPr>
          <a:xfrm>
            <a:off x="838200" y="631825"/>
            <a:ext cx="10515600" cy="1325563"/>
          </a:xfrm>
        </p:spPr>
        <p:txBody>
          <a:bodyPr>
            <a:normAutofit/>
          </a:bodyPr>
          <a:lstStyle/>
          <a:p>
            <a:r>
              <a:rPr lang="en-US" dirty="0"/>
              <a:t>Persistent  Stored Module (PSM)</a:t>
            </a:r>
          </a:p>
        </p:txBody>
      </p:sp>
      <p:sp>
        <p:nvSpPr>
          <p:cNvPr id="3" name="Content Placeholder 2">
            <a:extLst>
              <a:ext uri="{FF2B5EF4-FFF2-40B4-BE49-F238E27FC236}">
                <a16:creationId xmlns:a16="http://schemas.microsoft.com/office/drawing/2014/main" id="{01D12E02-7D8F-4964-8F60-180B47A81F0B}"/>
              </a:ext>
            </a:extLst>
          </p:cNvPr>
          <p:cNvSpPr>
            <a:spLocks noGrp="1"/>
          </p:cNvSpPr>
          <p:nvPr>
            <p:ph idx="1"/>
          </p:nvPr>
        </p:nvSpPr>
        <p:spPr>
          <a:xfrm>
            <a:off x="838200" y="2057400"/>
            <a:ext cx="10515600" cy="3871762"/>
          </a:xfrm>
        </p:spPr>
        <p:txBody>
          <a:bodyPr>
            <a:normAutofit/>
          </a:bodyPr>
          <a:lstStyle/>
          <a:p>
            <a:pPr>
              <a:defRPr/>
            </a:pPr>
            <a:r>
              <a:rPr lang="en-US" sz="2400" dirty="0"/>
              <a:t>Persistent Stored Modules (SQL/PSM)</a:t>
            </a:r>
          </a:p>
          <a:p>
            <a:pPr lvl="1">
              <a:defRPr/>
            </a:pPr>
            <a:r>
              <a:rPr lang="en-US" dirty="0"/>
              <a:t>Capability to create and drop code modules</a:t>
            </a:r>
          </a:p>
          <a:p>
            <a:pPr lvl="1">
              <a:defRPr/>
            </a:pPr>
            <a:r>
              <a:rPr lang="en-US" dirty="0"/>
              <a:t>New statements:</a:t>
            </a:r>
          </a:p>
          <a:p>
            <a:pPr lvl="2">
              <a:defRPr/>
            </a:pPr>
            <a:r>
              <a:rPr lang="en-US" sz="2400" dirty="0"/>
              <a:t>CASE, IF, LOOP, FOR, WHILE, etc.</a:t>
            </a:r>
          </a:p>
          <a:p>
            <a:pPr lvl="2">
              <a:defRPr/>
            </a:pPr>
            <a:r>
              <a:rPr lang="en-US" sz="2400" dirty="0"/>
              <a:t>Makes SQL into a procedural language</a:t>
            </a:r>
          </a:p>
          <a:p>
            <a:pPr>
              <a:defRPr/>
            </a:pPr>
            <a:r>
              <a:rPr lang="en-US" sz="2400" dirty="0"/>
              <a:t>Oracle has propriety version called PL/SQL, and Microsoft SQL Server has Transact/SQL</a:t>
            </a:r>
          </a:p>
          <a:p>
            <a:pPr marL="0" indent="0">
              <a:buNone/>
            </a:pPr>
            <a:endParaRPr lang="en-US" sz="2400" dirty="0"/>
          </a:p>
        </p:txBody>
      </p:sp>
    </p:spTree>
    <p:extLst>
      <p:ext uri="{BB962C8B-B14F-4D97-AF65-F5344CB8AC3E}">
        <p14:creationId xmlns:p14="http://schemas.microsoft.com/office/powerpoint/2010/main" val="25107697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76708-88C5-4261-B653-03BA212D8517}"/>
              </a:ext>
            </a:extLst>
          </p:cNvPr>
          <p:cNvSpPr>
            <a:spLocks noGrp="1"/>
          </p:cNvSpPr>
          <p:nvPr>
            <p:ph type="title"/>
          </p:nvPr>
        </p:nvSpPr>
        <p:spPr/>
        <p:txBody>
          <a:bodyPr/>
          <a:lstStyle/>
          <a:p>
            <a:r>
              <a:rPr lang="en-US" dirty="0"/>
              <a:t>IF-THEN-ELSE logic in SQL</a:t>
            </a:r>
          </a:p>
        </p:txBody>
      </p:sp>
      <p:sp>
        <p:nvSpPr>
          <p:cNvPr id="3" name="Content Placeholder 2">
            <a:extLst>
              <a:ext uri="{FF2B5EF4-FFF2-40B4-BE49-F238E27FC236}">
                <a16:creationId xmlns:a16="http://schemas.microsoft.com/office/drawing/2014/main" id="{B6C1122E-1B9D-41D2-89E1-2C0487ECF8EF}"/>
              </a:ext>
            </a:extLst>
          </p:cNvPr>
          <p:cNvSpPr>
            <a:spLocks noGrp="1"/>
          </p:cNvSpPr>
          <p:nvPr>
            <p:ph idx="1"/>
          </p:nvPr>
        </p:nvSpPr>
        <p:spPr/>
        <p:txBody>
          <a:bodyPr/>
          <a:lstStyle/>
          <a:p>
            <a:pPr marL="0" indent="0">
              <a:buNone/>
            </a:pPr>
            <a:r>
              <a:rPr lang="en-US" altLang="en-US" dirty="0">
                <a:cs typeface="Arial" panose="020B0604020202020204" pitchFamily="34" charset="0"/>
              </a:rPr>
              <a:t>SELECT </a:t>
            </a:r>
            <a:r>
              <a:rPr lang="en-US" altLang="en-US" dirty="0" err="1">
                <a:cs typeface="Arial" panose="020B0604020202020204" pitchFamily="34" charset="0"/>
              </a:rPr>
              <a:t>e.emp_fname</a:t>
            </a:r>
            <a:r>
              <a:rPr lang="en-US" altLang="en-US" dirty="0">
                <a:cs typeface="Arial" panose="020B0604020202020204" pitchFamily="34" charset="0"/>
              </a:rPr>
              <a:t>, </a:t>
            </a:r>
            <a:r>
              <a:rPr lang="en-US" altLang="en-US" dirty="0" err="1">
                <a:cs typeface="Arial" panose="020B0604020202020204" pitchFamily="34" charset="0"/>
              </a:rPr>
              <a:t>e.emp_lname</a:t>
            </a:r>
            <a:r>
              <a:rPr lang="en-US" altLang="en-US" dirty="0">
                <a:cs typeface="Arial" panose="020B0604020202020204" pitchFamily="34" charset="0"/>
              </a:rPr>
              <a:t>, location AS City, </a:t>
            </a:r>
          </a:p>
          <a:p>
            <a:pPr marL="0" indent="0">
              <a:buNone/>
            </a:pPr>
            <a:r>
              <a:rPr lang="en-US" altLang="en-US" dirty="0">
                <a:cs typeface="Arial" panose="020B0604020202020204" pitchFamily="34" charset="0"/>
              </a:rPr>
              <a:t>AS E when </a:t>
            </a:r>
            <a:r>
              <a:rPr lang="en-US" altLang="en-US" dirty="0" err="1">
                <a:cs typeface="Arial" panose="020B0604020202020204" pitchFamily="34" charset="0"/>
              </a:rPr>
              <a:t>d.location</a:t>
            </a:r>
            <a:r>
              <a:rPr lang="en-US" altLang="en-US" dirty="0">
                <a:cs typeface="Arial" panose="020B0604020202020204" pitchFamily="34" charset="0"/>
              </a:rPr>
              <a:t> ='London' THEN 'England' ELSE 'USA' END AS Country</a:t>
            </a:r>
          </a:p>
          <a:p>
            <a:pPr marL="0" indent="0">
              <a:buNone/>
            </a:pPr>
            <a:r>
              <a:rPr lang="en-US" altLang="en-US" dirty="0">
                <a:cs typeface="Arial" panose="020B0604020202020204" pitchFamily="34" charset="0"/>
              </a:rPr>
              <a:t>FROM employee e JOIN department d ON </a:t>
            </a:r>
            <a:r>
              <a:rPr lang="en-US" altLang="en-US" dirty="0" err="1">
                <a:cs typeface="Arial" panose="020B0604020202020204" pitchFamily="34" charset="0"/>
              </a:rPr>
              <a:t>e.dept_no</a:t>
            </a:r>
            <a:r>
              <a:rPr lang="en-US" altLang="en-US" dirty="0">
                <a:cs typeface="Arial" panose="020B0604020202020204" pitchFamily="34" charset="0"/>
              </a:rPr>
              <a:t> = </a:t>
            </a:r>
            <a:r>
              <a:rPr lang="en-US" altLang="en-US" dirty="0" err="1">
                <a:cs typeface="Arial" panose="020B0604020202020204" pitchFamily="34" charset="0"/>
              </a:rPr>
              <a:t>d.dept_no</a:t>
            </a:r>
            <a:endParaRPr lang="en-US" altLang="en-US" dirty="0">
              <a:cs typeface="Arial" panose="020B0604020202020204" pitchFamily="34" charset="0"/>
            </a:endParaRPr>
          </a:p>
          <a:p>
            <a:pPr marL="0" indent="0">
              <a:buNone/>
            </a:pPr>
            <a:r>
              <a:rPr lang="en-US" altLang="en-US" dirty="0">
                <a:cs typeface="Arial" panose="020B0604020202020204" pitchFamily="34" charset="0"/>
              </a:rPr>
              <a:t>WHERE  CASE when </a:t>
            </a:r>
            <a:r>
              <a:rPr lang="en-US" altLang="en-US" dirty="0" err="1">
                <a:cs typeface="Arial" panose="020B0604020202020204" pitchFamily="34" charset="0"/>
              </a:rPr>
              <a:t>d.location</a:t>
            </a:r>
            <a:r>
              <a:rPr lang="en-US" altLang="en-US" dirty="0">
                <a:cs typeface="Arial" panose="020B0604020202020204" pitchFamily="34" charset="0"/>
              </a:rPr>
              <a:t> ='London' THEN 'England' ELSE 'USA' END =@Country</a:t>
            </a:r>
          </a:p>
          <a:p>
            <a:pPr marL="0" indent="0">
              <a:buNone/>
            </a:pPr>
            <a:r>
              <a:rPr lang="en-US" altLang="en-US" dirty="0">
                <a:cs typeface="Arial" panose="020B0604020202020204" pitchFamily="34" charset="0"/>
              </a:rPr>
              <a:t>END</a:t>
            </a:r>
          </a:p>
          <a:p>
            <a:pPr marL="0" indent="0">
              <a:buNone/>
            </a:pPr>
            <a:endParaRPr lang="en-US" dirty="0"/>
          </a:p>
        </p:txBody>
      </p:sp>
    </p:spTree>
    <p:extLst>
      <p:ext uri="{BB962C8B-B14F-4D97-AF65-F5344CB8AC3E}">
        <p14:creationId xmlns:p14="http://schemas.microsoft.com/office/powerpoint/2010/main" val="6603152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6658" name="Rectangle 2">
            <a:extLst>
              <a:ext uri="{FF2B5EF4-FFF2-40B4-BE49-F238E27FC236}">
                <a16:creationId xmlns:a16="http://schemas.microsoft.com/office/drawing/2014/main" id="{0BBEE035-1254-4FE1-A269-E62FEF07255D}"/>
              </a:ext>
            </a:extLst>
          </p:cNvPr>
          <p:cNvSpPr>
            <a:spLocks noGrp="1" noChangeArrowheads="1"/>
          </p:cNvSpPr>
          <p:nvPr>
            <p:ph type="title"/>
          </p:nvPr>
        </p:nvSpPr>
        <p:spPr>
          <a:xfrm>
            <a:off x="838200" y="631825"/>
            <a:ext cx="10515600" cy="1325563"/>
          </a:xfrm>
        </p:spPr>
        <p:txBody>
          <a:bodyPr>
            <a:normAutofit/>
          </a:bodyPr>
          <a:lstStyle/>
          <a:p>
            <a:pPr eaLnBrk="1" hangingPunct="1">
              <a:defRPr/>
            </a:pPr>
            <a:r>
              <a:rPr lang="en-US"/>
              <a:t>Routines and Triggers</a:t>
            </a:r>
          </a:p>
        </p:txBody>
      </p:sp>
      <p:sp>
        <p:nvSpPr>
          <p:cNvPr id="326659" name="Rectangle 3">
            <a:extLst>
              <a:ext uri="{FF2B5EF4-FFF2-40B4-BE49-F238E27FC236}">
                <a16:creationId xmlns:a16="http://schemas.microsoft.com/office/drawing/2014/main" id="{43BF560A-39CE-4B22-A791-1A8591BDBB63}"/>
              </a:ext>
            </a:extLst>
          </p:cNvPr>
          <p:cNvSpPr>
            <a:spLocks noGrp="1" noChangeArrowheads="1"/>
          </p:cNvSpPr>
          <p:nvPr>
            <p:ph type="body" idx="1"/>
          </p:nvPr>
        </p:nvSpPr>
        <p:spPr>
          <a:xfrm>
            <a:off x="838200" y="2057400"/>
            <a:ext cx="10515600" cy="3871762"/>
          </a:xfrm>
        </p:spPr>
        <p:txBody>
          <a:bodyPr>
            <a:normAutofit/>
          </a:bodyPr>
          <a:lstStyle/>
          <a:p>
            <a:pPr eaLnBrk="1" hangingPunct="1">
              <a:defRPr/>
            </a:pPr>
            <a:r>
              <a:rPr lang="en-US" sz="2400" b="1"/>
              <a:t>Routines</a:t>
            </a:r>
          </a:p>
          <a:p>
            <a:pPr lvl="1" eaLnBrk="1" hangingPunct="1">
              <a:defRPr/>
            </a:pPr>
            <a:r>
              <a:rPr lang="en-US" dirty="0"/>
              <a:t>Program modules that execute on demand</a:t>
            </a:r>
            <a:endParaRPr lang="en-US"/>
          </a:p>
          <a:p>
            <a:pPr eaLnBrk="1" hangingPunct="1">
              <a:defRPr/>
            </a:pPr>
            <a:r>
              <a:rPr lang="en-US" sz="2400" b="1"/>
              <a:t>Functions</a:t>
            </a:r>
            <a:r>
              <a:rPr lang="en-US" sz="2400"/>
              <a:t>–routines that return values and take input parameters</a:t>
            </a:r>
          </a:p>
          <a:p>
            <a:pPr eaLnBrk="1" hangingPunct="1">
              <a:defRPr/>
            </a:pPr>
            <a:r>
              <a:rPr lang="en-US" sz="2400" b="1"/>
              <a:t>Procedures</a:t>
            </a:r>
            <a:r>
              <a:rPr lang="en-US" sz="2400"/>
              <a:t>–routines that do not return values and can take input or output parameters</a:t>
            </a:r>
          </a:p>
          <a:p>
            <a:pPr eaLnBrk="1" hangingPunct="1">
              <a:defRPr/>
            </a:pPr>
            <a:r>
              <a:rPr lang="en-US" sz="2400" b="1"/>
              <a:t>Triggers</a:t>
            </a:r>
            <a:r>
              <a:rPr lang="en-US" sz="2400"/>
              <a:t>–routines that execute in response to a database event (INSERT, UPDATE, or DELETE)</a:t>
            </a:r>
          </a:p>
          <a:p>
            <a:pPr lvl="1" eaLnBrk="1" hangingPunct="1">
              <a:defRPr/>
            </a:pPr>
            <a:endParaRPr lang="en-US"/>
          </a:p>
        </p:txBody>
      </p:sp>
      <p:sp>
        <p:nvSpPr>
          <p:cNvPr id="4" name="Slide Number Placeholder 3">
            <a:extLst>
              <a:ext uri="{FF2B5EF4-FFF2-40B4-BE49-F238E27FC236}">
                <a16:creationId xmlns:a16="http://schemas.microsoft.com/office/drawing/2014/main" id="{8769959B-F091-4D3F-B19A-ADF767BF10CE}"/>
              </a:ext>
            </a:extLst>
          </p:cNvPr>
          <p:cNvSpPr>
            <a:spLocks noGrp="1"/>
          </p:cNvSpPr>
          <p:nvPr>
            <p:ph type="sldNum" sz="quarter" idx="10"/>
          </p:nvPr>
        </p:nvSpPr>
        <p:spPr>
          <a:xfrm>
            <a:off x="8610600" y="6077585"/>
            <a:ext cx="2743200" cy="365125"/>
          </a:xfrm>
        </p:spPr>
        <p:txBody>
          <a:bodyPr>
            <a:norm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spcAft>
                <a:spcPts val="600"/>
              </a:spcAft>
              <a:defRPr/>
            </a:pPr>
            <a:fld id="{940E6689-8339-42D1-939F-AC67948723EB}" type="slidenum">
              <a:rPr lang="en-US" altLang="en-US">
                <a:solidFill>
                  <a:schemeClr val="tx1">
                    <a:lumMod val="75000"/>
                    <a:lumOff val="25000"/>
                  </a:schemeClr>
                </a:solidFill>
                <a:latin typeface="Arial" panose="020B0604020202020204" pitchFamily="34" charset="0"/>
              </a:rPr>
              <a:pPr eaLnBrk="1" hangingPunct="1">
                <a:spcAft>
                  <a:spcPts val="600"/>
                </a:spcAft>
                <a:defRPr/>
              </a:pPr>
              <a:t>35</a:t>
            </a:fld>
            <a:endParaRPr lang="en-US" altLang="en-US">
              <a:solidFill>
                <a:schemeClr val="tx1">
                  <a:lumMod val="75000"/>
                  <a:lumOff val="25000"/>
                </a:schemeClr>
              </a:solidFill>
              <a:latin typeface="Arial" panose="020B060402020202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7" descr="Noname.jpg">
            <a:extLst>
              <a:ext uri="{FF2B5EF4-FFF2-40B4-BE49-F238E27FC236}">
                <a16:creationId xmlns:a16="http://schemas.microsoft.com/office/drawing/2014/main" id="{BA0DED8E-ECBB-4A24-B4AF-F6EE36B9019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63838" y="787400"/>
            <a:ext cx="7391400" cy="542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1">
            <a:extLst>
              <a:ext uri="{FF2B5EF4-FFF2-40B4-BE49-F238E27FC236}">
                <a16:creationId xmlns:a16="http://schemas.microsoft.com/office/drawing/2014/main" id="{AD3A5BE5-CB6F-473F-8501-3E3706C3F5E8}"/>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A06EAE44-0B4A-43D1-AB3A-918888BDFB3C}" type="slidenum">
              <a:rPr lang="en-US" altLang="en-US" smtClean="0">
                <a:solidFill>
                  <a:srgbClr val="000000"/>
                </a:solidFill>
                <a:latin typeface="Arial" panose="020B0604020202020204" pitchFamily="34" charset="0"/>
              </a:rPr>
              <a:pPr eaLnBrk="1" hangingPunct="1">
                <a:defRPr/>
              </a:pPr>
              <a:t>36</a:t>
            </a:fld>
            <a:endParaRPr lang="en-US" altLang="en-US">
              <a:solidFill>
                <a:srgbClr val="000000"/>
              </a:solidFill>
              <a:latin typeface="Arial" panose="020B0604020202020204" pitchFamily="34" charset="0"/>
            </a:endParaRPr>
          </a:p>
        </p:txBody>
      </p:sp>
      <p:sp>
        <p:nvSpPr>
          <p:cNvPr id="58372" name="Text Box 3">
            <a:extLst>
              <a:ext uri="{FF2B5EF4-FFF2-40B4-BE49-F238E27FC236}">
                <a16:creationId xmlns:a16="http://schemas.microsoft.com/office/drawing/2014/main" id="{DAF7DD0B-B771-4172-AA47-C3E90D560858}"/>
              </a:ext>
            </a:extLst>
          </p:cNvPr>
          <p:cNvSpPr txBox="1">
            <a:spLocks noChangeArrowheads="1"/>
          </p:cNvSpPr>
          <p:nvPr/>
        </p:nvSpPr>
        <p:spPr bwMode="auto">
          <a:xfrm>
            <a:off x="2667001" y="193676"/>
            <a:ext cx="67913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2400">
                <a:latin typeface="Times New Roman" panose="02020603050405020304" pitchFamily="18" charset="0"/>
              </a:rPr>
              <a:t>Figure7-11Triggers contrasted with stored procedures</a:t>
            </a:r>
          </a:p>
        </p:txBody>
      </p:sp>
      <p:sp>
        <p:nvSpPr>
          <p:cNvPr id="58373" name="Text Box 4">
            <a:extLst>
              <a:ext uri="{FF2B5EF4-FFF2-40B4-BE49-F238E27FC236}">
                <a16:creationId xmlns:a16="http://schemas.microsoft.com/office/drawing/2014/main" id="{CB45723E-B7A6-444F-B536-FC242FD7A750}"/>
              </a:ext>
            </a:extLst>
          </p:cNvPr>
          <p:cNvSpPr txBox="1">
            <a:spLocks noChangeArrowheads="1"/>
          </p:cNvSpPr>
          <p:nvPr/>
        </p:nvSpPr>
        <p:spPr bwMode="auto">
          <a:xfrm>
            <a:off x="4294188" y="863600"/>
            <a:ext cx="40116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2400">
                <a:solidFill>
                  <a:srgbClr val="990000"/>
                </a:solidFill>
                <a:latin typeface="Times New Roman" panose="02020603050405020304" pitchFamily="18" charset="0"/>
              </a:rPr>
              <a:t>Procedures are called explicitly</a:t>
            </a:r>
          </a:p>
        </p:txBody>
      </p:sp>
      <p:sp>
        <p:nvSpPr>
          <p:cNvPr id="58374" name="Text Box 5">
            <a:extLst>
              <a:ext uri="{FF2B5EF4-FFF2-40B4-BE49-F238E27FC236}">
                <a16:creationId xmlns:a16="http://schemas.microsoft.com/office/drawing/2014/main" id="{9DCD3D56-47A5-46DD-A9B3-064A68105CFA}"/>
              </a:ext>
            </a:extLst>
          </p:cNvPr>
          <p:cNvSpPr txBox="1">
            <a:spLocks noChangeArrowheads="1"/>
          </p:cNvSpPr>
          <p:nvPr/>
        </p:nvSpPr>
        <p:spPr bwMode="auto">
          <a:xfrm>
            <a:off x="4875214" y="5702300"/>
            <a:ext cx="32781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2400">
                <a:solidFill>
                  <a:srgbClr val="990000"/>
                </a:solidFill>
                <a:latin typeface="Times New Roman" panose="02020603050405020304" pitchFamily="18" charset="0"/>
              </a:rPr>
              <a:t>Triggers are event-driven</a:t>
            </a:r>
          </a:p>
        </p:txBody>
      </p:sp>
      <p:sp>
        <p:nvSpPr>
          <p:cNvPr id="58375" name="Text Box 6">
            <a:extLst>
              <a:ext uri="{FF2B5EF4-FFF2-40B4-BE49-F238E27FC236}">
                <a16:creationId xmlns:a16="http://schemas.microsoft.com/office/drawing/2014/main" id="{2DCE5376-0B1A-4FFA-8AE2-415FB1BB323B}"/>
              </a:ext>
            </a:extLst>
          </p:cNvPr>
          <p:cNvSpPr txBox="1">
            <a:spLocks noChangeArrowheads="1"/>
          </p:cNvSpPr>
          <p:nvPr/>
        </p:nvSpPr>
        <p:spPr bwMode="auto">
          <a:xfrm>
            <a:off x="2667000" y="6019801"/>
            <a:ext cx="259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50000"/>
              </a:spcBef>
              <a:buClrTx/>
              <a:buSzTx/>
              <a:buFontTx/>
              <a:buNone/>
            </a:pPr>
            <a:r>
              <a:rPr lang="en-US" altLang="en-US" sz="1000" b="1">
                <a:solidFill>
                  <a:schemeClr val="tx1"/>
                </a:solidFill>
                <a:latin typeface="Times New Roman" panose="02020603050405020304" pitchFamily="18" charset="0"/>
              </a:rPr>
              <a:t>Source</a:t>
            </a:r>
            <a:r>
              <a:rPr lang="en-US" altLang="en-US" sz="1000">
                <a:solidFill>
                  <a:schemeClr val="tx1"/>
                </a:solidFill>
                <a:latin typeface="Times New Roman" panose="02020603050405020304" pitchFamily="18" charset="0"/>
              </a:rPr>
              <a:t>: adapted from Mullins, 1995.</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32705B-B215-4FDC-B764-CFC2B8753C68}"/>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33DAE86B-A9B5-4ADC-8130-400C3F70DEC0}" type="slidenum">
              <a:rPr lang="en-US" altLang="en-US" smtClean="0">
                <a:solidFill>
                  <a:srgbClr val="000000"/>
                </a:solidFill>
                <a:latin typeface="Arial" panose="020B0604020202020204" pitchFamily="34" charset="0"/>
              </a:rPr>
              <a:pPr eaLnBrk="1" hangingPunct="1">
                <a:defRPr/>
              </a:pPr>
              <a:t>37</a:t>
            </a:fld>
            <a:endParaRPr lang="en-US" altLang="en-US">
              <a:solidFill>
                <a:srgbClr val="000000"/>
              </a:solidFill>
              <a:latin typeface="Arial" panose="020B0604020202020204" pitchFamily="34" charset="0"/>
            </a:endParaRPr>
          </a:p>
        </p:txBody>
      </p:sp>
      <p:sp>
        <p:nvSpPr>
          <p:cNvPr id="329730" name="Rectangle 2">
            <a:extLst>
              <a:ext uri="{FF2B5EF4-FFF2-40B4-BE49-F238E27FC236}">
                <a16:creationId xmlns:a16="http://schemas.microsoft.com/office/drawing/2014/main" id="{9C166335-C27E-48F9-B0CF-C415DF12EFD2}"/>
              </a:ext>
            </a:extLst>
          </p:cNvPr>
          <p:cNvSpPr>
            <a:spLocks noGrp="1" noChangeArrowheads="1"/>
          </p:cNvSpPr>
          <p:nvPr>
            <p:ph type="title"/>
          </p:nvPr>
        </p:nvSpPr>
        <p:spPr/>
        <p:txBody>
          <a:bodyPr/>
          <a:lstStyle/>
          <a:p>
            <a:pPr eaLnBrk="1" hangingPunct="1">
              <a:defRPr/>
            </a:pPr>
            <a:r>
              <a:rPr lang="en-US"/>
              <a:t>Example of SQL Server Stored Procedures</a:t>
            </a:r>
            <a:endParaRPr lang="en-US" dirty="0"/>
          </a:p>
        </p:txBody>
      </p:sp>
      <p:sp>
        <p:nvSpPr>
          <p:cNvPr id="2" name="Rectangle 1">
            <a:extLst>
              <a:ext uri="{FF2B5EF4-FFF2-40B4-BE49-F238E27FC236}">
                <a16:creationId xmlns:a16="http://schemas.microsoft.com/office/drawing/2014/main" id="{18D8C96A-059C-46AF-8627-DA3D12EBDA50}"/>
              </a:ext>
            </a:extLst>
          </p:cNvPr>
          <p:cNvSpPr/>
          <p:nvPr/>
        </p:nvSpPr>
        <p:spPr>
          <a:xfrm>
            <a:off x="838200" y="1690687"/>
            <a:ext cx="9573126" cy="3970318"/>
          </a:xfrm>
          <a:prstGeom prst="rect">
            <a:avLst/>
          </a:prstGeom>
        </p:spPr>
        <p:txBody>
          <a:bodyPr wrap="square">
            <a:spAutoFit/>
          </a:bodyPr>
          <a:lstStyle/>
          <a:p>
            <a:endParaRPr lang="en-US" altLang="en-US" dirty="0">
              <a:cs typeface="Arial" panose="020B0604020202020204" pitchFamily="34" charset="0"/>
            </a:endParaRPr>
          </a:p>
          <a:p>
            <a:r>
              <a:rPr lang="en-US" altLang="en-US" dirty="0">
                <a:cs typeface="Arial" panose="020B0604020202020204" pitchFamily="34" charset="0"/>
              </a:rPr>
              <a:t>CREAE PROCEDURE </a:t>
            </a:r>
            <a:r>
              <a:rPr lang="en-US" altLang="en-US" dirty="0" err="1">
                <a:cs typeface="Arial" panose="020B0604020202020204" pitchFamily="34" charset="0"/>
              </a:rPr>
              <a:t>ChangeEmployeeDept</a:t>
            </a:r>
            <a:r>
              <a:rPr lang="en-US" altLang="en-US" dirty="0">
                <a:cs typeface="Arial" panose="020B0604020202020204" pitchFamily="34" charset="0"/>
              </a:rPr>
              <a:t> @</a:t>
            </a:r>
            <a:r>
              <a:rPr lang="en-US" altLang="en-US" dirty="0" err="1">
                <a:cs typeface="Arial" panose="020B0604020202020204" pitchFamily="34" charset="0"/>
              </a:rPr>
              <a:t>emp_no</a:t>
            </a:r>
            <a:r>
              <a:rPr lang="en-US" altLang="en-US" dirty="0">
                <a:cs typeface="Arial" panose="020B0604020202020204" pitchFamily="34" charset="0"/>
              </a:rPr>
              <a:t> INT, @</a:t>
            </a:r>
            <a:r>
              <a:rPr lang="en-US" altLang="en-US" dirty="0" err="1">
                <a:cs typeface="Arial" panose="020B0604020202020204" pitchFamily="34" charset="0"/>
              </a:rPr>
              <a:t>new_depar_no</a:t>
            </a:r>
            <a:r>
              <a:rPr lang="en-US" altLang="en-US" dirty="0">
                <a:cs typeface="Arial" panose="020B0604020202020204" pitchFamily="34" charset="0"/>
              </a:rPr>
              <a:t> varchar(5)</a:t>
            </a:r>
          </a:p>
          <a:p>
            <a:r>
              <a:rPr lang="en-US" altLang="en-US" dirty="0">
                <a:cs typeface="Arial" panose="020B0604020202020204" pitchFamily="34" charset="0"/>
              </a:rPr>
              <a:t>AS</a:t>
            </a:r>
          </a:p>
          <a:p>
            <a:r>
              <a:rPr lang="en-US" altLang="en-US" dirty="0">
                <a:cs typeface="Arial" panose="020B0604020202020204" pitchFamily="34" charset="0"/>
              </a:rPr>
              <a:t>BEGIN</a:t>
            </a:r>
          </a:p>
          <a:p>
            <a:endParaRPr lang="en-US" altLang="en-US" dirty="0">
              <a:cs typeface="Arial" panose="020B0604020202020204" pitchFamily="34" charset="0"/>
            </a:endParaRPr>
          </a:p>
          <a:p>
            <a:r>
              <a:rPr lang="en-US" altLang="en-US" dirty="0">
                <a:cs typeface="Arial" panose="020B0604020202020204" pitchFamily="34" charset="0"/>
              </a:rPr>
              <a:t>  </a:t>
            </a:r>
          </a:p>
          <a:p>
            <a:r>
              <a:rPr lang="en-US" altLang="en-US" dirty="0">
                <a:cs typeface="Arial" panose="020B0604020202020204" pitchFamily="34" charset="0"/>
              </a:rPr>
              <a:t>UPDATE  employee set  </a:t>
            </a:r>
            <a:r>
              <a:rPr lang="en-US" altLang="en-US" dirty="0" err="1">
                <a:cs typeface="Arial" panose="020B0604020202020204" pitchFamily="34" charset="0"/>
              </a:rPr>
              <a:t>dept_no</a:t>
            </a:r>
            <a:r>
              <a:rPr lang="en-US" altLang="en-US" dirty="0">
                <a:cs typeface="Arial" panose="020B0604020202020204" pitchFamily="34" charset="0"/>
              </a:rPr>
              <a:t> =@</a:t>
            </a:r>
            <a:r>
              <a:rPr lang="en-US" altLang="en-US" dirty="0" err="1">
                <a:cs typeface="Arial" panose="020B0604020202020204" pitchFamily="34" charset="0"/>
              </a:rPr>
              <a:t>new_depar_no</a:t>
            </a:r>
            <a:endParaRPr lang="en-US" altLang="en-US" dirty="0">
              <a:cs typeface="Arial" panose="020B0604020202020204" pitchFamily="34" charset="0"/>
            </a:endParaRPr>
          </a:p>
          <a:p>
            <a:r>
              <a:rPr lang="en-US" altLang="en-US" dirty="0">
                <a:cs typeface="Arial" panose="020B0604020202020204" pitchFamily="34" charset="0"/>
              </a:rPr>
              <a:t>WHERE </a:t>
            </a:r>
            <a:r>
              <a:rPr lang="en-US" altLang="en-US" dirty="0" err="1">
                <a:cs typeface="Arial" panose="020B0604020202020204" pitchFamily="34" charset="0"/>
              </a:rPr>
              <a:t>emp_no</a:t>
            </a:r>
            <a:r>
              <a:rPr lang="en-US" altLang="en-US" dirty="0">
                <a:cs typeface="Arial" panose="020B0604020202020204" pitchFamily="34" charset="0"/>
              </a:rPr>
              <a:t> = @</a:t>
            </a:r>
            <a:r>
              <a:rPr lang="en-US" altLang="en-US" dirty="0" err="1">
                <a:cs typeface="Arial" panose="020B0604020202020204" pitchFamily="34" charset="0"/>
              </a:rPr>
              <a:t>emp_no</a:t>
            </a:r>
            <a:endParaRPr lang="en-US" altLang="en-US" dirty="0">
              <a:cs typeface="Arial" panose="020B0604020202020204" pitchFamily="34" charset="0"/>
            </a:endParaRPr>
          </a:p>
          <a:p>
            <a:endParaRPr lang="en-US" altLang="en-US" dirty="0">
              <a:cs typeface="Arial" panose="020B0604020202020204" pitchFamily="34" charset="0"/>
            </a:endParaRPr>
          </a:p>
          <a:p>
            <a:r>
              <a:rPr lang="en-US" altLang="en-US" dirty="0">
                <a:cs typeface="Arial" panose="020B0604020202020204" pitchFamily="34" charset="0"/>
              </a:rPr>
              <a:t>END</a:t>
            </a:r>
          </a:p>
          <a:p>
            <a:endParaRPr lang="en-US" altLang="en-US" dirty="0">
              <a:cs typeface="Arial" panose="020B0604020202020204" pitchFamily="34" charset="0"/>
            </a:endParaRPr>
          </a:p>
          <a:p>
            <a:r>
              <a:rPr lang="en-US" altLang="en-US" dirty="0">
                <a:cs typeface="Arial" panose="020B0604020202020204" pitchFamily="34" charset="0"/>
              </a:rPr>
              <a:t>/*Executing the stored procedure */</a:t>
            </a:r>
          </a:p>
          <a:p>
            <a:endParaRPr lang="en-US" altLang="en-US" dirty="0">
              <a:solidFill>
                <a:schemeClr val="accent1"/>
              </a:solidFill>
              <a:cs typeface="Arial" panose="020B0604020202020204" pitchFamily="34" charset="0"/>
            </a:endParaRPr>
          </a:p>
          <a:p>
            <a:r>
              <a:rPr lang="en-US" altLang="en-US" dirty="0">
                <a:solidFill>
                  <a:schemeClr val="accent1"/>
                </a:solidFill>
                <a:cs typeface="Arial" panose="020B0604020202020204" pitchFamily="34" charset="0"/>
              </a:rPr>
              <a:t>EXEC </a:t>
            </a:r>
            <a:r>
              <a:rPr lang="en-US" altLang="en-US" dirty="0" err="1">
                <a:solidFill>
                  <a:schemeClr val="accent1"/>
                </a:solidFill>
                <a:cs typeface="Arial" panose="020B0604020202020204" pitchFamily="34" charset="0"/>
              </a:rPr>
              <a:t>ChangeEmployeeDept</a:t>
            </a:r>
            <a:r>
              <a:rPr lang="en-US" altLang="en-US" dirty="0">
                <a:solidFill>
                  <a:schemeClr val="accent1"/>
                </a:solidFill>
                <a:cs typeface="Arial" panose="020B0604020202020204" pitchFamily="34" charset="0"/>
              </a:rPr>
              <a:t> @</a:t>
            </a:r>
            <a:r>
              <a:rPr lang="en-US" altLang="en-US" dirty="0" err="1">
                <a:solidFill>
                  <a:schemeClr val="accent1"/>
                </a:solidFill>
                <a:cs typeface="Arial" panose="020B0604020202020204" pitchFamily="34" charset="0"/>
              </a:rPr>
              <a:t>emp_no</a:t>
            </a:r>
            <a:r>
              <a:rPr lang="en-US" altLang="en-US" dirty="0">
                <a:solidFill>
                  <a:schemeClr val="accent1"/>
                </a:solidFill>
                <a:cs typeface="Arial" panose="020B0604020202020204" pitchFamily="34" charset="0"/>
              </a:rPr>
              <a:t>= 15000, @</a:t>
            </a:r>
            <a:r>
              <a:rPr lang="en-US" altLang="en-US" dirty="0" err="1">
                <a:solidFill>
                  <a:schemeClr val="accent1"/>
                </a:solidFill>
                <a:cs typeface="Arial" panose="020B0604020202020204" pitchFamily="34" charset="0"/>
              </a:rPr>
              <a:t>new_depar_no</a:t>
            </a:r>
            <a:r>
              <a:rPr lang="en-US" altLang="en-US" dirty="0">
                <a:solidFill>
                  <a:schemeClr val="accent1"/>
                </a:solidFill>
                <a:cs typeface="Arial" panose="020B0604020202020204" pitchFamily="34" charset="0"/>
              </a:rPr>
              <a:t>='D1'</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05DD98F-7626-4D8F-BD34-87A01A524E63}"/>
              </a:ext>
            </a:extLst>
          </p:cNvPr>
          <p:cNvSpPr>
            <a:spLocks noGrp="1"/>
          </p:cNvSpPr>
          <p:nvPr>
            <p:ph type="sldNum" sz="quarter" idx="10"/>
          </p:nvPr>
        </p:nvSpPr>
        <p:spPr/>
        <p:txBody>
          <a:bodyPr/>
          <a:lstStyle/>
          <a:p>
            <a:pPr>
              <a:defRPr/>
            </a:pPr>
            <a:fld id="{A6370FDF-2830-42A5-9BD7-513704CD5299}" type="slidenum">
              <a:rPr lang="en-US" altLang="en-US" smtClean="0"/>
              <a:pPr>
                <a:defRPr/>
              </a:pPr>
              <a:t>38</a:t>
            </a:fld>
            <a:endParaRPr lang="en-US" altLang="en-US"/>
          </a:p>
        </p:txBody>
      </p:sp>
      <p:pic>
        <p:nvPicPr>
          <p:cNvPr id="14339" name="Picture 3">
            <a:extLst>
              <a:ext uri="{FF2B5EF4-FFF2-40B4-BE49-F238E27FC236}">
                <a16:creationId xmlns:a16="http://schemas.microsoft.com/office/drawing/2014/main" id="{0C06671F-C22D-4ACC-8092-984FE183C8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8162" y="973138"/>
            <a:ext cx="8174037" cy="5386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a:extLst>
              <a:ext uri="{FF2B5EF4-FFF2-40B4-BE49-F238E27FC236}">
                <a16:creationId xmlns:a16="http://schemas.microsoft.com/office/drawing/2014/main" id="{C9427184-2E1B-4635-8A43-6369FC295426}"/>
              </a:ext>
            </a:extLst>
          </p:cNvPr>
          <p:cNvSpPr txBox="1">
            <a:spLocks noChangeArrowheads="1"/>
          </p:cNvSpPr>
          <p:nvPr/>
        </p:nvSpPr>
        <p:spPr>
          <a:xfrm>
            <a:off x="2209800" y="228600"/>
            <a:ext cx="7772400" cy="1143000"/>
          </a:xfrm>
          <a:prstGeom prst="rect">
            <a:avLst/>
          </a:prstGeom>
        </p:spPr>
        <p:txBody>
          <a:bodyPr/>
          <a:lstStyle>
            <a:lvl1pPr algn="ctr" rtl="0" eaLnBrk="0" fontAlgn="base" hangingPunct="0">
              <a:spcBef>
                <a:spcPct val="0"/>
              </a:spcBef>
              <a:spcAft>
                <a:spcPct val="0"/>
              </a:spcAft>
              <a:defRPr sz="4400">
                <a:solidFill>
                  <a:srgbClr val="000000"/>
                </a:solidFill>
                <a:effectLst>
                  <a:outerShdw blurRad="38100" dist="38100" dir="2700000" algn="tl">
                    <a:srgbClr val="FFFFFF"/>
                  </a:outerShdw>
                </a:effectLst>
                <a:latin typeface="+mj-lt"/>
                <a:ea typeface="+mj-ea"/>
                <a:cs typeface="+mj-cs"/>
              </a:defRPr>
            </a:lvl1pPr>
            <a:lvl2pPr algn="ctr" rtl="0" eaLnBrk="0" fontAlgn="base" hangingPunct="0">
              <a:spcBef>
                <a:spcPct val="0"/>
              </a:spcBef>
              <a:spcAft>
                <a:spcPct val="0"/>
              </a:spcAft>
              <a:defRPr sz="4400">
                <a:solidFill>
                  <a:srgbClr val="000000"/>
                </a:solidFill>
                <a:effectLst>
                  <a:outerShdw blurRad="38100" dist="38100" dir="2700000" algn="tl">
                    <a:srgbClr val="FFFFFF"/>
                  </a:outerShdw>
                </a:effectLst>
                <a:latin typeface="Tahoma" pitchFamily="34" charset="0"/>
                <a:cs typeface="Arial" charset="0"/>
              </a:defRPr>
            </a:lvl2pPr>
            <a:lvl3pPr algn="ctr" rtl="0" eaLnBrk="0" fontAlgn="base" hangingPunct="0">
              <a:spcBef>
                <a:spcPct val="0"/>
              </a:spcBef>
              <a:spcAft>
                <a:spcPct val="0"/>
              </a:spcAft>
              <a:defRPr sz="4400">
                <a:solidFill>
                  <a:srgbClr val="000000"/>
                </a:solidFill>
                <a:effectLst>
                  <a:outerShdw blurRad="38100" dist="38100" dir="2700000" algn="tl">
                    <a:srgbClr val="FFFFFF"/>
                  </a:outerShdw>
                </a:effectLst>
                <a:latin typeface="Tahoma" pitchFamily="34" charset="0"/>
                <a:cs typeface="Arial" charset="0"/>
              </a:defRPr>
            </a:lvl3pPr>
            <a:lvl4pPr algn="ctr" rtl="0" eaLnBrk="0" fontAlgn="base" hangingPunct="0">
              <a:spcBef>
                <a:spcPct val="0"/>
              </a:spcBef>
              <a:spcAft>
                <a:spcPct val="0"/>
              </a:spcAft>
              <a:defRPr sz="4400">
                <a:solidFill>
                  <a:srgbClr val="000000"/>
                </a:solidFill>
                <a:effectLst>
                  <a:outerShdw blurRad="38100" dist="38100" dir="2700000" algn="tl">
                    <a:srgbClr val="FFFFFF"/>
                  </a:outerShdw>
                </a:effectLst>
                <a:latin typeface="Tahoma" pitchFamily="34" charset="0"/>
                <a:cs typeface="Arial" charset="0"/>
              </a:defRPr>
            </a:lvl4pPr>
            <a:lvl5pPr algn="ctr" rtl="0" eaLnBrk="0" fontAlgn="base" hangingPunct="0">
              <a:spcBef>
                <a:spcPct val="0"/>
              </a:spcBef>
              <a:spcAft>
                <a:spcPct val="0"/>
              </a:spcAft>
              <a:defRPr sz="4400">
                <a:solidFill>
                  <a:srgbClr val="000000"/>
                </a:solidFill>
                <a:effectLst>
                  <a:outerShdw blurRad="38100" dist="38100" dir="2700000" algn="tl">
                    <a:srgbClr val="FFFFFF"/>
                  </a:outerShdw>
                </a:effectLst>
                <a:latin typeface="Tahoma" pitchFamily="34" charset="0"/>
                <a:cs typeface="Arial" charset="0"/>
              </a:defRPr>
            </a:lvl5pPr>
            <a:lvl6pPr marL="457200" algn="ctr" rtl="0" fontAlgn="base">
              <a:spcBef>
                <a:spcPct val="0"/>
              </a:spcBef>
              <a:spcAft>
                <a:spcPct val="0"/>
              </a:spcAft>
              <a:defRPr sz="4400">
                <a:solidFill>
                  <a:srgbClr val="000000"/>
                </a:solidFill>
                <a:effectLst>
                  <a:outerShdw blurRad="38100" dist="38100" dir="2700000" algn="tl">
                    <a:srgbClr val="FFFFFF"/>
                  </a:outerShdw>
                </a:effectLst>
                <a:latin typeface="Tahoma" pitchFamily="34" charset="0"/>
                <a:cs typeface="Arial" charset="0"/>
              </a:defRPr>
            </a:lvl6pPr>
            <a:lvl7pPr marL="914400" algn="ctr" rtl="0" fontAlgn="base">
              <a:spcBef>
                <a:spcPct val="0"/>
              </a:spcBef>
              <a:spcAft>
                <a:spcPct val="0"/>
              </a:spcAft>
              <a:defRPr sz="4400">
                <a:solidFill>
                  <a:srgbClr val="000000"/>
                </a:solidFill>
                <a:effectLst>
                  <a:outerShdw blurRad="38100" dist="38100" dir="2700000" algn="tl">
                    <a:srgbClr val="FFFFFF"/>
                  </a:outerShdw>
                </a:effectLst>
                <a:latin typeface="Tahoma" pitchFamily="34" charset="0"/>
                <a:cs typeface="Arial" charset="0"/>
              </a:defRPr>
            </a:lvl7pPr>
            <a:lvl8pPr marL="1371600" algn="ctr" rtl="0" fontAlgn="base">
              <a:spcBef>
                <a:spcPct val="0"/>
              </a:spcBef>
              <a:spcAft>
                <a:spcPct val="0"/>
              </a:spcAft>
              <a:defRPr sz="4400">
                <a:solidFill>
                  <a:srgbClr val="000000"/>
                </a:solidFill>
                <a:effectLst>
                  <a:outerShdw blurRad="38100" dist="38100" dir="2700000" algn="tl">
                    <a:srgbClr val="FFFFFF"/>
                  </a:outerShdw>
                </a:effectLst>
                <a:latin typeface="Tahoma" pitchFamily="34" charset="0"/>
                <a:cs typeface="Arial" charset="0"/>
              </a:defRPr>
            </a:lvl8pPr>
            <a:lvl9pPr marL="1828800" algn="ctr" rtl="0" fontAlgn="base">
              <a:spcBef>
                <a:spcPct val="0"/>
              </a:spcBef>
              <a:spcAft>
                <a:spcPct val="0"/>
              </a:spcAft>
              <a:defRPr sz="4400">
                <a:solidFill>
                  <a:srgbClr val="000000"/>
                </a:solidFill>
                <a:effectLst>
                  <a:outerShdw blurRad="38100" dist="38100" dir="2700000" algn="tl">
                    <a:srgbClr val="FFFFFF"/>
                  </a:outerShdw>
                </a:effectLst>
                <a:latin typeface="Tahoma" pitchFamily="34" charset="0"/>
                <a:cs typeface="Arial" charset="0"/>
              </a:defRPr>
            </a:lvl9pPr>
          </a:lstStyle>
          <a:p>
            <a:pPr eaLnBrk="1" hangingPunct="1">
              <a:defRPr/>
            </a:pPr>
            <a:r>
              <a:rPr lang="en-US" sz="3600" kern="0" dirty="0"/>
              <a:t>Procedure Example</a:t>
            </a:r>
          </a:p>
        </p:txBody>
      </p:sp>
      <p:sp>
        <p:nvSpPr>
          <p:cNvPr id="14341" name="TextBox 3">
            <a:extLst>
              <a:ext uri="{FF2B5EF4-FFF2-40B4-BE49-F238E27FC236}">
                <a16:creationId xmlns:a16="http://schemas.microsoft.com/office/drawing/2014/main" id="{6BF52449-E7AA-4A4C-8B4C-1B1E415BF577}"/>
              </a:ext>
            </a:extLst>
          </p:cNvPr>
          <p:cNvSpPr txBox="1">
            <a:spLocks noChangeArrowheads="1"/>
          </p:cNvSpPr>
          <p:nvPr/>
        </p:nvSpPr>
        <p:spPr bwMode="auto">
          <a:xfrm>
            <a:off x="6553200" y="1511300"/>
            <a:ext cx="4267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1800">
                <a:solidFill>
                  <a:schemeClr val="bg1"/>
                </a:solidFill>
              </a:rPr>
              <a:t>can have multiple variables declarations</a:t>
            </a:r>
          </a:p>
        </p:txBody>
      </p:sp>
      <p:sp>
        <p:nvSpPr>
          <p:cNvPr id="14342" name="Rectangle 4">
            <a:extLst>
              <a:ext uri="{FF2B5EF4-FFF2-40B4-BE49-F238E27FC236}">
                <a16:creationId xmlns:a16="http://schemas.microsoft.com/office/drawing/2014/main" id="{741A79E9-F458-40CC-8593-71B940A93F3A}"/>
              </a:ext>
            </a:extLst>
          </p:cNvPr>
          <p:cNvSpPr>
            <a:spLocks noChangeArrowheads="1"/>
          </p:cNvSpPr>
          <p:nvPr/>
        </p:nvSpPr>
        <p:spPr bwMode="auto">
          <a:xfrm>
            <a:off x="2492376" y="2890838"/>
            <a:ext cx="6194425" cy="1143000"/>
          </a:xfrm>
          <a:prstGeom prst="rect">
            <a:avLst/>
          </a:prstGeom>
          <a:noFill/>
          <a:ln w="15875" algn="ctr">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1800">
              <a:solidFill>
                <a:schemeClr val="tx1"/>
              </a:solidFill>
            </a:endParaRPr>
          </a:p>
        </p:txBody>
      </p:sp>
      <p:cxnSp>
        <p:nvCxnSpPr>
          <p:cNvPr id="14343" name="Straight Arrow Connector 7">
            <a:extLst>
              <a:ext uri="{FF2B5EF4-FFF2-40B4-BE49-F238E27FC236}">
                <a16:creationId xmlns:a16="http://schemas.microsoft.com/office/drawing/2014/main" id="{B7A651C5-6630-40BE-B710-EDAF19554F57}"/>
              </a:ext>
            </a:extLst>
          </p:cNvPr>
          <p:cNvCxnSpPr>
            <a:cxnSpLocks/>
          </p:cNvCxnSpPr>
          <p:nvPr/>
        </p:nvCxnSpPr>
        <p:spPr bwMode="auto">
          <a:xfrm>
            <a:off x="7643813" y="4033839"/>
            <a:ext cx="0" cy="700087"/>
          </a:xfrm>
          <a:prstGeom prst="straightConnector1">
            <a:avLst/>
          </a:prstGeom>
          <a:noFill/>
          <a:ln w="15875" algn="ctr">
            <a:solidFill>
              <a:srgbClr val="800000"/>
            </a:solidFill>
            <a:round/>
            <a:headEnd/>
            <a:tailEnd type="triangle" w="med" len="med"/>
          </a:ln>
          <a:extLst>
            <a:ext uri="{909E8E84-426E-40DD-AFC4-6F175D3DCCD1}">
              <a14:hiddenFill xmlns:a14="http://schemas.microsoft.com/office/drawing/2010/main">
                <a:noFill/>
              </a14:hiddenFill>
            </a:ext>
          </a:extLst>
        </p:spPr>
      </p:cxnSp>
      <p:sp>
        <p:nvSpPr>
          <p:cNvPr id="14344" name="TextBox 8">
            <a:extLst>
              <a:ext uri="{FF2B5EF4-FFF2-40B4-BE49-F238E27FC236}">
                <a16:creationId xmlns:a16="http://schemas.microsoft.com/office/drawing/2014/main" id="{4696E3A5-440F-4808-9895-61D6D5A9E5DC}"/>
              </a:ext>
            </a:extLst>
          </p:cNvPr>
          <p:cNvSpPr txBox="1">
            <a:spLocks noChangeArrowheads="1"/>
          </p:cNvSpPr>
          <p:nvPr/>
        </p:nvSpPr>
        <p:spPr bwMode="auto">
          <a:xfrm>
            <a:off x="5756275" y="4733926"/>
            <a:ext cx="372903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1800" dirty="0">
                <a:solidFill>
                  <a:schemeClr val="bg1"/>
                </a:solidFill>
              </a:rPr>
              <a:t>SELECT statement without being assigned to any object, results in result set returned by the PROC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693DD-CAED-4167-8AE4-556930114AE7}"/>
              </a:ext>
            </a:extLst>
          </p:cNvPr>
          <p:cNvSpPr>
            <a:spLocks noGrp="1"/>
          </p:cNvSpPr>
          <p:nvPr>
            <p:ph type="title"/>
          </p:nvPr>
        </p:nvSpPr>
        <p:spPr/>
        <p:txBody>
          <a:bodyPr/>
          <a:lstStyle/>
          <a:p>
            <a:r>
              <a:rPr lang="en-US" dirty="0"/>
              <a:t>Stored Procedure with Output Parameter</a:t>
            </a:r>
          </a:p>
        </p:txBody>
      </p:sp>
      <p:sp>
        <p:nvSpPr>
          <p:cNvPr id="3" name="Content Placeholder 2">
            <a:extLst>
              <a:ext uri="{FF2B5EF4-FFF2-40B4-BE49-F238E27FC236}">
                <a16:creationId xmlns:a16="http://schemas.microsoft.com/office/drawing/2014/main" id="{4F57E22A-DF32-4CAD-A4ED-C803887F0FFB}"/>
              </a:ext>
            </a:extLst>
          </p:cNvPr>
          <p:cNvSpPr>
            <a:spLocks noGrp="1"/>
          </p:cNvSpPr>
          <p:nvPr>
            <p:ph idx="1"/>
          </p:nvPr>
        </p:nvSpPr>
        <p:spPr/>
        <p:txBody>
          <a:bodyPr>
            <a:normAutofit lnSpcReduction="10000"/>
          </a:bodyPr>
          <a:lstStyle/>
          <a:p>
            <a:pPr marL="0" indent="0">
              <a:buNone/>
            </a:pPr>
            <a:r>
              <a:rPr lang="en-US" dirty="0"/>
              <a:t>CREATE PROCEDURE </a:t>
            </a:r>
            <a:r>
              <a:rPr lang="en-US" dirty="0" err="1"/>
              <a:t>GetMinEmployee</a:t>
            </a:r>
            <a:r>
              <a:rPr lang="en-US" dirty="0"/>
              <a:t> @</a:t>
            </a:r>
            <a:r>
              <a:rPr lang="en-US" dirty="0" err="1"/>
              <a:t>MinEmployeeNo</a:t>
            </a:r>
            <a:r>
              <a:rPr lang="en-US" dirty="0"/>
              <a:t> int </a:t>
            </a:r>
            <a:r>
              <a:rPr lang="en-US" dirty="0">
                <a:solidFill>
                  <a:schemeClr val="accent1"/>
                </a:solidFill>
              </a:rPr>
              <a:t>OUTPUT</a:t>
            </a:r>
          </a:p>
          <a:p>
            <a:pPr marL="0" indent="0">
              <a:buNone/>
            </a:pPr>
            <a:r>
              <a:rPr lang="en-US" dirty="0"/>
              <a:t>AS begin</a:t>
            </a:r>
          </a:p>
          <a:p>
            <a:pPr marL="0" indent="0">
              <a:buNone/>
            </a:pPr>
            <a:r>
              <a:rPr lang="en-US" dirty="0"/>
              <a:t>	select @</a:t>
            </a:r>
            <a:r>
              <a:rPr lang="en-US" dirty="0" err="1"/>
              <a:t>MinEmployeeNo</a:t>
            </a:r>
            <a:r>
              <a:rPr lang="en-US" dirty="0"/>
              <a:t> =min(</a:t>
            </a:r>
            <a:r>
              <a:rPr lang="en-US" dirty="0" err="1"/>
              <a:t>emp_no</a:t>
            </a:r>
            <a:r>
              <a:rPr lang="en-US" dirty="0"/>
              <a:t>)</a:t>
            </a:r>
          </a:p>
          <a:p>
            <a:pPr marL="0" indent="0">
              <a:buNone/>
            </a:pPr>
            <a:r>
              <a:rPr lang="en-US" dirty="0"/>
              <a:t>	from employee</a:t>
            </a:r>
          </a:p>
          <a:p>
            <a:pPr marL="0" indent="0">
              <a:buNone/>
            </a:pPr>
            <a:r>
              <a:rPr lang="en-US" dirty="0"/>
              <a:t>end</a:t>
            </a:r>
          </a:p>
          <a:p>
            <a:pPr marL="0" indent="0">
              <a:buNone/>
            </a:pPr>
            <a:r>
              <a:rPr lang="en-US" dirty="0"/>
              <a:t>/* How to Execute a stored proc with output parameter*/</a:t>
            </a:r>
          </a:p>
          <a:p>
            <a:pPr marL="0" indent="0">
              <a:buNone/>
            </a:pPr>
            <a:r>
              <a:rPr lang="en-US" dirty="0"/>
              <a:t>declare @</a:t>
            </a:r>
            <a:r>
              <a:rPr lang="en-US" dirty="0" err="1"/>
              <a:t>MinEmployeeNo</a:t>
            </a:r>
            <a:r>
              <a:rPr lang="en-US" dirty="0"/>
              <a:t> int</a:t>
            </a:r>
          </a:p>
          <a:p>
            <a:pPr marL="0" indent="0">
              <a:buNone/>
            </a:pPr>
            <a:r>
              <a:rPr lang="en-US" dirty="0">
                <a:solidFill>
                  <a:schemeClr val="accent1"/>
                </a:solidFill>
              </a:rPr>
              <a:t>EXEC</a:t>
            </a:r>
            <a:r>
              <a:rPr lang="en-US" dirty="0"/>
              <a:t>  </a:t>
            </a:r>
            <a:r>
              <a:rPr lang="en-US" dirty="0" err="1"/>
              <a:t>GetMinEmployee</a:t>
            </a:r>
            <a:r>
              <a:rPr lang="en-US" dirty="0"/>
              <a:t> @</a:t>
            </a:r>
            <a:r>
              <a:rPr lang="en-US" dirty="0" err="1"/>
              <a:t>MinEmployeeNo</a:t>
            </a:r>
            <a:r>
              <a:rPr lang="en-US" dirty="0"/>
              <a:t> </a:t>
            </a:r>
            <a:r>
              <a:rPr lang="en-US" dirty="0">
                <a:solidFill>
                  <a:schemeClr val="accent1"/>
                </a:solidFill>
              </a:rPr>
              <a:t>output</a:t>
            </a:r>
          </a:p>
          <a:p>
            <a:pPr marL="0" indent="0">
              <a:buNone/>
            </a:pPr>
            <a:r>
              <a:rPr lang="en-US" dirty="0"/>
              <a:t>select  @</a:t>
            </a:r>
            <a:r>
              <a:rPr lang="en-US" dirty="0" err="1"/>
              <a:t>MinEmployeeNo</a:t>
            </a:r>
            <a:endParaRPr lang="en-US" dirty="0"/>
          </a:p>
          <a:p>
            <a:pPr marL="0" indent="0">
              <a:buNone/>
            </a:pPr>
            <a:endParaRPr lang="en-US" dirty="0"/>
          </a:p>
        </p:txBody>
      </p:sp>
    </p:spTree>
    <p:extLst>
      <p:ext uri="{BB962C8B-B14F-4D97-AF65-F5344CB8AC3E}">
        <p14:creationId xmlns:p14="http://schemas.microsoft.com/office/powerpoint/2010/main" val="793847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8" descr="Noname.gif">
            <a:extLst>
              <a:ext uri="{FF2B5EF4-FFF2-40B4-BE49-F238E27FC236}">
                <a16:creationId xmlns:a16="http://schemas.microsoft.com/office/drawing/2014/main" id="{6C0DA277-3DAD-4282-83E0-4FBE2759D75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81199" y="1182689"/>
            <a:ext cx="8413455" cy="4464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1">
            <a:extLst>
              <a:ext uri="{FF2B5EF4-FFF2-40B4-BE49-F238E27FC236}">
                <a16:creationId xmlns:a16="http://schemas.microsoft.com/office/drawing/2014/main" id="{48E5F360-8FB1-447B-AC45-44625E0D4CC8}"/>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E044B2D9-D8F0-4EBE-8CC7-DE74FE364370}" type="slidenum">
              <a:rPr lang="en-US" altLang="en-US" smtClean="0">
                <a:solidFill>
                  <a:srgbClr val="000000"/>
                </a:solidFill>
                <a:latin typeface="Arial" panose="020B0604020202020204" pitchFamily="34" charset="0"/>
              </a:rPr>
              <a:pPr eaLnBrk="1" hangingPunct="1">
                <a:defRPr/>
              </a:pPr>
              <a:t>4</a:t>
            </a:fld>
            <a:endParaRPr lang="en-US" altLang="en-US">
              <a:solidFill>
                <a:srgbClr val="000000"/>
              </a:solidFill>
              <a:latin typeface="Arial" panose="020B0604020202020204" pitchFamily="34" charset="0"/>
            </a:endParaRPr>
          </a:p>
        </p:txBody>
      </p:sp>
      <p:sp>
        <p:nvSpPr>
          <p:cNvPr id="38916" name="Rectangle 5">
            <a:extLst>
              <a:ext uri="{FF2B5EF4-FFF2-40B4-BE49-F238E27FC236}">
                <a16:creationId xmlns:a16="http://schemas.microsoft.com/office/drawing/2014/main" id="{B3D8AD64-DEBA-4E7D-A0E3-31E67744170F}"/>
              </a:ext>
            </a:extLst>
          </p:cNvPr>
          <p:cNvSpPr>
            <a:spLocks noChangeArrowheads="1"/>
          </p:cNvSpPr>
          <p:nvPr/>
        </p:nvSpPr>
        <p:spPr bwMode="auto">
          <a:xfrm>
            <a:off x="5130800" y="4213503"/>
            <a:ext cx="5105400" cy="369332"/>
          </a:xfrm>
          <a:prstGeom prst="rect">
            <a:avLst/>
          </a:prstGeom>
          <a:noFill/>
          <a:ln w="25400">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1800">
              <a:solidFill>
                <a:schemeClr val="tx1"/>
              </a:solidFill>
            </a:endParaRPr>
          </a:p>
        </p:txBody>
      </p:sp>
      <p:sp>
        <p:nvSpPr>
          <p:cNvPr id="38917" name="Rectangle 6">
            <a:extLst>
              <a:ext uri="{FF2B5EF4-FFF2-40B4-BE49-F238E27FC236}">
                <a16:creationId xmlns:a16="http://schemas.microsoft.com/office/drawing/2014/main" id="{DC18CDB9-2FA8-438C-9556-C89FFFC5D35E}"/>
              </a:ext>
            </a:extLst>
          </p:cNvPr>
          <p:cNvSpPr>
            <a:spLocks noChangeArrowheads="1"/>
          </p:cNvSpPr>
          <p:nvPr/>
        </p:nvSpPr>
        <p:spPr bwMode="auto">
          <a:xfrm>
            <a:off x="6865939" y="1724025"/>
            <a:ext cx="2147887" cy="369888"/>
          </a:xfrm>
          <a:prstGeom prst="rect">
            <a:avLst/>
          </a:prstGeom>
          <a:noFill/>
          <a:ln w="25400">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1800">
              <a:solidFill>
                <a:schemeClr val="tx1"/>
              </a:solidFill>
            </a:endParaRPr>
          </a:p>
        </p:txBody>
      </p:sp>
      <p:sp>
        <p:nvSpPr>
          <p:cNvPr id="38918" name="Text Box 7">
            <a:extLst>
              <a:ext uri="{FF2B5EF4-FFF2-40B4-BE49-F238E27FC236}">
                <a16:creationId xmlns:a16="http://schemas.microsoft.com/office/drawing/2014/main" id="{E6B66997-4FD0-443A-8EE9-F338EB91552F}"/>
              </a:ext>
            </a:extLst>
          </p:cNvPr>
          <p:cNvSpPr txBox="1">
            <a:spLocks noChangeArrowheads="1"/>
          </p:cNvSpPr>
          <p:nvPr/>
        </p:nvSpPr>
        <p:spPr bwMode="auto">
          <a:xfrm>
            <a:off x="8320088" y="199548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2400">
                <a:solidFill>
                  <a:srgbClr val="990000"/>
                </a:solidFill>
                <a:latin typeface="Times New Roman" panose="02020603050405020304" pitchFamily="18" charset="0"/>
              </a:rPr>
              <a:t>Default value</a:t>
            </a:r>
          </a:p>
        </p:txBody>
      </p:sp>
      <p:sp>
        <p:nvSpPr>
          <p:cNvPr id="38919" name="Text Box 8">
            <a:extLst>
              <a:ext uri="{FF2B5EF4-FFF2-40B4-BE49-F238E27FC236}">
                <a16:creationId xmlns:a16="http://schemas.microsoft.com/office/drawing/2014/main" id="{FF4F6EF1-CCB2-4DF5-9818-A868DA2DBC04}"/>
              </a:ext>
            </a:extLst>
          </p:cNvPr>
          <p:cNvSpPr txBox="1">
            <a:spLocks noChangeArrowheads="1"/>
          </p:cNvSpPr>
          <p:nvPr/>
        </p:nvSpPr>
        <p:spPr bwMode="auto">
          <a:xfrm>
            <a:off x="2424113" y="4143375"/>
            <a:ext cx="259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2400">
                <a:solidFill>
                  <a:srgbClr val="990000"/>
                </a:solidFill>
                <a:latin typeface="Times New Roman" panose="02020603050405020304" pitchFamily="18" charset="0"/>
              </a:rPr>
              <a:t>Domain constraint</a:t>
            </a:r>
          </a:p>
        </p:txBody>
      </p:sp>
      <p:sp>
        <p:nvSpPr>
          <p:cNvPr id="38920" name="Text Box 9">
            <a:extLst>
              <a:ext uri="{FF2B5EF4-FFF2-40B4-BE49-F238E27FC236}">
                <a16:creationId xmlns:a16="http://schemas.microsoft.com/office/drawing/2014/main" id="{EF8DF73C-A24D-4E2E-9F06-3144A29C2878}"/>
              </a:ext>
            </a:extLst>
          </p:cNvPr>
          <p:cNvSpPr txBox="1">
            <a:spLocks noChangeArrowheads="1"/>
          </p:cNvSpPr>
          <p:nvPr/>
        </p:nvSpPr>
        <p:spPr bwMode="auto">
          <a:xfrm>
            <a:off x="2667000" y="273050"/>
            <a:ext cx="7239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3600">
                <a:solidFill>
                  <a:srgbClr val="990000"/>
                </a:solidFill>
                <a:latin typeface="Times New Roman" panose="02020603050405020304" pitchFamily="18" charset="0"/>
              </a:rPr>
              <a:t>Controlling the values in attributes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DBEE907-198C-4C39-B76A-FE57FDCBEE73}"/>
              </a:ext>
            </a:extLst>
          </p:cNvPr>
          <p:cNvSpPr>
            <a:spLocks noGrp="1"/>
          </p:cNvSpPr>
          <p:nvPr>
            <p:ph type="sldNum" sz="quarter" idx="10"/>
          </p:nvPr>
        </p:nvSpPr>
        <p:spPr/>
        <p:txBody>
          <a:bodyPr/>
          <a:lstStyle/>
          <a:p>
            <a:pPr>
              <a:defRPr/>
            </a:pPr>
            <a:fld id="{3A705B7D-F60F-452B-871E-F731415C3302}" type="slidenum">
              <a:rPr lang="en-US" altLang="en-US" smtClean="0"/>
              <a:pPr>
                <a:defRPr/>
              </a:pPr>
              <a:t>40</a:t>
            </a:fld>
            <a:endParaRPr lang="en-US" altLang="en-US"/>
          </a:p>
        </p:txBody>
      </p:sp>
      <p:pic>
        <p:nvPicPr>
          <p:cNvPr id="17411" name="Picture 2">
            <a:extLst>
              <a:ext uri="{FF2B5EF4-FFF2-40B4-BE49-F238E27FC236}">
                <a16:creationId xmlns:a16="http://schemas.microsoft.com/office/drawing/2014/main" id="{49342D54-D95D-453F-A801-5F069CAE48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966787"/>
            <a:ext cx="9482138" cy="4223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
            <a:extLst>
              <a:ext uri="{FF2B5EF4-FFF2-40B4-BE49-F238E27FC236}">
                <a16:creationId xmlns:a16="http://schemas.microsoft.com/office/drawing/2014/main" id="{640478D7-6CDB-4176-ABA5-F2700BC3B350}"/>
              </a:ext>
            </a:extLst>
          </p:cNvPr>
          <p:cNvSpPr txBox="1">
            <a:spLocks noChangeArrowheads="1"/>
          </p:cNvSpPr>
          <p:nvPr/>
        </p:nvSpPr>
        <p:spPr>
          <a:xfrm>
            <a:off x="2209800" y="228600"/>
            <a:ext cx="7772400" cy="1143000"/>
          </a:xfrm>
          <a:prstGeom prst="rect">
            <a:avLst/>
          </a:prstGeom>
        </p:spPr>
        <p:txBody>
          <a:bodyPr/>
          <a:lstStyle>
            <a:lvl1pPr algn="ctr" rtl="0" eaLnBrk="0" fontAlgn="base" hangingPunct="0">
              <a:spcBef>
                <a:spcPct val="0"/>
              </a:spcBef>
              <a:spcAft>
                <a:spcPct val="0"/>
              </a:spcAft>
              <a:defRPr sz="4400">
                <a:solidFill>
                  <a:srgbClr val="000000"/>
                </a:solidFill>
                <a:effectLst>
                  <a:outerShdw blurRad="38100" dist="38100" dir="2700000" algn="tl">
                    <a:srgbClr val="FFFFFF"/>
                  </a:outerShdw>
                </a:effectLst>
                <a:latin typeface="+mj-lt"/>
                <a:ea typeface="+mj-ea"/>
                <a:cs typeface="+mj-cs"/>
              </a:defRPr>
            </a:lvl1pPr>
            <a:lvl2pPr algn="ctr" rtl="0" eaLnBrk="0" fontAlgn="base" hangingPunct="0">
              <a:spcBef>
                <a:spcPct val="0"/>
              </a:spcBef>
              <a:spcAft>
                <a:spcPct val="0"/>
              </a:spcAft>
              <a:defRPr sz="4400">
                <a:solidFill>
                  <a:srgbClr val="000000"/>
                </a:solidFill>
                <a:effectLst>
                  <a:outerShdw blurRad="38100" dist="38100" dir="2700000" algn="tl">
                    <a:srgbClr val="FFFFFF"/>
                  </a:outerShdw>
                </a:effectLst>
                <a:latin typeface="Tahoma" pitchFamily="34" charset="0"/>
                <a:cs typeface="Arial" charset="0"/>
              </a:defRPr>
            </a:lvl2pPr>
            <a:lvl3pPr algn="ctr" rtl="0" eaLnBrk="0" fontAlgn="base" hangingPunct="0">
              <a:spcBef>
                <a:spcPct val="0"/>
              </a:spcBef>
              <a:spcAft>
                <a:spcPct val="0"/>
              </a:spcAft>
              <a:defRPr sz="4400">
                <a:solidFill>
                  <a:srgbClr val="000000"/>
                </a:solidFill>
                <a:effectLst>
                  <a:outerShdw blurRad="38100" dist="38100" dir="2700000" algn="tl">
                    <a:srgbClr val="FFFFFF"/>
                  </a:outerShdw>
                </a:effectLst>
                <a:latin typeface="Tahoma" pitchFamily="34" charset="0"/>
                <a:cs typeface="Arial" charset="0"/>
              </a:defRPr>
            </a:lvl3pPr>
            <a:lvl4pPr algn="ctr" rtl="0" eaLnBrk="0" fontAlgn="base" hangingPunct="0">
              <a:spcBef>
                <a:spcPct val="0"/>
              </a:spcBef>
              <a:spcAft>
                <a:spcPct val="0"/>
              </a:spcAft>
              <a:defRPr sz="4400">
                <a:solidFill>
                  <a:srgbClr val="000000"/>
                </a:solidFill>
                <a:effectLst>
                  <a:outerShdw blurRad="38100" dist="38100" dir="2700000" algn="tl">
                    <a:srgbClr val="FFFFFF"/>
                  </a:outerShdw>
                </a:effectLst>
                <a:latin typeface="Tahoma" pitchFamily="34" charset="0"/>
                <a:cs typeface="Arial" charset="0"/>
              </a:defRPr>
            </a:lvl4pPr>
            <a:lvl5pPr algn="ctr" rtl="0" eaLnBrk="0" fontAlgn="base" hangingPunct="0">
              <a:spcBef>
                <a:spcPct val="0"/>
              </a:spcBef>
              <a:spcAft>
                <a:spcPct val="0"/>
              </a:spcAft>
              <a:defRPr sz="4400">
                <a:solidFill>
                  <a:srgbClr val="000000"/>
                </a:solidFill>
                <a:effectLst>
                  <a:outerShdw blurRad="38100" dist="38100" dir="2700000" algn="tl">
                    <a:srgbClr val="FFFFFF"/>
                  </a:outerShdw>
                </a:effectLst>
                <a:latin typeface="Tahoma" pitchFamily="34" charset="0"/>
                <a:cs typeface="Arial" charset="0"/>
              </a:defRPr>
            </a:lvl5pPr>
            <a:lvl6pPr marL="457200" algn="ctr" rtl="0" fontAlgn="base">
              <a:spcBef>
                <a:spcPct val="0"/>
              </a:spcBef>
              <a:spcAft>
                <a:spcPct val="0"/>
              </a:spcAft>
              <a:defRPr sz="4400">
                <a:solidFill>
                  <a:srgbClr val="000000"/>
                </a:solidFill>
                <a:effectLst>
                  <a:outerShdw blurRad="38100" dist="38100" dir="2700000" algn="tl">
                    <a:srgbClr val="FFFFFF"/>
                  </a:outerShdw>
                </a:effectLst>
                <a:latin typeface="Tahoma" pitchFamily="34" charset="0"/>
                <a:cs typeface="Arial" charset="0"/>
              </a:defRPr>
            </a:lvl6pPr>
            <a:lvl7pPr marL="914400" algn="ctr" rtl="0" fontAlgn="base">
              <a:spcBef>
                <a:spcPct val="0"/>
              </a:spcBef>
              <a:spcAft>
                <a:spcPct val="0"/>
              </a:spcAft>
              <a:defRPr sz="4400">
                <a:solidFill>
                  <a:srgbClr val="000000"/>
                </a:solidFill>
                <a:effectLst>
                  <a:outerShdw blurRad="38100" dist="38100" dir="2700000" algn="tl">
                    <a:srgbClr val="FFFFFF"/>
                  </a:outerShdw>
                </a:effectLst>
                <a:latin typeface="Tahoma" pitchFamily="34" charset="0"/>
                <a:cs typeface="Arial" charset="0"/>
              </a:defRPr>
            </a:lvl7pPr>
            <a:lvl8pPr marL="1371600" algn="ctr" rtl="0" fontAlgn="base">
              <a:spcBef>
                <a:spcPct val="0"/>
              </a:spcBef>
              <a:spcAft>
                <a:spcPct val="0"/>
              </a:spcAft>
              <a:defRPr sz="4400">
                <a:solidFill>
                  <a:srgbClr val="000000"/>
                </a:solidFill>
                <a:effectLst>
                  <a:outerShdw blurRad="38100" dist="38100" dir="2700000" algn="tl">
                    <a:srgbClr val="FFFFFF"/>
                  </a:outerShdw>
                </a:effectLst>
                <a:latin typeface="Tahoma" pitchFamily="34" charset="0"/>
                <a:cs typeface="Arial" charset="0"/>
              </a:defRPr>
            </a:lvl8pPr>
            <a:lvl9pPr marL="1828800" algn="ctr" rtl="0" fontAlgn="base">
              <a:spcBef>
                <a:spcPct val="0"/>
              </a:spcBef>
              <a:spcAft>
                <a:spcPct val="0"/>
              </a:spcAft>
              <a:defRPr sz="4400">
                <a:solidFill>
                  <a:srgbClr val="000000"/>
                </a:solidFill>
                <a:effectLst>
                  <a:outerShdw blurRad="38100" dist="38100" dir="2700000" algn="tl">
                    <a:srgbClr val="FFFFFF"/>
                  </a:outerShdw>
                </a:effectLst>
                <a:latin typeface="Tahoma" pitchFamily="34" charset="0"/>
                <a:cs typeface="Arial" charset="0"/>
              </a:defRPr>
            </a:lvl9pPr>
          </a:lstStyle>
          <a:p>
            <a:pPr eaLnBrk="1" hangingPunct="1">
              <a:defRPr/>
            </a:pPr>
            <a:r>
              <a:rPr lang="en-US" sz="3600" kern="0" dirty="0"/>
              <a:t>Function Example</a:t>
            </a:r>
          </a:p>
        </p:txBody>
      </p:sp>
      <p:sp>
        <p:nvSpPr>
          <p:cNvPr id="17413" name="TextBox 2">
            <a:extLst>
              <a:ext uri="{FF2B5EF4-FFF2-40B4-BE49-F238E27FC236}">
                <a16:creationId xmlns:a16="http://schemas.microsoft.com/office/drawing/2014/main" id="{E785D73B-3494-429D-94DE-8B4BEA6665E5}"/>
              </a:ext>
            </a:extLst>
          </p:cNvPr>
          <p:cNvSpPr txBox="1">
            <a:spLocks noChangeArrowheads="1"/>
          </p:cNvSpPr>
          <p:nvPr/>
        </p:nvSpPr>
        <p:spPr bwMode="auto">
          <a:xfrm>
            <a:off x="5521326" y="1520825"/>
            <a:ext cx="38195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1800"/>
              <a:t>Can have multiple input parameters</a:t>
            </a:r>
          </a:p>
        </p:txBody>
      </p:sp>
      <p:sp>
        <p:nvSpPr>
          <p:cNvPr id="17414" name="TextBox 4">
            <a:extLst>
              <a:ext uri="{FF2B5EF4-FFF2-40B4-BE49-F238E27FC236}">
                <a16:creationId xmlns:a16="http://schemas.microsoft.com/office/drawing/2014/main" id="{CB3E0AC1-EAC3-4D08-8ACE-DE533E84C37C}"/>
              </a:ext>
            </a:extLst>
          </p:cNvPr>
          <p:cNvSpPr txBox="1">
            <a:spLocks noChangeArrowheads="1"/>
          </p:cNvSpPr>
          <p:nvPr/>
        </p:nvSpPr>
        <p:spPr bwMode="auto">
          <a:xfrm>
            <a:off x="5122863" y="3730625"/>
            <a:ext cx="46164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1800"/>
              <a:t>Last statement in a function is RETURN</a:t>
            </a:r>
          </a:p>
        </p:txBody>
      </p:sp>
      <p:sp>
        <p:nvSpPr>
          <p:cNvPr id="3" name="TextBox 2">
            <a:extLst>
              <a:ext uri="{FF2B5EF4-FFF2-40B4-BE49-F238E27FC236}">
                <a16:creationId xmlns:a16="http://schemas.microsoft.com/office/drawing/2014/main" id="{4BB396D1-B66A-43FF-B1C1-FDCECD25C63A}"/>
              </a:ext>
            </a:extLst>
          </p:cNvPr>
          <p:cNvSpPr txBox="1"/>
          <p:nvPr/>
        </p:nvSpPr>
        <p:spPr>
          <a:xfrm>
            <a:off x="838200" y="5189839"/>
            <a:ext cx="9887465" cy="830997"/>
          </a:xfrm>
          <a:prstGeom prst="rect">
            <a:avLst/>
          </a:prstGeom>
          <a:noFill/>
        </p:spPr>
        <p:txBody>
          <a:bodyPr wrap="square" rtlCol="0">
            <a:spAutoFit/>
          </a:bodyPr>
          <a:lstStyle/>
          <a:p>
            <a:r>
              <a:rPr lang="en-US" sz="2400" dirty="0">
                <a:solidFill>
                  <a:schemeClr val="accent1"/>
                </a:solidFill>
              </a:rPr>
              <a:t>SELECT</a:t>
            </a:r>
            <a:r>
              <a:rPr lang="en-US" sz="2400" dirty="0"/>
              <a:t> </a:t>
            </a:r>
            <a:r>
              <a:rPr lang="en-US" sz="2400" dirty="0" err="1"/>
              <a:t>emp_no</a:t>
            </a:r>
            <a:r>
              <a:rPr lang="en-US" sz="2400" dirty="0"/>
              <a:t>, </a:t>
            </a:r>
            <a:r>
              <a:rPr lang="en-US" sz="2400" dirty="0" err="1">
                <a:solidFill>
                  <a:srgbClr val="7030A0"/>
                </a:solidFill>
              </a:rPr>
              <a:t>dbo.GetEmployeeName</a:t>
            </a:r>
            <a:r>
              <a:rPr lang="en-US" sz="2400" dirty="0">
                <a:solidFill>
                  <a:srgbClr val="7030A0"/>
                </a:solidFill>
              </a:rPr>
              <a:t>(</a:t>
            </a:r>
            <a:r>
              <a:rPr lang="en-US" sz="2400" dirty="0" err="1">
                <a:solidFill>
                  <a:srgbClr val="7030A0"/>
                </a:solidFill>
              </a:rPr>
              <a:t>emp_no</a:t>
            </a:r>
            <a:r>
              <a:rPr lang="en-US" sz="2400" dirty="0">
                <a:solidFill>
                  <a:srgbClr val="7030A0"/>
                </a:solidFill>
              </a:rPr>
              <a:t>) AS </a:t>
            </a:r>
            <a:r>
              <a:rPr lang="en-US" sz="2400" dirty="0" err="1">
                <a:solidFill>
                  <a:srgbClr val="7030A0"/>
                </a:solidFill>
              </a:rPr>
              <a:t>EmployeeFullName</a:t>
            </a:r>
            <a:endParaRPr lang="en-US" sz="2400" dirty="0">
              <a:solidFill>
                <a:srgbClr val="7030A0"/>
              </a:solidFill>
            </a:endParaRPr>
          </a:p>
          <a:p>
            <a:r>
              <a:rPr lang="en-US" sz="2400" dirty="0">
                <a:solidFill>
                  <a:schemeClr val="accent1"/>
                </a:solidFill>
              </a:rPr>
              <a:t>FROM</a:t>
            </a:r>
            <a:r>
              <a:rPr lang="en-US" sz="2400" dirty="0"/>
              <a:t> employee</a:t>
            </a:r>
          </a:p>
        </p:txBody>
      </p:sp>
      <p:sp>
        <p:nvSpPr>
          <p:cNvPr id="5" name="TextBox 4">
            <a:extLst>
              <a:ext uri="{FF2B5EF4-FFF2-40B4-BE49-F238E27FC236}">
                <a16:creationId xmlns:a16="http://schemas.microsoft.com/office/drawing/2014/main" id="{89968CFE-9DFF-41CC-A163-67EB98458F0C}"/>
              </a:ext>
            </a:extLst>
          </p:cNvPr>
          <p:cNvSpPr txBox="1"/>
          <p:nvPr/>
        </p:nvSpPr>
        <p:spPr>
          <a:xfrm>
            <a:off x="838200" y="4854325"/>
            <a:ext cx="3811072" cy="369332"/>
          </a:xfrm>
          <a:prstGeom prst="rect">
            <a:avLst/>
          </a:prstGeom>
          <a:noFill/>
        </p:spPr>
        <p:txBody>
          <a:bodyPr wrap="square" rtlCol="0">
            <a:spAutoFit/>
          </a:bodyPr>
          <a:lstStyle/>
          <a:p>
            <a:r>
              <a:rPr lang="en-US" dirty="0"/>
              <a:t>Using Functions: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7A57295-2710-4920-B99A-4D1FA03A62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8067929-4D33-4306-9E2F-67C49CDDB5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3400" y="465745"/>
            <a:ext cx="11125200" cy="5639435"/>
          </a:xfrm>
          <a:prstGeom prst="rect">
            <a:avLst/>
          </a:prstGeom>
          <a:solidFill>
            <a:schemeClr val="tx1">
              <a:alpha val="9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7483AA-4D5D-4E34-A60A-69794F998DD3}"/>
              </a:ext>
            </a:extLst>
          </p:cNvPr>
          <p:cNvSpPr>
            <a:spLocks noGrp="1"/>
          </p:cNvSpPr>
          <p:nvPr>
            <p:ph type="title"/>
          </p:nvPr>
        </p:nvSpPr>
        <p:spPr>
          <a:xfrm>
            <a:off x="838200" y="894027"/>
            <a:ext cx="3494362" cy="4782873"/>
          </a:xfrm>
        </p:spPr>
        <p:txBody>
          <a:bodyPr>
            <a:normAutofit/>
          </a:bodyPr>
          <a:lstStyle/>
          <a:p>
            <a:pPr algn="r">
              <a:defRPr/>
            </a:pPr>
            <a:r>
              <a:rPr lang="en-US">
                <a:solidFill>
                  <a:schemeClr val="bg1"/>
                </a:solidFill>
              </a:rPr>
              <a:t>Triggers</a:t>
            </a:r>
          </a:p>
        </p:txBody>
      </p:sp>
      <p:cxnSp>
        <p:nvCxnSpPr>
          <p:cNvPr id="13" name="Straight Connector 12">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4F25E3F-FE8D-4F7C-B816-A03E5FE232E7}"/>
              </a:ext>
            </a:extLst>
          </p:cNvPr>
          <p:cNvSpPr>
            <a:spLocks noGrp="1"/>
          </p:cNvSpPr>
          <p:nvPr>
            <p:ph idx="1"/>
          </p:nvPr>
        </p:nvSpPr>
        <p:spPr>
          <a:xfrm>
            <a:off x="4976032" y="894027"/>
            <a:ext cx="6377768" cy="4782873"/>
          </a:xfrm>
        </p:spPr>
        <p:txBody>
          <a:bodyPr anchor="ctr">
            <a:normAutofit/>
          </a:bodyPr>
          <a:lstStyle/>
          <a:p>
            <a:pPr>
              <a:defRPr/>
            </a:pPr>
            <a:r>
              <a:rPr lang="en-US" sz="2400">
                <a:solidFill>
                  <a:schemeClr val="bg1"/>
                </a:solidFill>
              </a:rPr>
              <a:t>Triggers – procedural code that is fired automatically when events occur in the database. </a:t>
            </a:r>
          </a:p>
          <a:p>
            <a:pPr>
              <a:defRPr/>
            </a:pPr>
            <a:r>
              <a:rPr lang="en-US" sz="2400">
                <a:solidFill>
                  <a:schemeClr val="bg1"/>
                </a:solidFill>
              </a:rPr>
              <a:t>Triggers cannot be invoked directly</a:t>
            </a:r>
          </a:p>
          <a:p>
            <a:pPr>
              <a:defRPr/>
            </a:pPr>
            <a:r>
              <a:rPr lang="en-US" sz="2400">
                <a:solidFill>
                  <a:schemeClr val="bg1"/>
                </a:solidFill>
              </a:rPr>
              <a:t>Trigger are associated with events such as DML commands such as UPDATE, DELETE, INSERT</a:t>
            </a:r>
          </a:p>
        </p:txBody>
      </p:sp>
      <p:sp>
        <p:nvSpPr>
          <p:cNvPr id="4" name="Slide Number Placeholder 3">
            <a:extLst>
              <a:ext uri="{FF2B5EF4-FFF2-40B4-BE49-F238E27FC236}">
                <a16:creationId xmlns:a16="http://schemas.microsoft.com/office/drawing/2014/main" id="{A2AB031A-7634-430E-98DF-CEDDA5F1431F}"/>
              </a:ext>
            </a:extLst>
          </p:cNvPr>
          <p:cNvSpPr>
            <a:spLocks noGrp="1"/>
          </p:cNvSpPr>
          <p:nvPr>
            <p:ph type="sldNum" sz="quarter" idx="10"/>
          </p:nvPr>
        </p:nvSpPr>
        <p:spPr>
          <a:xfrm>
            <a:off x="10571516" y="6355080"/>
            <a:ext cx="782283" cy="365125"/>
          </a:xfrm>
        </p:spPr>
        <p:txBody>
          <a:bodyPr>
            <a:normAutofit/>
          </a:bodyPr>
          <a:lstStyle/>
          <a:p>
            <a:pPr>
              <a:spcAft>
                <a:spcPts val="600"/>
              </a:spcAft>
              <a:defRPr/>
            </a:pPr>
            <a:fld id="{6E76C1C4-AAC3-4E36-A616-279B1B31D241}" type="slidenum">
              <a:rPr lang="en-US" altLang="en-US" sz="1050">
                <a:solidFill>
                  <a:schemeClr val="tx1">
                    <a:alpha val="80000"/>
                  </a:schemeClr>
                </a:solidFill>
              </a:rPr>
              <a:pPr>
                <a:spcAft>
                  <a:spcPts val="600"/>
                </a:spcAft>
                <a:defRPr/>
              </a:pPr>
              <a:t>41</a:t>
            </a:fld>
            <a:endParaRPr lang="en-US" altLang="en-US" sz="1050">
              <a:solidFill>
                <a:schemeClr val="tx1">
                  <a:alpha val="80000"/>
                </a:schemeClr>
              </a:solidFill>
            </a:endParaRPr>
          </a:p>
        </p:txBody>
      </p:sp>
    </p:spTree>
  </p:cSld>
  <p:clrMapOvr>
    <a:overrideClrMapping bg1="dk1" tx1="lt1" bg2="dk2" tx2="lt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9426" name="Rectangle 2">
            <a:extLst>
              <a:ext uri="{FF2B5EF4-FFF2-40B4-BE49-F238E27FC236}">
                <a16:creationId xmlns:a16="http://schemas.microsoft.com/office/drawing/2014/main" id="{4D853661-A63A-4F23-9585-830DC78D8BE2}"/>
              </a:ext>
            </a:extLst>
          </p:cNvPr>
          <p:cNvSpPr>
            <a:spLocks noGrp="1" noChangeArrowheads="1"/>
          </p:cNvSpPr>
          <p:nvPr>
            <p:ph type="title"/>
          </p:nvPr>
        </p:nvSpPr>
        <p:spPr>
          <a:xfrm>
            <a:off x="838200" y="631825"/>
            <a:ext cx="10515600" cy="1325563"/>
          </a:xfrm>
        </p:spPr>
        <p:txBody>
          <a:bodyPr>
            <a:normAutofit/>
          </a:bodyPr>
          <a:lstStyle/>
          <a:p>
            <a:pPr eaLnBrk="1" hangingPunct="1">
              <a:defRPr/>
            </a:pPr>
            <a:r>
              <a:rPr lang="en-US" dirty="0"/>
              <a:t>Data Warehouse</a:t>
            </a:r>
          </a:p>
        </p:txBody>
      </p:sp>
      <p:sp>
        <p:nvSpPr>
          <p:cNvPr id="359427" name="Rectangle 3">
            <a:extLst>
              <a:ext uri="{FF2B5EF4-FFF2-40B4-BE49-F238E27FC236}">
                <a16:creationId xmlns:a16="http://schemas.microsoft.com/office/drawing/2014/main" id="{1950128C-E031-4996-8961-8374E69370E0}"/>
              </a:ext>
            </a:extLst>
          </p:cNvPr>
          <p:cNvSpPr>
            <a:spLocks noGrp="1" noChangeArrowheads="1"/>
          </p:cNvSpPr>
          <p:nvPr>
            <p:ph type="body" idx="1"/>
          </p:nvPr>
        </p:nvSpPr>
        <p:spPr>
          <a:xfrm>
            <a:off x="838200" y="2057400"/>
            <a:ext cx="10515600" cy="3871762"/>
          </a:xfrm>
        </p:spPr>
        <p:txBody>
          <a:bodyPr>
            <a:normAutofit/>
          </a:bodyPr>
          <a:lstStyle/>
          <a:p>
            <a:pPr>
              <a:spcBef>
                <a:spcPts val="600"/>
              </a:spcBef>
              <a:defRPr/>
            </a:pPr>
            <a:r>
              <a:rPr lang="en-US" sz="2200" b="1"/>
              <a:t>Data Warehouse</a:t>
            </a:r>
            <a:r>
              <a:rPr lang="en-US" sz="2200"/>
              <a:t> </a:t>
            </a:r>
          </a:p>
          <a:p>
            <a:pPr lvl="1">
              <a:spcBef>
                <a:spcPts val="600"/>
              </a:spcBef>
              <a:defRPr/>
            </a:pPr>
            <a:r>
              <a:rPr lang="en-US" sz="2200"/>
              <a:t>A subject-oriented, integrated, time-variant, non-updatable collection of data used in support of management decision-making processes</a:t>
            </a:r>
          </a:p>
          <a:p>
            <a:pPr lvl="2">
              <a:spcBef>
                <a:spcPts val="600"/>
              </a:spcBef>
              <a:defRPr/>
            </a:pPr>
            <a:r>
              <a:rPr lang="en-US" sz="2200" b="1" i="1"/>
              <a:t>Subject-oriented:</a:t>
            </a:r>
            <a:r>
              <a:rPr lang="en-US" sz="2200"/>
              <a:t> e.g. customers, patients, students, products</a:t>
            </a:r>
          </a:p>
          <a:p>
            <a:pPr lvl="2">
              <a:spcBef>
                <a:spcPts val="600"/>
              </a:spcBef>
              <a:defRPr/>
            </a:pPr>
            <a:r>
              <a:rPr lang="en-US" sz="2200" b="1" i="1"/>
              <a:t>Integrated: </a:t>
            </a:r>
            <a:r>
              <a:rPr lang="en-US" sz="2200"/>
              <a:t>consistent naming conventions, formats, encoding structures; from multiple data sources</a:t>
            </a:r>
          </a:p>
          <a:p>
            <a:pPr lvl="2">
              <a:spcBef>
                <a:spcPts val="600"/>
              </a:spcBef>
              <a:defRPr/>
            </a:pPr>
            <a:r>
              <a:rPr lang="en-US" sz="2200" b="1" i="1"/>
              <a:t>Time-variant: </a:t>
            </a:r>
            <a:r>
              <a:rPr lang="en-US" sz="2200"/>
              <a:t>can study trends and changes</a:t>
            </a:r>
          </a:p>
          <a:p>
            <a:pPr lvl="2">
              <a:spcBef>
                <a:spcPts val="600"/>
              </a:spcBef>
              <a:defRPr/>
            </a:pPr>
            <a:r>
              <a:rPr lang="en-US" sz="2200" b="1" i="1"/>
              <a:t>Non-updatable: </a:t>
            </a:r>
            <a:r>
              <a:rPr lang="en-US" sz="2200"/>
              <a:t>read-only, periodically refreshed</a:t>
            </a:r>
          </a:p>
          <a:p>
            <a:pPr>
              <a:spcBef>
                <a:spcPts val="600"/>
              </a:spcBef>
              <a:defRPr/>
            </a:pPr>
            <a:r>
              <a:rPr lang="en-US" sz="2200" b="1"/>
              <a:t>Data Mart</a:t>
            </a:r>
            <a:endParaRPr lang="en-US" sz="2200"/>
          </a:p>
          <a:p>
            <a:pPr lvl="1">
              <a:spcBef>
                <a:spcPts val="600"/>
              </a:spcBef>
              <a:defRPr/>
            </a:pPr>
            <a:r>
              <a:rPr lang="en-US" sz="2200"/>
              <a:t>A data warehouse that is limited in scope</a:t>
            </a:r>
          </a:p>
          <a:p>
            <a:pPr lvl="1" eaLnBrk="1" hangingPunct="1">
              <a:buFont typeface="Wingdings" panose="05000000000000000000" pitchFamily="2" charset="2"/>
              <a:buNone/>
              <a:defRPr/>
            </a:pPr>
            <a:endParaRPr lang="en-US" sz="2200"/>
          </a:p>
        </p:txBody>
      </p:sp>
      <p:sp>
        <p:nvSpPr>
          <p:cNvPr id="4" name="Slide Number Placeholder 3">
            <a:extLst>
              <a:ext uri="{FF2B5EF4-FFF2-40B4-BE49-F238E27FC236}">
                <a16:creationId xmlns:a16="http://schemas.microsoft.com/office/drawing/2014/main" id="{C84D2DDB-D3D7-4DD5-BD00-EB02DACFB79D}"/>
              </a:ext>
            </a:extLst>
          </p:cNvPr>
          <p:cNvSpPr>
            <a:spLocks noGrp="1"/>
          </p:cNvSpPr>
          <p:nvPr>
            <p:ph type="sldNum" sz="quarter" idx="10"/>
          </p:nvPr>
        </p:nvSpPr>
        <p:spPr>
          <a:xfrm>
            <a:off x="8610600" y="6077585"/>
            <a:ext cx="2743200" cy="365125"/>
          </a:xfrm>
        </p:spPr>
        <p:txBody>
          <a:bodyPr>
            <a:norm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spcAft>
                <a:spcPts val="600"/>
              </a:spcAft>
              <a:defRPr/>
            </a:pPr>
            <a:fld id="{20EF39D1-3492-4F5C-BABF-2461252B09BC}" type="slidenum">
              <a:rPr lang="en-US" altLang="en-US">
                <a:solidFill>
                  <a:schemeClr val="tx1">
                    <a:lumMod val="75000"/>
                    <a:lumOff val="25000"/>
                  </a:schemeClr>
                </a:solidFill>
                <a:latin typeface="Arial" panose="020B0604020202020204" pitchFamily="34" charset="0"/>
              </a:rPr>
              <a:pPr eaLnBrk="1" hangingPunct="1">
                <a:spcAft>
                  <a:spcPts val="600"/>
                </a:spcAft>
                <a:defRPr/>
              </a:pPr>
              <a:t>42</a:t>
            </a:fld>
            <a:endParaRPr lang="en-US" altLang="en-US">
              <a:solidFill>
                <a:schemeClr val="tx1">
                  <a:lumMod val="75000"/>
                  <a:lumOff val="25000"/>
                </a:schemeClr>
              </a:solidFill>
              <a:latin typeface="Arial" panose="020B0604020202020204"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0450" name="Rectangle 2">
            <a:extLst>
              <a:ext uri="{FF2B5EF4-FFF2-40B4-BE49-F238E27FC236}">
                <a16:creationId xmlns:a16="http://schemas.microsoft.com/office/drawing/2014/main" id="{31ED4F41-E37B-4718-9E30-82A11B571F23}"/>
              </a:ext>
            </a:extLst>
          </p:cNvPr>
          <p:cNvSpPr>
            <a:spLocks noGrp="1" noChangeArrowheads="1"/>
          </p:cNvSpPr>
          <p:nvPr>
            <p:ph type="title"/>
          </p:nvPr>
        </p:nvSpPr>
        <p:spPr>
          <a:xfrm>
            <a:off x="838200" y="631825"/>
            <a:ext cx="10515600" cy="1325563"/>
          </a:xfrm>
        </p:spPr>
        <p:txBody>
          <a:bodyPr>
            <a:normAutofit/>
          </a:bodyPr>
          <a:lstStyle/>
          <a:p>
            <a:pPr eaLnBrk="1" hangingPunct="1">
              <a:defRPr/>
            </a:pPr>
            <a:r>
              <a:rPr lang="en-US"/>
              <a:t>Separating Operational and Informational Systems</a:t>
            </a:r>
          </a:p>
        </p:txBody>
      </p:sp>
      <p:sp>
        <p:nvSpPr>
          <p:cNvPr id="360451" name="Rectangle 3">
            <a:extLst>
              <a:ext uri="{FF2B5EF4-FFF2-40B4-BE49-F238E27FC236}">
                <a16:creationId xmlns:a16="http://schemas.microsoft.com/office/drawing/2014/main" id="{3AA459E8-F750-4DA1-9EDA-C8509146D854}"/>
              </a:ext>
            </a:extLst>
          </p:cNvPr>
          <p:cNvSpPr>
            <a:spLocks noGrp="1" noChangeArrowheads="1"/>
          </p:cNvSpPr>
          <p:nvPr>
            <p:ph type="body" idx="1"/>
          </p:nvPr>
        </p:nvSpPr>
        <p:spPr>
          <a:xfrm>
            <a:off x="838200" y="2057400"/>
            <a:ext cx="10515600" cy="3871762"/>
          </a:xfrm>
        </p:spPr>
        <p:txBody>
          <a:bodyPr>
            <a:normAutofit/>
          </a:bodyPr>
          <a:lstStyle/>
          <a:p>
            <a:pPr eaLnBrk="1" hangingPunct="1">
              <a:defRPr/>
            </a:pPr>
            <a:r>
              <a:rPr lang="en-US" sz="2400" b="1"/>
              <a:t>Operational system </a:t>
            </a:r>
            <a:r>
              <a:rPr lang="en-US" sz="2400"/>
              <a:t>– a system that is used to run a business in real time, based on current data; also called a system of record</a:t>
            </a:r>
          </a:p>
          <a:p>
            <a:pPr eaLnBrk="1" hangingPunct="1">
              <a:defRPr/>
            </a:pPr>
            <a:endParaRPr lang="en-US" sz="2400"/>
          </a:p>
          <a:p>
            <a:pPr>
              <a:defRPr/>
            </a:pPr>
            <a:r>
              <a:rPr lang="en-US" sz="2400" b="1"/>
              <a:t>Informational system </a:t>
            </a:r>
            <a:r>
              <a:rPr lang="en-US" sz="2400"/>
              <a:t>– a system designed to support decision making based on historical point-in-time and prediction data for complex queries or data-mining applications</a:t>
            </a:r>
          </a:p>
        </p:txBody>
      </p:sp>
      <p:sp>
        <p:nvSpPr>
          <p:cNvPr id="5" name="Slide Number Placeholder 3">
            <a:extLst>
              <a:ext uri="{FF2B5EF4-FFF2-40B4-BE49-F238E27FC236}">
                <a16:creationId xmlns:a16="http://schemas.microsoft.com/office/drawing/2014/main" id="{B17AA3FF-C2B0-4E6B-8FAC-1865CAF5F702}"/>
              </a:ext>
            </a:extLst>
          </p:cNvPr>
          <p:cNvSpPr>
            <a:spLocks noGrp="1"/>
          </p:cNvSpPr>
          <p:nvPr>
            <p:ph type="sldNum" sz="quarter" idx="10"/>
          </p:nvPr>
        </p:nvSpPr>
        <p:spPr>
          <a:xfrm>
            <a:off x="8610600" y="6077585"/>
            <a:ext cx="2743200" cy="365125"/>
          </a:xfrm>
        </p:spPr>
        <p:txBody>
          <a:bodyPr>
            <a:norm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spcAft>
                <a:spcPts val="600"/>
              </a:spcAft>
              <a:defRPr/>
            </a:pPr>
            <a:fld id="{9D5897F7-1585-4F0D-821A-27F652D5F7E6}" type="slidenum">
              <a:rPr lang="en-US" altLang="en-US">
                <a:solidFill>
                  <a:schemeClr val="tx1">
                    <a:lumMod val="75000"/>
                    <a:lumOff val="25000"/>
                  </a:schemeClr>
                </a:solidFill>
                <a:latin typeface="Arial" panose="020B0604020202020204" pitchFamily="34" charset="0"/>
              </a:rPr>
              <a:pPr eaLnBrk="1" hangingPunct="1">
                <a:spcAft>
                  <a:spcPts val="600"/>
                </a:spcAft>
                <a:defRPr/>
              </a:pPr>
              <a:t>43</a:t>
            </a:fld>
            <a:endParaRPr lang="en-US" altLang="en-US">
              <a:solidFill>
                <a:schemeClr val="tx1">
                  <a:lumMod val="75000"/>
                  <a:lumOff val="25000"/>
                </a:schemeClr>
              </a:solidFill>
              <a:latin typeface="Arial" panose="020B0604020202020204" pitchFamily="34" charset="0"/>
            </a:endParaRPr>
          </a:p>
        </p:txBody>
      </p:sp>
      <p:sp>
        <p:nvSpPr>
          <p:cNvPr id="8" name="TextBox 7">
            <a:extLst>
              <a:ext uri="{FF2B5EF4-FFF2-40B4-BE49-F238E27FC236}">
                <a16:creationId xmlns:a16="http://schemas.microsoft.com/office/drawing/2014/main" id="{062FC1CD-3911-486F-A6B3-6F8B66710ACC}"/>
              </a:ext>
            </a:extLst>
          </p:cNvPr>
          <p:cNvSpPr txBox="1">
            <a:spLocks noChangeArrowheads="1"/>
          </p:cNvSpPr>
          <p:nvPr/>
        </p:nvSpPr>
        <p:spPr bwMode="auto">
          <a:xfrm>
            <a:off x="3304783" y="5173112"/>
            <a:ext cx="62024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en-US" altLang="en-US" sz="2400" dirty="0">
                <a:solidFill>
                  <a:srgbClr val="FF0000"/>
                </a:solidFill>
              </a:rPr>
              <a:t>Datawarehouse = informational system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60451">
                                            <p:txEl>
                                              <p:pRg st="0" end="0"/>
                                            </p:txEl>
                                          </p:spTgt>
                                        </p:tgtEl>
                                        <p:attrNameLst>
                                          <p:attrName>style.visibility</p:attrName>
                                        </p:attrNameLst>
                                      </p:cBhvr>
                                      <p:to>
                                        <p:strVal val="visible"/>
                                      </p:to>
                                    </p:set>
                                    <p:animEffect transition="in" filter="barn(inVertical)">
                                      <p:cBhvr>
                                        <p:cTn id="7" dur="500"/>
                                        <p:tgtEl>
                                          <p:spTgt spid="3604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60451">
                                            <p:txEl>
                                              <p:pRg st="2" end="2"/>
                                            </p:txEl>
                                          </p:spTgt>
                                        </p:tgtEl>
                                        <p:attrNameLst>
                                          <p:attrName>style.visibility</p:attrName>
                                        </p:attrNameLst>
                                      </p:cBhvr>
                                      <p:to>
                                        <p:strVal val="visible"/>
                                      </p:to>
                                    </p:set>
                                    <p:animEffect transition="in" filter="barn(inVertical)">
                                      <p:cBhvr>
                                        <p:cTn id="12" dur="500"/>
                                        <p:tgtEl>
                                          <p:spTgt spid="36045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1" grpId="0" build="p"/>
      <p:bldP spid="8" grpId="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AC00CE56-655D-46AC-8E58-67951A4F65CB}"/>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FCAB103F-3E45-47B0-BF61-95D1FB3092E7}" type="slidenum">
              <a:rPr lang="en-US" altLang="en-US" smtClean="0">
                <a:solidFill>
                  <a:srgbClr val="000000"/>
                </a:solidFill>
                <a:latin typeface="Arial" panose="020B0604020202020204" pitchFamily="34" charset="0"/>
              </a:rPr>
              <a:pPr eaLnBrk="1" hangingPunct="1">
                <a:defRPr/>
              </a:pPr>
              <a:t>44</a:t>
            </a:fld>
            <a:endParaRPr lang="en-US" altLang="en-US">
              <a:solidFill>
                <a:srgbClr val="000000"/>
              </a:solidFill>
              <a:latin typeface="Arial" panose="020B0604020202020204" pitchFamily="34" charset="0"/>
            </a:endParaRPr>
          </a:p>
        </p:txBody>
      </p:sp>
      <p:pic>
        <p:nvPicPr>
          <p:cNvPr id="19459" name="Picture 8" descr="Noname.gif">
            <a:extLst>
              <a:ext uri="{FF2B5EF4-FFF2-40B4-BE49-F238E27FC236}">
                <a16:creationId xmlns:a16="http://schemas.microsoft.com/office/drawing/2014/main" id="{4530BD2D-D2DD-4170-87C4-CDF3B75742A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81150" y="990601"/>
            <a:ext cx="9029700" cy="463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500004-3E4B-4FD7-AA1C-36D81E41D906}"/>
              </a:ext>
            </a:extLst>
          </p:cNvPr>
          <p:cNvSpPr>
            <a:spLocks noGrp="1"/>
          </p:cNvSpPr>
          <p:nvPr>
            <p:ph type="title"/>
          </p:nvPr>
        </p:nvSpPr>
        <p:spPr>
          <a:xfrm>
            <a:off x="838200" y="631825"/>
            <a:ext cx="10515600" cy="1325563"/>
          </a:xfrm>
        </p:spPr>
        <p:txBody>
          <a:bodyPr>
            <a:normAutofit/>
          </a:bodyPr>
          <a:lstStyle/>
          <a:p>
            <a:pPr>
              <a:defRPr/>
            </a:pPr>
            <a:r>
              <a:rPr lang="en-US" dirty="0"/>
              <a:t>Benefits of Triggers</a:t>
            </a:r>
          </a:p>
        </p:txBody>
      </p:sp>
      <p:sp>
        <p:nvSpPr>
          <p:cNvPr id="3" name="Content Placeholder 2">
            <a:extLst>
              <a:ext uri="{FF2B5EF4-FFF2-40B4-BE49-F238E27FC236}">
                <a16:creationId xmlns:a16="http://schemas.microsoft.com/office/drawing/2014/main" id="{86EC217A-BB8B-427D-81FB-4683AD8EA9FC}"/>
              </a:ext>
            </a:extLst>
          </p:cNvPr>
          <p:cNvSpPr>
            <a:spLocks noGrp="1"/>
          </p:cNvSpPr>
          <p:nvPr>
            <p:ph idx="1"/>
          </p:nvPr>
        </p:nvSpPr>
        <p:spPr>
          <a:xfrm>
            <a:off x="838200" y="2057400"/>
            <a:ext cx="10515600" cy="3871762"/>
          </a:xfrm>
        </p:spPr>
        <p:txBody>
          <a:bodyPr>
            <a:normAutofit/>
          </a:bodyPr>
          <a:lstStyle/>
          <a:p>
            <a:pPr>
              <a:defRPr/>
            </a:pPr>
            <a:r>
              <a:rPr lang="en-US" sz="2400"/>
              <a:t>Data integrity checking</a:t>
            </a:r>
          </a:p>
          <a:p>
            <a:pPr>
              <a:defRPr/>
            </a:pPr>
            <a:r>
              <a:rPr lang="en-US" sz="2400"/>
              <a:t>Auditing and logging</a:t>
            </a:r>
          </a:p>
          <a:p>
            <a:pPr>
              <a:defRPr/>
            </a:pPr>
            <a:r>
              <a:rPr lang="en-US" sz="2400"/>
              <a:t>Derived column generation</a:t>
            </a:r>
          </a:p>
          <a:p>
            <a:pPr>
              <a:defRPr/>
            </a:pPr>
            <a:endParaRPr lang="en-US" sz="2400"/>
          </a:p>
        </p:txBody>
      </p:sp>
      <p:sp>
        <p:nvSpPr>
          <p:cNvPr id="4" name="Slide Number Placeholder 3">
            <a:extLst>
              <a:ext uri="{FF2B5EF4-FFF2-40B4-BE49-F238E27FC236}">
                <a16:creationId xmlns:a16="http://schemas.microsoft.com/office/drawing/2014/main" id="{F72FDBEB-BC1B-40D6-BB69-2FB417AC15CA}"/>
              </a:ext>
            </a:extLst>
          </p:cNvPr>
          <p:cNvSpPr>
            <a:spLocks noGrp="1"/>
          </p:cNvSpPr>
          <p:nvPr>
            <p:ph type="sldNum" sz="quarter" idx="10"/>
          </p:nvPr>
        </p:nvSpPr>
        <p:spPr>
          <a:xfrm>
            <a:off x="8610600" y="6077585"/>
            <a:ext cx="2743200" cy="365125"/>
          </a:xfrm>
        </p:spPr>
        <p:txBody>
          <a:bodyPr>
            <a:normAutofit/>
          </a:bodyPr>
          <a:lstStyle/>
          <a:p>
            <a:pPr>
              <a:spcAft>
                <a:spcPts val="600"/>
              </a:spcAft>
              <a:defRPr/>
            </a:pPr>
            <a:fld id="{F3DD8EF6-7B0B-4BC4-91B7-C369BD6A0400}" type="slidenum">
              <a:rPr lang="en-US" altLang="en-US">
                <a:solidFill>
                  <a:schemeClr val="tx1">
                    <a:lumMod val="75000"/>
                    <a:lumOff val="25000"/>
                  </a:schemeClr>
                </a:solidFill>
              </a:rPr>
              <a:pPr>
                <a:spcAft>
                  <a:spcPts val="600"/>
                </a:spcAft>
                <a:defRPr/>
              </a:pPr>
              <a:t>45</a:t>
            </a:fld>
            <a:endParaRPr lang="en-US" altLang="en-US">
              <a:solidFill>
                <a:schemeClr val="tx1">
                  <a:lumMod val="75000"/>
                  <a:lumOff val="25000"/>
                </a:schemeClr>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26CC72-B0C5-4E39-9ECE-1CE39846CAAD}"/>
              </a:ext>
            </a:extLst>
          </p:cNvPr>
          <p:cNvSpPr>
            <a:spLocks noGrp="1"/>
          </p:cNvSpPr>
          <p:nvPr>
            <p:ph type="title"/>
          </p:nvPr>
        </p:nvSpPr>
        <p:spPr>
          <a:xfrm>
            <a:off x="838200" y="631825"/>
            <a:ext cx="10515600" cy="1325563"/>
          </a:xfrm>
        </p:spPr>
        <p:txBody>
          <a:bodyPr>
            <a:normAutofit/>
          </a:bodyPr>
          <a:lstStyle/>
          <a:p>
            <a:pPr algn="ctr">
              <a:defRPr/>
            </a:pPr>
            <a:r>
              <a:rPr lang="en-US" dirty="0"/>
              <a:t>Types of Triggers</a:t>
            </a:r>
            <a:endParaRPr lang="en-US"/>
          </a:p>
        </p:txBody>
      </p:sp>
      <p:cxnSp>
        <p:nvCxnSpPr>
          <p:cNvPr id="11" name="Straight Connector 10">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478C76E-C933-4AD7-97DB-06A7DE60BEB6}"/>
              </a:ext>
            </a:extLst>
          </p:cNvPr>
          <p:cNvSpPr>
            <a:spLocks noGrp="1"/>
          </p:cNvSpPr>
          <p:nvPr>
            <p:ph idx="1"/>
          </p:nvPr>
        </p:nvSpPr>
        <p:spPr>
          <a:xfrm>
            <a:off x="838200" y="2269173"/>
            <a:ext cx="10515600" cy="3659988"/>
          </a:xfrm>
        </p:spPr>
        <p:txBody>
          <a:bodyPr>
            <a:normAutofit/>
          </a:bodyPr>
          <a:lstStyle/>
          <a:p>
            <a:pPr>
              <a:defRPr/>
            </a:pPr>
            <a:r>
              <a:rPr lang="en-US" sz="2400"/>
              <a:t>AFTER UPDATE</a:t>
            </a:r>
          </a:p>
          <a:p>
            <a:pPr>
              <a:defRPr/>
            </a:pPr>
            <a:r>
              <a:rPr lang="en-US" sz="2400"/>
              <a:t>AFTER DELETE</a:t>
            </a:r>
          </a:p>
          <a:p>
            <a:pPr>
              <a:defRPr/>
            </a:pPr>
            <a:r>
              <a:rPr lang="en-US" sz="2400"/>
              <a:t>AFTER INSERT</a:t>
            </a:r>
          </a:p>
          <a:p>
            <a:pPr>
              <a:defRPr/>
            </a:pPr>
            <a:r>
              <a:rPr lang="en-US" sz="2400"/>
              <a:t>BEFORE UPDATE</a:t>
            </a:r>
          </a:p>
          <a:p>
            <a:pPr>
              <a:defRPr/>
            </a:pPr>
            <a:r>
              <a:rPr lang="en-US" sz="2400"/>
              <a:t>BEFORE DELETE</a:t>
            </a:r>
          </a:p>
          <a:p>
            <a:pPr>
              <a:defRPr/>
            </a:pPr>
            <a:r>
              <a:rPr lang="en-US" sz="2400"/>
              <a:t>BEFORE INSERT</a:t>
            </a:r>
          </a:p>
          <a:p>
            <a:pPr>
              <a:defRPr/>
            </a:pPr>
            <a:r>
              <a:rPr lang="en-US" sz="2400"/>
              <a:t>INSTEAD OF TRIGGER</a:t>
            </a:r>
          </a:p>
          <a:p>
            <a:pPr lvl="1">
              <a:defRPr/>
            </a:pPr>
            <a:r>
              <a:rPr lang="en-US" dirty="0"/>
              <a:t>DMBS skips the DML executed. </a:t>
            </a:r>
          </a:p>
        </p:txBody>
      </p:sp>
      <p:sp>
        <p:nvSpPr>
          <p:cNvPr id="4" name="Slide Number Placeholder 3">
            <a:extLst>
              <a:ext uri="{FF2B5EF4-FFF2-40B4-BE49-F238E27FC236}">
                <a16:creationId xmlns:a16="http://schemas.microsoft.com/office/drawing/2014/main" id="{517579B6-72BD-4B43-9491-E351BF1B47F4}"/>
              </a:ext>
            </a:extLst>
          </p:cNvPr>
          <p:cNvSpPr>
            <a:spLocks noGrp="1"/>
          </p:cNvSpPr>
          <p:nvPr>
            <p:ph type="sldNum" sz="quarter" idx="10"/>
          </p:nvPr>
        </p:nvSpPr>
        <p:spPr>
          <a:xfrm>
            <a:off x="8610600" y="6077585"/>
            <a:ext cx="2743200" cy="365125"/>
          </a:xfrm>
        </p:spPr>
        <p:txBody>
          <a:bodyPr>
            <a:normAutofit/>
          </a:bodyPr>
          <a:lstStyle/>
          <a:p>
            <a:pPr>
              <a:spcAft>
                <a:spcPts val="600"/>
              </a:spcAft>
              <a:defRPr/>
            </a:pPr>
            <a:fld id="{3FCF7FEA-37E2-4655-96CC-0A955F230206}" type="slidenum">
              <a:rPr lang="en-US" altLang="en-US" smtClean="0"/>
              <a:pPr>
                <a:spcAft>
                  <a:spcPts val="600"/>
                </a:spcAft>
                <a:defRPr/>
              </a:pPr>
              <a:t>46</a:t>
            </a:fld>
            <a:endParaRPr lang="en-US"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3626EC-5C13-430F-9A53-464886825951}"/>
              </a:ext>
            </a:extLst>
          </p:cNvPr>
          <p:cNvSpPr>
            <a:spLocks noGrp="1"/>
          </p:cNvSpPr>
          <p:nvPr>
            <p:ph type="title"/>
          </p:nvPr>
        </p:nvSpPr>
        <p:spPr>
          <a:xfrm>
            <a:off x="838200" y="631825"/>
            <a:ext cx="10515600" cy="1325563"/>
          </a:xfrm>
        </p:spPr>
        <p:txBody>
          <a:bodyPr>
            <a:normAutofit/>
          </a:bodyPr>
          <a:lstStyle/>
          <a:p>
            <a:pPr algn="ctr"/>
            <a:r>
              <a:rPr lang="en-US" b="1" dirty="0"/>
              <a:t>Concurrency Control</a:t>
            </a:r>
            <a:endParaRPr lang="en-US"/>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DA53579-4D18-46B7-B858-293CCF05437A}"/>
              </a:ext>
            </a:extLst>
          </p:cNvPr>
          <p:cNvSpPr>
            <a:spLocks noGrp="1"/>
          </p:cNvSpPr>
          <p:nvPr>
            <p:ph idx="1"/>
          </p:nvPr>
        </p:nvSpPr>
        <p:spPr>
          <a:xfrm>
            <a:off x="838200" y="2269173"/>
            <a:ext cx="10515600" cy="3659988"/>
          </a:xfrm>
        </p:spPr>
        <p:txBody>
          <a:bodyPr>
            <a:normAutofit/>
          </a:bodyPr>
          <a:lstStyle/>
          <a:p>
            <a:r>
              <a:rPr lang="en-US" sz="2400"/>
              <a:t>If concurrent transactions with interleaving operations are allowed in an uncontrolled manner such as: </a:t>
            </a:r>
          </a:p>
          <a:p>
            <a:pPr lvl="1"/>
            <a:r>
              <a:rPr lang="en-US"/>
              <a:t>The lost update problem</a:t>
            </a:r>
          </a:p>
          <a:p>
            <a:pPr lvl="1"/>
            <a:r>
              <a:rPr lang="en-US"/>
              <a:t>The dirty read problem </a:t>
            </a:r>
          </a:p>
          <a:p>
            <a:pPr lvl="1"/>
            <a:r>
              <a:rPr lang="en-US"/>
              <a:t>Non-repeatable read</a:t>
            </a:r>
          </a:p>
          <a:p>
            <a:pPr lvl="1"/>
            <a:r>
              <a:rPr lang="en-US"/>
              <a:t>Phantom read</a:t>
            </a:r>
          </a:p>
          <a:p>
            <a:pPr lvl="1"/>
            <a:endParaRPr lang="en-US" dirty="0"/>
          </a:p>
          <a:p>
            <a:pPr lvl="1"/>
            <a:endParaRPr lang="en-US" dirty="0"/>
          </a:p>
        </p:txBody>
      </p:sp>
    </p:spTree>
    <p:extLst>
      <p:ext uri="{BB962C8B-B14F-4D97-AF65-F5344CB8AC3E}">
        <p14:creationId xmlns:p14="http://schemas.microsoft.com/office/powerpoint/2010/main" val="13390973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AB846-CA8F-460C-B838-77B2FA4DCFDB}"/>
              </a:ext>
            </a:extLst>
          </p:cNvPr>
          <p:cNvSpPr>
            <a:spLocks noGrp="1"/>
          </p:cNvSpPr>
          <p:nvPr>
            <p:ph type="title"/>
          </p:nvPr>
        </p:nvSpPr>
        <p:spPr/>
        <p:txBody>
          <a:bodyPr/>
          <a:lstStyle/>
          <a:p>
            <a:r>
              <a:rPr lang="en-US" dirty="0"/>
              <a:t>Transaction</a:t>
            </a:r>
          </a:p>
        </p:txBody>
      </p:sp>
      <p:sp>
        <p:nvSpPr>
          <p:cNvPr id="3" name="Content Placeholder 2">
            <a:extLst>
              <a:ext uri="{FF2B5EF4-FFF2-40B4-BE49-F238E27FC236}">
                <a16:creationId xmlns:a16="http://schemas.microsoft.com/office/drawing/2014/main" id="{79FF9E52-0539-4AED-96CE-77E31A42BBD9}"/>
              </a:ext>
            </a:extLst>
          </p:cNvPr>
          <p:cNvSpPr>
            <a:spLocks noGrp="1"/>
          </p:cNvSpPr>
          <p:nvPr>
            <p:ph idx="1"/>
          </p:nvPr>
        </p:nvSpPr>
        <p:spPr>
          <a:xfrm>
            <a:off x="838200" y="1427747"/>
            <a:ext cx="10515600" cy="4749216"/>
          </a:xfrm>
        </p:spPr>
        <p:txBody>
          <a:bodyPr>
            <a:normAutofit fontScale="92500" lnSpcReduction="20000"/>
          </a:bodyPr>
          <a:lstStyle/>
          <a:p>
            <a:pPr marL="0" indent="0">
              <a:buNone/>
            </a:pPr>
            <a:r>
              <a:rPr lang="en-US" sz="2000" dirty="0">
                <a:solidFill>
                  <a:schemeClr val="accent1"/>
                </a:solidFill>
              </a:rPr>
              <a:t>BEGIN TRANSACTION </a:t>
            </a:r>
          </a:p>
          <a:p>
            <a:pPr marL="0" indent="0">
              <a:buNone/>
            </a:pPr>
            <a:r>
              <a:rPr lang="en-US" sz="2000" dirty="0"/>
              <a:t>	insert into department ( </a:t>
            </a:r>
            <a:r>
              <a:rPr lang="en-US" sz="2000" dirty="0" err="1"/>
              <a:t>dept_no</a:t>
            </a:r>
            <a:r>
              <a:rPr lang="en-US" sz="2000" dirty="0"/>
              <a:t>, </a:t>
            </a:r>
            <a:r>
              <a:rPr lang="en-US" sz="2000" dirty="0" err="1"/>
              <a:t>dept_name</a:t>
            </a:r>
            <a:r>
              <a:rPr lang="en-US" sz="2000" dirty="0"/>
              <a:t>)</a:t>
            </a:r>
          </a:p>
          <a:p>
            <a:pPr marL="0" indent="0">
              <a:buNone/>
            </a:pPr>
            <a:r>
              <a:rPr lang="en-US" sz="2000" dirty="0"/>
              <a:t>	values ( 'D6', 'Support')</a:t>
            </a:r>
          </a:p>
          <a:p>
            <a:pPr marL="0" indent="0">
              <a:buNone/>
            </a:pPr>
            <a:r>
              <a:rPr lang="en-US" sz="2000" dirty="0">
                <a:solidFill>
                  <a:schemeClr val="accent1"/>
                </a:solidFill>
              </a:rPr>
              <a:t>	SAVE TRANSACTION a</a:t>
            </a:r>
          </a:p>
          <a:p>
            <a:pPr marL="0" indent="0">
              <a:buNone/>
            </a:pPr>
            <a:r>
              <a:rPr lang="en-US" sz="2000" dirty="0"/>
              <a:t>	insert into department ( </a:t>
            </a:r>
            <a:r>
              <a:rPr lang="en-US" sz="2000" dirty="0" err="1"/>
              <a:t>dept_no</a:t>
            </a:r>
            <a:r>
              <a:rPr lang="en-US" sz="2000" dirty="0"/>
              <a:t>, </a:t>
            </a:r>
            <a:r>
              <a:rPr lang="en-US" sz="2000" dirty="0" err="1"/>
              <a:t>dept_name</a:t>
            </a:r>
            <a:r>
              <a:rPr lang="en-US" sz="2000" dirty="0"/>
              <a:t>)</a:t>
            </a:r>
          </a:p>
          <a:p>
            <a:pPr marL="0" indent="0">
              <a:buNone/>
            </a:pPr>
            <a:r>
              <a:rPr lang="en-US" sz="2000" dirty="0"/>
              <a:t>	values ( 'D7', 'Research')</a:t>
            </a:r>
          </a:p>
          <a:p>
            <a:pPr marL="0" indent="0">
              <a:buNone/>
            </a:pPr>
            <a:r>
              <a:rPr lang="en-US" sz="2000" dirty="0">
                <a:solidFill>
                  <a:schemeClr val="accent1"/>
                </a:solidFill>
              </a:rPr>
              <a:t>	SAVE TRANSACTION b</a:t>
            </a:r>
          </a:p>
          <a:p>
            <a:pPr marL="0" indent="0">
              <a:buNone/>
            </a:pPr>
            <a:r>
              <a:rPr lang="en-US" sz="2000" dirty="0"/>
              <a:t>	insert into department ( </a:t>
            </a:r>
            <a:r>
              <a:rPr lang="en-US" sz="2000" dirty="0" err="1"/>
              <a:t>dept_no</a:t>
            </a:r>
            <a:r>
              <a:rPr lang="en-US" sz="2000" dirty="0"/>
              <a:t>, </a:t>
            </a:r>
            <a:r>
              <a:rPr lang="en-US" sz="2000" dirty="0" err="1"/>
              <a:t>dept_name</a:t>
            </a:r>
            <a:r>
              <a:rPr lang="en-US" sz="2000" dirty="0"/>
              <a:t>)</a:t>
            </a:r>
          </a:p>
          <a:p>
            <a:pPr marL="0" indent="0">
              <a:buNone/>
            </a:pPr>
            <a:r>
              <a:rPr lang="en-US" sz="2000" dirty="0"/>
              <a:t>	values ( 'D8', 'Management')</a:t>
            </a:r>
          </a:p>
          <a:p>
            <a:pPr marL="0" indent="0">
              <a:buNone/>
            </a:pPr>
            <a:r>
              <a:rPr lang="en-US" sz="2000" dirty="0">
                <a:solidFill>
                  <a:schemeClr val="accent1"/>
                </a:solidFill>
              </a:rPr>
              <a:t>	ROLLBACK TRANSACTION b</a:t>
            </a:r>
          </a:p>
          <a:p>
            <a:pPr marL="0" indent="0">
              <a:buNone/>
            </a:pPr>
            <a:r>
              <a:rPr lang="en-US" sz="2000" dirty="0"/>
              <a:t>	insert into department ( </a:t>
            </a:r>
            <a:r>
              <a:rPr lang="en-US" sz="2000" dirty="0" err="1"/>
              <a:t>dept_no</a:t>
            </a:r>
            <a:r>
              <a:rPr lang="en-US" sz="2000" dirty="0"/>
              <a:t>, </a:t>
            </a:r>
            <a:r>
              <a:rPr lang="en-US" sz="2000" dirty="0" err="1"/>
              <a:t>dept_name</a:t>
            </a:r>
            <a:r>
              <a:rPr lang="en-US" sz="2000" dirty="0"/>
              <a:t>)</a:t>
            </a:r>
          </a:p>
          <a:p>
            <a:pPr marL="0" indent="0">
              <a:buNone/>
            </a:pPr>
            <a:r>
              <a:rPr lang="en-US" sz="2000" dirty="0"/>
              <a:t>	values ( ‘D9', 'Sales')</a:t>
            </a:r>
          </a:p>
          <a:p>
            <a:pPr marL="0" indent="0">
              <a:buNone/>
            </a:pPr>
            <a:r>
              <a:rPr lang="en-US" sz="2000" dirty="0">
                <a:solidFill>
                  <a:schemeClr val="accent1"/>
                </a:solidFill>
              </a:rPr>
              <a:t>	ROLLBACK TRANSACTION a</a:t>
            </a:r>
          </a:p>
          <a:p>
            <a:pPr marL="0" indent="0">
              <a:buNone/>
            </a:pPr>
            <a:r>
              <a:rPr lang="en-US" sz="2000" dirty="0">
                <a:solidFill>
                  <a:schemeClr val="accent1"/>
                </a:solidFill>
              </a:rPr>
              <a:t>COMMIT TRANSACTION;</a:t>
            </a:r>
          </a:p>
          <a:p>
            <a:pPr marL="0" indent="0">
              <a:buNone/>
            </a:pPr>
            <a:endParaRPr lang="en-US" sz="1400" dirty="0"/>
          </a:p>
        </p:txBody>
      </p:sp>
    </p:spTree>
    <p:extLst>
      <p:ext uri="{BB962C8B-B14F-4D97-AF65-F5344CB8AC3E}">
        <p14:creationId xmlns:p14="http://schemas.microsoft.com/office/powerpoint/2010/main" val="3623305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E11A0E-B703-4AF2-A102-7D2F651988DF}"/>
              </a:ext>
            </a:extLst>
          </p:cNvPr>
          <p:cNvSpPr>
            <a:spLocks noGrp="1"/>
          </p:cNvSpPr>
          <p:nvPr>
            <p:ph type="title"/>
          </p:nvPr>
        </p:nvSpPr>
        <p:spPr>
          <a:xfrm>
            <a:off x="838200" y="631825"/>
            <a:ext cx="10515600" cy="1325563"/>
          </a:xfrm>
        </p:spPr>
        <p:txBody>
          <a:bodyPr>
            <a:normAutofit/>
          </a:bodyPr>
          <a:lstStyle/>
          <a:p>
            <a:r>
              <a:rPr lang="en-US" dirty="0"/>
              <a:t>Properties of Transactions</a:t>
            </a:r>
          </a:p>
        </p:txBody>
      </p:sp>
      <p:sp>
        <p:nvSpPr>
          <p:cNvPr id="3" name="Content Placeholder 2">
            <a:extLst>
              <a:ext uri="{FF2B5EF4-FFF2-40B4-BE49-F238E27FC236}">
                <a16:creationId xmlns:a16="http://schemas.microsoft.com/office/drawing/2014/main" id="{FE72C343-A040-4C2E-8BFE-733400BA23D3}"/>
              </a:ext>
            </a:extLst>
          </p:cNvPr>
          <p:cNvSpPr>
            <a:spLocks noGrp="1"/>
          </p:cNvSpPr>
          <p:nvPr>
            <p:ph idx="1"/>
          </p:nvPr>
        </p:nvSpPr>
        <p:spPr>
          <a:xfrm>
            <a:off x="838200" y="2057400"/>
            <a:ext cx="10515600" cy="3871762"/>
          </a:xfrm>
        </p:spPr>
        <p:txBody>
          <a:bodyPr>
            <a:normAutofit/>
          </a:bodyPr>
          <a:lstStyle/>
          <a:p>
            <a:r>
              <a:rPr lang="en-US" sz="2400"/>
              <a:t> set of properties of database transactions intended to guarantee validity even in the even in the event of errors</a:t>
            </a:r>
          </a:p>
          <a:p>
            <a:r>
              <a:rPr lang="en-US" sz="2400"/>
              <a:t>ACID Properties:</a:t>
            </a:r>
          </a:p>
          <a:p>
            <a:pPr lvl="1"/>
            <a:r>
              <a:rPr lang="en-US" dirty="0"/>
              <a:t> Atomicity</a:t>
            </a:r>
          </a:p>
          <a:p>
            <a:pPr lvl="1"/>
            <a:r>
              <a:rPr lang="en-US" dirty="0"/>
              <a:t>Consistency</a:t>
            </a:r>
          </a:p>
          <a:p>
            <a:pPr lvl="1"/>
            <a:r>
              <a:rPr lang="en-US" dirty="0"/>
              <a:t>Isolation</a:t>
            </a:r>
          </a:p>
          <a:p>
            <a:pPr lvl="1"/>
            <a:r>
              <a:rPr lang="en-US" dirty="0"/>
              <a:t>Durability </a:t>
            </a:r>
          </a:p>
        </p:txBody>
      </p:sp>
    </p:spTree>
    <p:extLst>
      <p:ext uri="{BB962C8B-B14F-4D97-AF65-F5344CB8AC3E}">
        <p14:creationId xmlns:p14="http://schemas.microsoft.com/office/powerpoint/2010/main" val="3692587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9" descr="Noname.gif">
            <a:extLst>
              <a:ext uri="{FF2B5EF4-FFF2-40B4-BE49-F238E27FC236}">
                <a16:creationId xmlns:a16="http://schemas.microsoft.com/office/drawing/2014/main" id="{7F6F3916-F367-42CC-8EFC-747174D821C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82764" y="812801"/>
            <a:ext cx="8696325" cy="505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lide Number Placeholder 1">
            <a:extLst>
              <a:ext uri="{FF2B5EF4-FFF2-40B4-BE49-F238E27FC236}">
                <a16:creationId xmlns:a16="http://schemas.microsoft.com/office/drawing/2014/main" id="{A8C5B6DC-13CC-4B12-85AA-553F19C8199F}"/>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203F4DC8-7152-4BB0-86F6-7C8F66987F21}" type="slidenum">
              <a:rPr lang="en-US" altLang="en-US" smtClean="0">
                <a:solidFill>
                  <a:srgbClr val="000000"/>
                </a:solidFill>
                <a:latin typeface="Arial" panose="020B0604020202020204" pitchFamily="34" charset="0"/>
              </a:rPr>
              <a:pPr eaLnBrk="1" hangingPunct="1">
                <a:defRPr/>
              </a:pPr>
              <a:t>5</a:t>
            </a:fld>
            <a:endParaRPr lang="en-US" altLang="en-US">
              <a:solidFill>
                <a:srgbClr val="000000"/>
              </a:solidFill>
              <a:latin typeface="Arial" panose="020B0604020202020204" pitchFamily="34" charset="0"/>
            </a:endParaRPr>
          </a:p>
        </p:txBody>
      </p:sp>
      <p:sp>
        <p:nvSpPr>
          <p:cNvPr id="40964" name="Rectangle 5">
            <a:extLst>
              <a:ext uri="{FF2B5EF4-FFF2-40B4-BE49-F238E27FC236}">
                <a16:creationId xmlns:a16="http://schemas.microsoft.com/office/drawing/2014/main" id="{D99ADB4A-2231-45DF-A49F-F2A6C0B2C58D}"/>
              </a:ext>
            </a:extLst>
          </p:cNvPr>
          <p:cNvSpPr>
            <a:spLocks noChangeArrowheads="1"/>
          </p:cNvSpPr>
          <p:nvPr/>
        </p:nvSpPr>
        <p:spPr bwMode="auto">
          <a:xfrm>
            <a:off x="1752600" y="5376863"/>
            <a:ext cx="8610600" cy="381000"/>
          </a:xfrm>
          <a:prstGeom prst="rect">
            <a:avLst/>
          </a:prstGeom>
          <a:noFill/>
          <a:ln w="25400">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1800">
              <a:solidFill>
                <a:schemeClr val="tx1"/>
              </a:solidFill>
            </a:endParaRPr>
          </a:p>
        </p:txBody>
      </p:sp>
      <p:sp>
        <p:nvSpPr>
          <p:cNvPr id="40965" name="Text Box 6">
            <a:extLst>
              <a:ext uri="{FF2B5EF4-FFF2-40B4-BE49-F238E27FC236}">
                <a16:creationId xmlns:a16="http://schemas.microsoft.com/office/drawing/2014/main" id="{D1B670F0-B196-407C-81E4-BB31500D94F4}"/>
              </a:ext>
            </a:extLst>
          </p:cNvPr>
          <p:cNvSpPr txBox="1">
            <a:spLocks noChangeArrowheads="1"/>
          </p:cNvSpPr>
          <p:nvPr/>
        </p:nvSpPr>
        <p:spPr bwMode="auto">
          <a:xfrm>
            <a:off x="1785938" y="2247901"/>
            <a:ext cx="2133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2400">
                <a:solidFill>
                  <a:srgbClr val="990000"/>
                </a:solidFill>
                <a:latin typeface="Times New Roman" panose="02020603050405020304" pitchFamily="18" charset="0"/>
              </a:rPr>
              <a:t>Primary key of  parent table</a:t>
            </a:r>
          </a:p>
        </p:txBody>
      </p:sp>
      <p:sp>
        <p:nvSpPr>
          <p:cNvPr id="40966" name="Text Box 7">
            <a:extLst>
              <a:ext uri="{FF2B5EF4-FFF2-40B4-BE49-F238E27FC236}">
                <a16:creationId xmlns:a16="http://schemas.microsoft.com/office/drawing/2014/main" id="{E5635DD0-6601-4D50-8997-F6454D5C11DA}"/>
              </a:ext>
            </a:extLst>
          </p:cNvPr>
          <p:cNvSpPr txBox="1">
            <a:spLocks noChangeArrowheads="1"/>
          </p:cNvSpPr>
          <p:nvPr/>
        </p:nvSpPr>
        <p:spPr bwMode="auto">
          <a:xfrm>
            <a:off x="1524000" y="152401"/>
            <a:ext cx="91440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algn="ctr" eaLnBrk="1" hangingPunct="1">
              <a:spcBef>
                <a:spcPct val="0"/>
              </a:spcBef>
              <a:buClrTx/>
              <a:buSzTx/>
              <a:buFontTx/>
              <a:buNone/>
            </a:pPr>
            <a:r>
              <a:rPr lang="en-US" altLang="en-US" sz="3000">
                <a:solidFill>
                  <a:srgbClr val="990000"/>
                </a:solidFill>
                <a:latin typeface="Times New Roman" panose="02020603050405020304" pitchFamily="18" charset="0"/>
              </a:rPr>
              <a:t>Identifying foreign keys and establishing relationships</a:t>
            </a:r>
          </a:p>
        </p:txBody>
      </p:sp>
      <p:sp>
        <p:nvSpPr>
          <p:cNvPr id="40967" name="Rectangle 9">
            <a:extLst>
              <a:ext uri="{FF2B5EF4-FFF2-40B4-BE49-F238E27FC236}">
                <a16:creationId xmlns:a16="http://schemas.microsoft.com/office/drawing/2014/main" id="{7AE6F51B-04E9-443C-B7BE-3B95D895D301}"/>
              </a:ext>
            </a:extLst>
          </p:cNvPr>
          <p:cNvSpPr>
            <a:spLocks noChangeArrowheads="1"/>
          </p:cNvSpPr>
          <p:nvPr/>
        </p:nvSpPr>
        <p:spPr bwMode="auto">
          <a:xfrm>
            <a:off x="3668713" y="1189038"/>
            <a:ext cx="6723062" cy="366712"/>
          </a:xfrm>
          <a:prstGeom prst="rect">
            <a:avLst/>
          </a:prstGeom>
          <a:noFill/>
          <a:ln w="25400">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1800">
              <a:solidFill>
                <a:schemeClr val="tx1"/>
              </a:solidFill>
            </a:endParaRPr>
          </a:p>
        </p:txBody>
      </p:sp>
      <p:sp>
        <p:nvSpPr>
          <p:cNvPr id="40968" name="Text Box 10">
            <a:extLst>
              <a:ext uri="{FF2B5EF4-FFF2-40B4-BE49-F238E27FC236}">
                <a16:creationId xmlns:a16="http://schemas.microsoft.com/office/drawing/2014/main" id="{AF755825-9CBA-4F0D-BEB8-3806F4FE2001}"/>
              </a:ext>
            </a:extLst>
          </p:cNvPr>
          <p:cNvSpPr txBox="1">
            <a:spLocks noChangeArrowheads="1"/>
          </p:cNvSpPr>
          <p:nvPr/>
        </p:nvSpPr>
        <p:spPr bwMode="auto">
          <a:xfrm>
            <a:off x="3440113" y="5713414"/>
            <a:ext cx="47752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2400">
                <a:solidFill>
                  <a:srgbClr val="990000"/>
                </a:solidFill>
                <a:latin typeface="Times New Roman" panose="02020603050405020304" pitchFamily="18" charset="0"/>
              </a:rPr>
              <a:t>Foreign key of  dependent table</a:t>
            </a:r>
          </a:p>
        </p:txBody>
      </p:sp>
      <p:sp>
        <p:nvSpPr>
          <p:cNvPr id="40969" name="Rectangle 11">
            <a:extLst>
              <a:ext uri="{FF2B5EF4-FFF2-40B4-BE49-F238E27FC236}">
                <a16:creationId xmlns:a16="http://schemas.microsoft.com/office/drawing/2014/main" id="{D9A50A7B-B873-46AA-9583-89EB3E11DBB9}"/>
              </a:ext>
            </a:extLst>
          </p:cNvPr>
          <p:cNvSpPr>
            <a:spLocks noChangeArrowheads="1"/>
          </p:cNvSpPr>
          <p:nvPr/>
        </p:nvSpPr>
        <p:spPr bwMode="auto">
          <a:xfrm>
            <a:off x="1843088" y="3200400"/>
            <a:ext cx="5014912" cy="381000"/>
          </a:xfrm>
          <a:prstGeom prst="rect">
            <a:avLst/>
          </a:prstGeom>
          <a:noFill/>
          <a:ln w="25400">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1800">
              <a:solidFill>
                <a:schemeClr val="tx1"/>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74DFE-9E80-45AA-AE69-391ABB5FEA4F}"/>
              </a:ext>
            </a:extLst>
          </p:cNvPr>
          <p:cNvSpPr>
            <a:spLocks noGrp="1"/>
          </p:cNvSpPr>
          <p:nvPr>
            <p:ph type="title"/>
          </p:nvPr>
        </p:nvSpPr>
        <p:spPr>
          <a:xfrm>
            <a:off x="1136428" y="627564"/>
            <a:ext cx="7474172" cy="1325563"/>
          </a:xfrm>
        </p:spPr>
        <p:txBody>
          <a:bodyPr>
            <a:normAutofit/>
          </a:bodyPr>
          <a:lstStyle/>
          <a:p>
            <a:r>
              <a:rPr lang="en-US" sz="4400"/>
              <a:t>Locking</a:t>
            </a:r>
          </a:p>
        </p:txBody>
      </p:sp>
      <p:sp>
        <p:nvSpPr>
          <p:cNvPr id="3" name="Content Placeholder 2">
            <a:extLst>
              <a:ext uri="{FF2B5EF4-FFF2-40B4-BE49-F238E27FC236}">
                <a16:creationId xmlns:a16="http://schemas.microsoft.com/office/drawing/2014/main" id="{065BCD11-D356-41EC-87DC-E7506D7A82E1}"/>
              </a:ext>
            </a:extLst>
          </p:cNvPr>
          <p:cNvSpPr>
            <a:spLocks noGrp="1"/>
          </p:cNvSpPr>
          <p:nvPr>
            <p:ph idx="1"/>
          </p:nvPr>
        </p:nvSpPr>
        <p:spPr>
          <a:xfrm>
            <a:off x="1005841" y="1953127"/>
            <a:ext cx="6598456" cy="3775659"/>
          </a:xfrm>
        </p:spPr>
        <p:txBody>
          <a:bodyPr anchor="ctr">
            <a:normAutofit/>
          </a:bodyPr>
          <a:lstStyle/>
          <a:p>
            <a:r>
              <a:rPr lang="en-US" sz="2400" dirty="0"/>
              <a:t>To prevent problems in the </a:t>
            </a:r>
            <a:r>
              <a:rPr lang="en-US" sz="2400" b="1" dirty="0"/>
              <a:t>pessimistic </a:t>
            </a:r>
            <a:r>
              <a:rPr lang="en-US" sz="2400" dirty="0"/>
              <a:t>concurrency model, every DBMS must have mechanisms that control the access of data by all users at the same time.</a:t>
            </a:r>
          </a:p>
          <a:p>
            <a:r>
              <a:rPr lang="en-US" sz="2400" dirty="0"/>
              <a:t>Locking has several different aspects:</a:t>
            </a:r>
          </a:p>
          <a:p>
            <a:pPr lvl="1"/>
            <a:r>
              <a:rPr lang="en-US" sz="2400" dirty="0"/>
              <a:t>Lock duration</a:t>
            </a:r>
          </a:p>
          <a:p>
            <a:pPr lvl="1"/>
            <a:r>
              <a:rPr lang="en-US" sz="2400" dirty="0"/>
              <a:t>Lock modes</a:t>
            </a:r>
          </a:p>
          <a:p>
            <a:pPr lvl="1"/>
            <a:r>
              <a:rPr lang="en-US" sz="2400" dirty="0"/>
              <a:t>Lock granularity</a:t>
            </a:r>
          </a:p>
        </p:txBody>
      </p:sp>
      <p:pic>
        <p:nvPicPr>
          <p:cNvPr id="7" name="Graphic 6" descr="Lock">
            <a:extLst>
              <a:ext uri="{FF2B5EF4-FFF2-40B4-BE49-F238E27FC236}">
                <a16:creationId xmlns:a16="http://schemas.microsoft.com/office/drawing/2014/main" id="{CC0E0211-39DD-492B-9257-6C059CAD03D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7439948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74DFE-9E80-45AA-AE69-391ABB5FEA4F}"/>
              </a:ext>
            </a:extLst>
          </p:cNvPr>
          <p:cNvSpPr>
            <a:spLocks noGrp="1"/>
          </p:cNvSpPr>
          <p:nvPr>
            <p:ph type="title"/>
          </p:nvPr>
        </p:nvSpPr>
        <p:spPr>
          <a:xfrm>
            <a:off x="1136428" y="627564"/>
            <a:ext cx="7474172" cy="1325563"/>
          </a:xfrm>
        </p:spPr>
        <p:txBody>
          <a:bodyPr>
            <a:normAutofit/>
          </a:bodyPr>
          <a:lstStyle/>
          <a:p>
            <a:r>
              <a:rPr lang="en-US" sz="4400"/>
              <a:t>Locking</a:t>
            </a:r>
          </a:p>
        </p:txBody>
      </p:sp>
      <p:sp>
        <p:nvSpPr>
          <p:cNvPr id="3" name="Content Placeholder 2">
            <a:extLst>
              <a:ext uri="{FF2B5EF4-FFF2-40B4-BE49-F238E27FC236}">
                <a16:creationId xmlns:a16="http://schemas.microsoft.com/office/drawing/2014/main" id="{065BCD11-D356-41EC-87DC-E7506D7A82E1}"/>
              </a:ext>
            </a:extLst>
          </p:cNvPr>
          <p:cNvSpPr>
            <a:spLocks noGrp="1"/>
          </p:cNvSpPr>
          <p:nvPr>
            <p:ph idx="1"/>
          </p:nvPr>
        </p:nvSpPr>
        <p:spPr>
          <a:xfrm>
            <a:off x="1005841" y="1953127"/>
            <a:ext cx="6598456" cy="3775659"/>
          </a:xfrm>
        </p:spPr>
        <p:txBody>
          <a:bodyPr anchor="ctr">
            <a:normAutofit/>
          </a:bodyPr>
          <a:lstStyle/>
          <a:p>
            <a:r>
              <a:rPr lang="en-US" sz="2400" dirty="0"/>
              <a:t>To prevent problems in the </a:t>
            </a:r>
            <a:r>
              <a:rPr lang="en-US" sz="2400" b="1" dirty="0"/>
              <a:t>pessimistic </a:t>
            </a:r>
            <a:r>
              <a:rPr lang="en-US" sz="2400" dirty="0"/>
              <a:t>concurrency model, every DBMS must have mechanisms that control the access of data by all users at the same time.</a:t>
            </a:r>
          </a:p>
          <a:p>
            <a:r>
              <a:rPr lang="en-US" sz="2400" dirty="0"/>
              <a:t>Locking has several different aspects:</a:t>
            </a:r>
          </a:p>
          <a:p>
            <a:pPr lvl="1"/>
            <a:r>
              <a:rPr lang="en-US" sz="2400" dirty="0"/>
              <a:t>Lock duration</a:t>
            </a:r>
          </a:p>
          <a:p>
            <a:pPr lvl="1"/>
            <a:r>
              <a:rPr lang="en-US" sz="2400" dirty="0"/>
              <a:t>Lock modes</a:t>
            </a:r>
          </a:p>
          <a:p>
            <a:pPr lvl="1"/>
            <a:r>
              <a:rPr lang="en-US" sz="2400" dirty="0"/>
              <a:t>Lock granularity</a:t>
            </a:r>
          </a:p>
        </p:txBody>
      </p:sp>
      <p:pic>
        <p:nvPicPr>
          <p:cNvPr id="7" name="Graphic 6" descr="Lock">
            <a:extLst>
              <a:ext uri="{FF2B5EF4-FFF2-40B4-BE49-F238E27FC236}">
                <a16:creationId xmlns:a16="http://schemas.microsoft.com/office/drawing/2014/main" id="{CC0E0211-39DD-492B-9257-6C059CAD03D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4431741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E0C44-ABC2-4C6D-BA7D-C0C9C1137DB2}"/>
              </a:ext>
            </a:extLst>
          </p:cNvPr>
          <p:cNvSpPr>
            <a:spLocks noGrp="1"/>
          </p:cNvSpPr>
          <p:nvPr>
            <p:ph type="title"/>
          </p:nvPr>
        </p:nvSpPr>
        <p:spPr>
          <a:xfrm>
            <a:off x="863029" y="1012004"/>
            <a:ext cx="3416158" cy="4795408"/>
          </a:xfrm>
        </p:spPr>
        <p:txBody>
          <a:bodyPr>
            <a:normAutofit/>
          </a:bodyPr>
          <a:lstStyle/>
          <a:p>
            <a:r>
              <a:rPr lang="en-US">
                <a:solidFill>
                  <a:srgbClr val="FFFFFF"/>
                </a:solidFill>
              </a:rPr>
              <a:t>Isolation Levels</a:t>
            </a:r>
          </a:p>
        </p:txBody>
      </p:sp>
      <p:graphicFrame>
        <p:nvGraphicFramePr>
          <p:cNvPr id="5" name="Content Placeholder 2">
            <a:extLst>
              <a:ext uri="{FF2B5EF4-FFF2-40B4-BE49-F238E27FC236}">
                <a16:creationId xmlns:a16="http://schemas.microsoft.com/office/drawing/2014/main" id="{AD0CE8E0-AEBD-48F7-8241-195F145C5DA8}"/>
              </a:ext>
            </a:extLst>
          </p:cNvPr>
          <p:cNvGraphicFramePr>
            <a:graphicFrameLocks noGrp="1"/>
          </p:cNvGraphicFramePr>
          <p:nvPr>
            <p:ph idx="1"/>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B1A9BBCF-FE17-4301-9D2F-36227897B9D8}"/>
              </a:ext>
            </a:extLst>
          </p:cNvPr>
          <p:cNvSpPr txBox="1"/>
          <p:nvPr/>
        </p:nvSpPr>
        <p:spPr>
          <a:xfrm>
            <a:off x="1027793" y="2367171"/>
            <a:ext cx="4285612" cy="2123658"/>
          </a:xfrm>
          <a:prstGeom prst="rect">
            <a:avLst/>
          </a:prstGeom>
          <a:noFill/>
        </p:spPr>
        <p:txBody>
          <a:bodyPr wrap="square" rtlCol="0">
            <a:spAutoFit/>
          </a:bodyPr>
          <a:lstStyle/>
          <a:p>
            <a:r>
              <a:rPr lang="en-US" sz="6600" dirty="0"/>
              <a:t>ISOLATION LEVELS</a:t>
            </a:r>
          </a:p>
        </p:txBody>
      </p:sp>
    </p:spTree>
    <p:extLst>
      <p:ext uri="{BB962C8B-B14F-4D97-AF65-F5344CB8AC3E}">
        <p14:creationId xmlns:p14="http://schemas.microsoft.com/office/powerpoint/2010/main" val="9486242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40075F-E77E-4915-ADD1-1B89E0B987AA}"/>
              </a:ext>
            </a:extLst>
          </p:cNvPr>
          <p:cNvSpPr>
            <a:spLocks noGrp="1"/>
          </p:cNvSpPr>
          <p:nvPr>
            <p:ph type="title"/>
          </p:nvPr>
        </p:nvSpPr>
        <p:spPr>
          <a:xfrm>
            <a:off x="838200" y="631825"/>
            <a:ext cx="10515600" cy="1325563"/>
          </a:xfrm>
        </p:spPr>
        <p:txBody>
          <a:bodyPr>
            <a:normAutofit/>
          </a:bodyPr>
          <a:lstStyle/>
          <a:p>
            <a:r>
              <a:rPr lang="en-US" dirty="0"/>
              <a:t>Exam Format</a:t>
            </a:r>
          </a:p>
        </p:txBody>
      </p:sp>
      <p:sp>
        <p:nvSpPr>
          <p:cNvPr id="3" name="Content Placeholder 2">
            <a:extLst>
              <a:ext uri="{FF2B5EF4-FFF2-40B4-BE49-F238E27FC236}">
                <a16:creationId xmlns:a16="http://schemas.microsoft.com/office/drawing/2014/main" id="{2C159C67-C16C-4624-B7D3-04D3959A7DEB}"/>
              </a:ext>
            </a:extLst>
          </p:cNvPr>
          <p:cNvSpPr>
            <a:spLocks noGrp="1"/>
          </p:cNvSpPr>
          <p:nvPr>
            <p:ph idx="1"/>
          </p:nvPr>
        </p:nvSpPr>
        <p:spPr>
          <a:xfrm>
            <a:off x="838200" y="2057400"/>
            <a:ext cx="10515600" cy="3871762"/>
          </a:xfrm>
        </p:spPr>
        <p:txBody>
          <a:bodyPr>
            <a:normAutofit/>
          </a:bodyPr>
          <a:lstStyle/>
          <a:p>
            <a:r>
              <a:rPr lang="en-US" sz="2400"/>
              <a:t>40 Questions</a:t>
            </a:r>
          </a:p>
          <a:p>
            <a:r>
              <a:rPr lang="en-US" sz="2400"/>
              <a:t>All multiple choice and True-or-False Questions</a:t>
            </a:r>
          </a:p>
          <a:p>
            <a:pPr lvl="1"/>
            <a:r>
              <a:rPr lang="en-US" dirty="0"/>
              <a:t>Conceptual questions</a:t>
            </a:r>
          </a:p>
          <a:p>
            <a:pPr lvl="1"/>
            <a:r>
              <a:rPr lang="en-US" dirty="0"/>
              <a:t>SQL based questions</a:t>
            </a:r>
          </a:p>
          <a:p>
            <a:r>
              <a:rPr lang="en-US" sz="2400"/>
              <a:t>Will be conducted via the Blackboard</a:t>
            </a:r>
          </a:p>
          <a:p>
            <a:r>
              <a:rPr lang="en-US" sz="2400"/>
              <a:t>Timed exam: 60 minutes</a:t>
            </a:r>
          </a:p>
        </p:txBody>
      </p:sp>
    </p:spTree>
    <p:extLst>
      <p:ext uri="{BB962C8B-B14F-4D97-AF65-F5344CB8AC3E}">
        <p14:creationId xmlns:p14="http://schemas.microsoft.com/office/powerpoint/2010/main" val="40370534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75F61-0940-422C-A8BA-6096763BF0BE}"/>
              </a:ext>
            </a:extLst>
          </p:cNvPr>
          <p:cNvSpPr>
            <a:spLocks noGrp="1"/>
          </p:cNvSpPr>
          <p:nvPr>
            <p:ph type="title"/>
          </p:nvPr>
        </p:nvSpPr>
        <p:spPr/>
        <p:txBody>
          <a:bodyPr/>
          <a:lstStyle/>
          <a:p>
            <a:r>
              <a:rPr lang="en-US" dirty="0"/>
              <a:t>Questions breakdown</a:t>
            </a:r>
          </a:p>
        </p:txBody>
      </p:sp>
      <p:graphicFrame>
        <p:nvGraphicFramePr>
          <p:cNvPr id="4" name="Table 4">
            <a:extLst>
              <a:ext uri="{FF2B5EF4-FFF2-40B4-BE49-F238E27FC236}">
                <a16:creationId xmlns:a16="http://schemas.microsoft.com/office/drawing/2014/main" id="{68C00A24-6F7F-4E2C-BFB1-24499EC3F101}"/>
              </a:ext>
            </a:extLst>
          </p:cNvPr>
          <p:cNvGraphicFramePr>
            <a:graphicFrameLocks noGrp="1"/>
          </p:cNvGraphicFramePr>
          <p:nvPr>
            <p:ph idx="1"/>
            <p:extLst>
              <p:ext uri="{D42A27DB-BD31-4B8C-83A1-F6EECF244321}">
                <p14:modId xmlns:p14="http://schemas.microsoft.com/office/powerpoint/2010/main" val="2359278653"/>
              </p:ext>
            </p:extLst>
          </p:nvPr>
        </p:nvGraphicFramePr>
        <p:xfrm>
          <a:off x="838200" y="1825625"/>
          <a:ext cx="10515597" cy="185420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3561392824"/>
                    </a:ext>
                  </a:extLst>
                </a:gridCol>
                <a:gridCol w="2295940">
                  <a:extLst>
                    <a:ext uri="{9D8B030D-6E8A-4147-A177-3AD203B41FA5}">
                      <a16:colId xmlns:a16="http://schemas.microsoft.com/office/drawing/2014/main" val="3642977461"/>
                    </a:ext>
                  </a:extLst>
                </a:gridCol>
                <a:gridCol w="4714458">
                  <a:extLst>
                    <a:ext uri="{9D8B030D-6E8A-4147-A177-3AD203B41FA5}">
                      <a16:colId xmlns:a16="http://schemas.microsoft.com/office/drawing/2014/main" val="3456375583"/>
                    </a:ext>
                  </a:extLst>
                </a:gridCol>
              </a:tblGrid>
              <a:tr h="370840">
                <a:tc>
                  <a:txBody>
                    <a:bodyPr/>
                    <a:lstStyle/>
                    <a:p>
                      <a:r>
                        <a:rPr lang="en-US" dirty="0"/>
                        <a:t>Difficulty Level</a:t>
                      </a:r>
                    </a:p>
                  </a:txBody>
                  <a:tcPr/>
                </a:tc>
                <a:tc>
                  <a:txBody>
                    <a:bodyPr/>
                    <a:lstStyle/>
                    <a:p>
                      <a:r>
                        <a:rPr lang="en-US" dirty="0"/>
                        <a:t>Number of Question</a:t>
                      </a:r>
                    </a:p>
                  </a:txBody>
                  <a:tcPr/>
                </a:tc>
                <a:tc>
                  <a:txBody>
                    <a:bodyPr/>
                    <a:lstStyle/>
                    <a:p>
                      <a:r>
                        <a:rPr lang="en-US" dirty="0"/>
                        <a:t>Points</a:t>
                      </a:r>
                    </a:p>
                  </a:txBody>
                  <a:tcPr/>
                </a:tc>
                <a:extLst>
                  <a:ext uri="{0D108BD9-81ED-4DB2-BD59-A6C34878D82A}">
                    <a16:rowId xmlns:a16="http://schemas.microsoft.com/office/drawing/2014/main" val="3243657444"/>
                  </a:ext>
                </a:extLst>
              </a:tr>
              <a:tr h="370840">
                <a:tc>
                  <a:txBody>
                    <a:bodyPr/>
                    <a:lstStyle/>
                    <a:p>
                      <a:r>
                        <a:rPr lang="en-US" dirty="0"/>
                        <a:t>Easier ( 2 pts each)</a:t>
                      </a:r>
                    </a:p>
                  </a:txBody>
                  <a:tcPr/>
                </a:tc>
                <a:tc>
                  <a:txBody>
                    <a:bodyPr/>
                    <a:lstStyle/>
                    <a:p>
                      <a:r>
                        <a:rPr lang="en-US" dirty="0"/>
                        <a:t>25</a:t>
                      </a:r>
                    </a:p>
                  </a:txBody>
                  <a:tcPr/>
                </a:tc>
                <a:tc>
                  <a:txBody>
                    <a:bodyPr/>
                    <a:lstStyle/>
                    <a:p>
                      <a:r>
                        <a:rPr lang="en-US" dirty="0"/>
                        <a:t>50</a:t>
                      </a:r>
                    </a:p>
                  </a:txBody>
                  <a:tcPr/>
                </a:tc>
                <a:extLst>
                  <a:ext uri="{0D108BD9-81ED-4DB2-BD59-A6C34878D82A}">
                    <a16:rowId xmlns:a16="http://schemas.microsoft.com/office/drawing/2014/main" val="540479654"/>
                  </a:ext>
                </a:extLst>
              </a:tr>
              <a:tr h="370840">
                <a:tc>
                  <a:txBody>
                    <a:bodyPr/>
                    <a:lstStyle/>
                    <a:p>
                      <a:r>
                        <a:rPr lang="en-US" dirty="0"/>
                        <a:t>Medium (3 points each)</a:t>
                      </a:r>
                    </a:p>
                  </a:txBody>
                  <a:tcPr/>
                </a:tc>
                <a:tc>
                  <a:txBody>
                    <a:bodyPr/>
                    <a:lstStyle/>
                    <a:p>
                      <a:r>
                        <a:rPr lang="en-US" dirty="0"/>
                        <a:t>10</a:t>
                      </a:r>
                    </a:p>
                  </a:txBody>
                  <a:tcPr/>
                </a:tc>
                <a:tc>
                  <a:txBody>
                    <a:bodyPr/>
                    <a:lstStyle/>
                    <a:p>
                      <a:r>
                        <a:rPr lang="en-US" dirty="0"/>
                        <a:t>30</a:t>
                      </a:r>
                    </a:p>
                  </a:txBody>
                  <a:tcPr/>
                </a:tc>
                <a:extLst>
                  <a:ext uri="{0D108BD9-81ED-4DB2-BD59-A6C34878D82A}">
                    <a16:rowId xmlns:a16="http://schemas.microsoft.com/office/drawing/2014/main" val="3655276888"/>
                  </a:ext>
                </a:extLst>
              </a:tr>
              <a:tr h="370840">
                <a:tc>
                  <a:txBody>
                    <a:bodyPr/>
                    <a:lstStyle/>
                    <a:p>
                      <a:r>
                        <a:rPr lang="en-US" dirty="0"/>
                        <a:t>Difficult (4 points each)</a:t>
                      </a:r>
                    </a:p>
                  </a:txBody>
                  <a:tcPr/>
                </a:tc>
                <a:tc>
                  <a:txBody>
                    <a:bodyPr/>
                    <a:lstStyle/>
                    <a:p>
                      <a:r>
                        <a:rPr lang="en-US" dirty="0"/>
                        <a:t>5</a:t>
                      </a:r>
                    </a:p>
                  </a:txBody>
                  <a:tcPr/>
                </a:tc>
                <a:tc>
                  <a:txBody>
                    <a:bodyPr/>
                    <a:lstStyle/>
                    <a:p>
                      <a:r>
                        <a:rPr lang="en-US" dirty="0"/>
                        <a:t>20</a:t>
                      </a:r>
                    </a:p>
                  </a:txBody>
                  <a:tcPr/>
                </a:tc>
                <a:extLst>
                  <a:ext uri="{0D108BD9-81ED-4DB2-BD59-A6C34878D82A}">
                    <a16:rowId xmlns:a16="http://schemas.microsoft.com/office/drawing/2014/main" val="3609625978"/>
                  </a:ext>
                </a:extLst>
              </a:tr>
              <a:tr h="370840">
                <a:tc>
                  <a:txBody>
                    <a:bodyPr/>
                    <a:lstStyle/>
                    <a:p>
                      <a:endParaRPr lang="en-US"/>
                    </a:p>
                  </a:txBody>
                  <a:tcPr/>
                </a:tc>
                <a:tc>
                  <a:txBody>
                    <a:bodyPr/>
                    <a:lstStyle/>
                    <a:p>
                      <a:r>
                        <a:rPr lang="en-US" b="1" dirty="0"/>
                        <a:t>Total</a:t>
                      </a:r>
                    </a:p>
                  </a:txBody>
                  <a:tcPr/>
                </a:tc>
                <a:tc>
                  <a:txBody>
                    <a:bodyPr/>
                    <a:lstStyle/>
                    <a:p>
                      <a:r>
                        <a:rPr lang="en-US" b="1" dirty="0"/>
                        <a:t>100</a:t>
                      </a:r>
                    </a:p>
                  </a:txBody>
                  <a:tcPr/>
                </a:tc>
                <a:extLst>
                  <a:ext uri="{0D108BD9-81ED-4DB2-BD59-A6C34878D82A}">
                    <a16:rowId xmlns:a16="http://schemas.microsoft.com/office/drawing/2014/main" val="46942197"/>
                  </a:ext>
                </a:extLst>
              </a:tr>
            </a:tbl>
          </a:graphicData>
        </a:graphic>
      </p:graphicFrame>
    </p:spTree>
    <p:extLst>
      <p:ext uri="{BB962C8B-B14F-4D97-AF65-F5344CB8AC3E}">
        <p14:creationId xmlns:p14="http://schemas.microsoft.com/office/powerpoint/2010/main" val="1935945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C655DEB-7DF5-4A94-A2D9-8FB151F4A568}"/>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F101FFBF-180E-4D4E-B9D6-F5EDADB6C03D}" type="slidenum">
              <a:rPr lang="en-US" altLang="en-US" smtClean="0">
                <a:solidFill>
                  <a:srgbClr val="000000"/>
                </a:solidFill>
                <a:latin typeface="Arial" panose="020B0604020202020204" pitchFamily="34" charset="0"/>
              </a:rPr>
              <a:pPr eaLnBrk="1" hangingPunct="1">
                <a:defRPr/>
              </a:pPr>
              <a:t>6</a:t>
            </a:fld>
            <a:endParaRPr lang="en-US" altLang="en-US">
              <a:solidFill>
                <a:srgbClr val="000000"/>
              </a:solidFill>
              <a:latin typeface="Arial" panose="020B0604020202020204" pitchFamily="34" charset="0"/>
            </a:endParaRPr>
          </a:p>
        </p:txBody>
      </p:sp>
      <p:sp>
        <p:nvSpPr>
          <p:cNvPr id="295938" name="Rectangle 2">
            <a:extLst>
              <a:ext uri="{FF2B5EF4-FFF2-40B4-BE49-F238E27FC236}">
                <a16:creationId xmlns:a16="http://schemas.microsoft.com/office/drawing/2014/main" id="{4358CC24-E707-478F-BF93-C9C098ACA781}"/>
              </a:ext>
            </a:extLst>
          </p:cNvPr>
          <p:cNvSpPr>
            <a:spLocks noGrp="1" noChangeArrowheads="1"/>
          </p:cNvSpPr>
          <p:nvPr>
            <p:ph type="title"/>
          </p:nvPr>
        </p:nvSpPr>
        <p:spPr>
          <a:xfrm>
            <a:off x="1665288" y="0"/>
            <a:ext cx="8316912" cy="1143000"/>
          </a:xfrm>
        </p:spPr>
        <p:txBody>
          <a:bodyPr/>
          <a:lstStyle/>
          <a:p>
            <a:pPr eaLnBrk="1" hangingPunct="1">
              <a:defRPr/>
            </a:pPr>
            <a:r>
              <a:rPr lang="en-US" dirty="0"/>
              <a:t>Insert Statement</a:t>
            </a:r>
          </a:p>
        </p:txBody>
      </p:sp>
      <p:sp>
        <p:nvSpPr>
          <p:cNvPr id="295939" name="Rectangle 3">
            <a:extLst>
              <a:ext uri="{FF2B5EF4-FFF2-40B4-BE49-F238E27FC236}">
                <a16:creationId xmlns:a16="http://schemas.microsoft.com/office/drawing/2014/main" id="{EFCAF4D7-A3A4-4A8E-9ED0-E5C35E0633D6}"/>
              </a:ext>
            </a:extLst>
          </p:cNvPr>
          <p:cNvSpPr>
            <a:spLocks noGrp="1" noChangeArrowheads="1"/>
          </p:cNvSpPr>
          <p:nvPr>
            <p:ph type="body" idx="1"/>
          </p:nvPr>
        </p:nvSpPr>
        <p:spPr>
          <a:xfrm>
            <a:off x="1524000" y="1219200"/>
            <a:ext cx="8316912" cy="5118100"/>
          </a:xfrm>
        </p:spPr>
        <p:txBody>
          <a:bodyPr>
            <a:normAutofit/>
          </a:bodyPr>
          <a:lstStyle/>
          <a:p>
            <a:pPr eaLnBrk="1" hangingPunct="1">
              <a:lnSpc>
                <a:spcPct val="90000"/>
              </a:lnSpc>
              <a:defRPr/>
            </a:pPr>
            <a:r>
              <a:rPr lang="en-US" dirty="0"/>
              <a:t>Adds one or more rows to a table</a:t>
            </a:r>
          </a:p>
          <a:p>
            <a:pPr eaLnBrk="1" hangingPunct="1">
              <a:lnSpc>
                <a:spcPct val="90000"/>
              </a:lnSpc>
              <a:defRPr/>
            </a:pPr>
            <a:r>
              <a:rPr lang="en-US" dirty="0"/>
              <a:t>Inserting into a table</a:t>
            </a:r>
          </a:p>
          <a:p>
            <a:pPr eaLnBrk="1" hangingPunct="1">
              <a:lnSpc>
                <a:spcPct val="90000"/>
              </a:lnSpc>
              <a:defRPr/>
            </a:pPr>
            <a:endParaRPr lang="en-US" dirty="0"/>
          </a:p>
          <a:p>
            <a:pPr eaLnBrk="1" hangingPunct="1">
              <a:lnSpc>
                <a:spcPct val="90000"/>
              </a:lnSpc>
              <a:defRPr/>
            </a:pPr>
            <a:endParaRPr lang="en-US" dirty="0"/>
          </a:p>
          <a:p>
            <a:pPr eaLnBrk="1" hangingPunct="1">
              <a:lnSpc>
                <a:spcPct val="90000"/>
              </a:lnSpc>
              <a:defRPr/>
            </a:pPr>
            <a:r>
              <a:rPr lang="en-US" dirty="0"/>
              <a:t>Inserting a record that has some null attributes requires identifying the fields that actually get data</a:t>
            </a:r>
          </a:p>
          <a:p>
            <a:pPr eaLnBrk="1" hangingPunct="1">
              <a:lnSpc>
                <a:spcPct val="90000"/>
              </a:lnSpc>
              <a:defRPr/>
            </a:pPr>
            <a:endParaRPr lang="en-US" dirty="0"/>
          </a:p>
          <a:p>
            <a:pPr eaLnBrk="1" hangingPunct="1">
              <a:lnSpc>
                <a:spcPct val="90000"/>
              </a:lnSpc>
              <a:defRPr/>
            </a:pPr>
            <a:endParaRPr lang="en-US" dirty="0"/>
          </a:p>
          <a:p>
            <a:pPr eaLnBrk="1" hangingPunct="1">
              <a:lnSpc>
                <a:spcPct val="90000"/>
              </a:lnSpc>
              <a:defRPr/>
            </a:pPr>
            <a:r>
              <a:rPr lang="en-US" dirty="0"/>
              <a:t>Inserting from another table</a:t>
            </a:r>
          </a:p>
        </p:txBody>
      </p:sp>
      <p:pic>
        <p:nvPicPr>
          <p:cNvPr id="51205" name="Picture 4" descr="Noname.gif">
            <a:extLst>
              <a:ext uri="{FF2B5EF4-FFF2-40B4-BE49-F238E27FC236}">
                <a16:creationId xmlns:a16="http://schemas.microsoft.com/office/drawing/2014/main" id="{8D082388-785A-481D-AA80-6579BEE481A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43113" y="2195514"/>
            <a:ext cx="8316912"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6" name="Picture 5" descr="Noname.gif">
            <a:extLst>
              <a:ext uri="{FF2B5EF4-FFF2-40B4-BE49-F238E27FC236}">
                <a16:creationId xmlns:a16="http://schemas.microsoft.com/office/drawing/2014/main" id="{6AFD1B24-6CCC-41C3-AD2C-6B4BB4163C4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59468" y="4159253"/>
            <a:ext cx="6297612"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7" name="Picture 6" descr="Noname.gif">
            <a:extLst>
              <a:ext uri="{FF2B5EF4-FFF2-40B4-BE49-F238E27FC236}">
                <a16:creationId xmlns:a16="http://schemas.microsoft.com/office/drawing/2014/main" id="{C23B1C7C-66DA-4696-A1B6-4CCEFD5AD8B4}"/>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118185" y="5614737"/>
            <a:ext cx="4359275" cy="103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87A57295-2710-4920-B99A-4D1FA03A62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78067929-4D33-4306-9E2F-67C49CDDB5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3400" y="465745"/>
            <a:ext cx="11125200" cy="5639435"/>
          </a:xfrm>
          <a:prstGeom prst="rect">
            <a:avLst/>
          </a:prstGeom>
          <a:solidFill>
            <a:schemeClr val="tx1">
              <a:alpha val="9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962" name="Rectangle 2">
            <a:extLst>
              <a:ext uri="{FF2B5EF4-FFF2-40B4-BE49-F238E27FC236}">
                <a16:creationId xmlns:a16="http://schemas.microsoft.com/office/drawing/2014/main" id="{BFF359AF-7FF1-44E9-8553-C32CBBFD0BC7}"/>
              </a:ext>
            </a:extLst>
          </p:cNvPr>
          <p:cNvSpPr>
            <a:spLocks noGrp="1" noChangeArrowheads="1"/>
          </p:cNvSpPr>
          <p:nvPr>
            <p:ph type="title"/>
          </p:nvPr>
        </p:nvSpPr>
        <p:spPr>
          <a:xfrm>
            <a:off x="838200" y="894027"/>
            <a:ext cx="3494362" cy="4782873"/>
          </a:xfrm>
        </p:spPr>
        <p:txBody>
          <a:bodyPr>
            <a:normAutofit/>
          </a:bodyPr>
          <a:lstStyle/>
          <a:p>
            <a:pPr algn="r" eaLnBrk="1" hangingPunct="1">
              <a:defRPr/>
            </a:pPr>
            <a:r>
              <a:rPr lang="en-US">
                <a:solidFill>
                  <a:schemeClr val="bg1"/>
                </a:solidFill>
              </a:rPr>
              <a:t>Delete Statement</a:t>
            </a:r>
          </a:p>
        </p:txBody>
      </p:sp>
      <p:cxnSp>
        <p:nvCxnSpPr>
          <p:cNvPr id="76" name="Straight Connector 75">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296963" name="Rectangle 3">
            <a:extLst>
              <a:ext uri="{FF2B5EF4-FFF2-40B4-BE49-F238E27FC236}">
                <a16:creationId xmlns:a16="http://schemas.microsoft.com/office/drawing/2014/main" id="{D1ED9439-00C5-46F1-A45B-045576ED9E28}"/>
              </a:ext>
            </a:extLst>
          </p:cNvPr>
          <p:cNvSpPr>
            <a:spLocks noGrp="1" noChangeArrowheads="1"/>
          </p:cNvSpPr>
          <p:nvPr>
            <p:ph type="body" idx="1"/>
          </p:nvPr>
        </p:nvSpPr>
        <p:spPr>
          <a:xfrm>
            <a:off x="4976032" y="894027"/>
            <a:ext cx="6377768" cy="4782873"/>
          </a:xfrm>
        </p:spPr>
        <p:txBody>
          <a:bodyPr anchor="ctr">
            <a:normAutofit/>
          </a:bodyPr>
          <a:lstStyle/>
          <a:p>
            <a:pPr eaLnBrk="1" hangingPunct="1">
              <a:defRPr/>
            </a:pPr>
            <a:r>
              <a:rPr lang="en-US" sz="2400" dirty="0">
                <a:solidFill>
                  <a:schemeClr val="bg1"/>
                </a:solidFill>
              </a:rPr>
              <a:t>Removes rows from a table</a:t>
            </a:r>
          </a:p>
          <a:p>
            <a:pPr eaLnBrk="1" hangingPunct="1">
              <a:defRPr/>
            </a:pPr>
            <a:r>
              <a:rPr lang="en-US" sz="2400" dirty="0">
                <a:solidFill>
                  <a:schemeClr val="bg1"/>
                </a:solidFill>
              </a:rPr>
              <a:t>Delete certain rows</a:t>
            </a:r>
          </a:p>
          <a:p>
            <a:pPr lvl="1" eaLnBrk="1" hangingPunct="1">
              <a:defRPr/>
            </a:pPr>
            <a:r>
              <a:rPr lang="en-US" dirty="0">
                <a:solidFill>
                  <a:schemeClr val="bg1"/>
                </a:solidFill>
                <a:effectLst>
                  <a:outerShdw blurRad="38100" dist="38100" dir="2700000" algn="tl">
                    <a:srgbClr val="000000"/>
                  </a:outerShdw>
                </a:effectLst>
              </a:rPr>
              <a:t>DELETE FROM CUSTOMER WHERE CUSTOMERSTATE = ‘HI’;</a:t>
            </a:r>
          </a:p>
          <a:p>
            <a:pPr eaLnBrk="1" hangingPunct="1">
              <a:defRPr/>
            </a:pPr>
            <a:r>
              <a:rPr lang="en-US" sz="2400" dirty="0">
                <a:solidFill>
                  <a:schemeClr val="bg1"/>
                </a:solidFill>
              </a:rPr>
              <a:t>Delete all rows</a:t>
            </a:r>
          </a:p>
          <a:p>
            <a:pPr lvl="1" eaLnBrk="1" hangingPunct="1">
              <a:defRPr/>
            </a:pPr>
            <a:r>
              <a:rPr lang="en-US" dirty="0">
                <a:solidFill>
                  <a:schemeClr val="bg1"/>
                </a:solidFill>
                <a:effectLst>
                  <a:outerShdw blurRad="38100" dist="38100" dir="2700000" algn="tl">
                    <a:srgbClr val="000000"/>
                  </a:outerShdw>
                </a:effectLst>
              </a:rPr>
              <a:t>DELETE FROM CUSTOMER</a:t>
            </a:r>
          </a:p>
        </p:txBody>
      </p:sp>
      <p:sp>
        <p:nvSpPr>
          <p:cNvPr id="4" name="Slide Number Placeholder 3">
            <a:extLst>
              <a:ext uri="{FF2B5EF4-FFF2-40B4-BE49-F238E27FC236}">
                <a16:creationId xmlns:a16="http://schemas.microsoft.com/office/drawing/2014/main" id="{63DFBF30-2548-4CAB-9E87-9898722D5219}"/>
              </a:ext>
            </a:extLst>
          </p:cNvPr>
          <p:cNvSpPr>
            <a:spLocks noGrp="1"/>
          </p:cNvSpPr>
          <p:nvPr>
            <p:ph type="sldNum" sz="quarter" idx="10"/>
          </p:nvPr>
        </p:nvSpPr>
        <p:spPr>
          <a:xfrm>
            <a:off x="10571516" y="6355080"/>
            <a:ext cx="782283" cy="365125"/>
          </a:xfrm>
        </p:spPr>
        <p:txBody>
          <a:bodyPr>
            <a:norm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spcAft>
                <a:spcPts val="600"/>
              </a:spcAft>
              <a:defRPr/>
            </a:pPr>
            <a:fld id="{266C9FEC-12E5-4A44-9AE7-66183E9DB2C0}" type="slidenum">
              <a:rPr lang="en-US" altLang="en-US" sz="1050">
                <a:solidFill>
                  <a:schemeClr val="tx1">
                    <a:alpha val="80000"/>
                  </a:schemeClr>
                </a:solidFill>
                <a:latin typeface="Arial" panose="020B0604020202020204" pitchFamily="34" charset="0"/>
              </a:rPr>
              <a:pPr eaLnBrk="1" hangingPunct="1">
                <a:spcAft>
                  <a:spcPts val="600"/>
                </a:spcAft>
                <a:defRPr/>
              </a:pPr>
              <a:t>7</a:t>
            </a:fld>
            <a:endParaRPr lang="en-US" altLang="en-US" sz="1050">
              <a:solidFill>
                <a:schemeClr val="tx1">
                  <a:alpha val="80000"/>
                </a:schemeClr>
              </a:solidFill>
              <a:latin typeface="Arial" panose="020B0604020202020204" pitchFamily="34" charset="0"/>
            </a:endParaRPr>
          </a:p>
        </p:txBody>
      </p:sp>
    </p:spTree>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297989" name="Rectangle 135">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7986" name="Rectangle 2">
            <a:extLst>
              <a:ext uri="{FF2B5EF4-FFF2-40B4-BE49-F238E27FC236}">
                <a16:creationId xmlns:a16="http://schemas.microsoft.com/office/drawing/2014/main" id="{9FB075DB-F955-46FC-8A61-DFC7222FCAA2}"/>
              </a:ext>
            </a:extLst>
          </p:cNvPr>
          <p:cNvSpPr>
            <a:spLocks noGrp="1" noChangeArrowheads="1"/>
          </p:cNvSpPr>
          <p:nvPr>
            <p:ph type="title"/>
          </p:nvPr>
        </p:nvSpPr>
        <p:spPr>
          <a:xfrm>
            <a:off x="643467" y="640080"/>
            <a:ext cx="3096427" cy="5613236"/>
          </a:xfrm>
        </p:spPr>
        <p:txBody>
          <a:bodyPr anchor="ctr">
            <a:normAutofit/>
          </a:bodyPr>
          <a:lstStyle/>
          <a:p>
            <a:pPr eaLnBrk="1" hangingPunct="1">
              <a:defRPr/>
            </a:pPr>
            <a:r>
              <a:rPr lang="en-US">
                <a:solidFill>
                  <a:srgbClr val="FFFFFF"/>
                </a:solidFill>
              </a:rPr>
              <a:t>Update Statement	</a:t>
            </a:r>
          </a:p>
        </p:txBody>
      </p:sp>
      <p:sp>
        <p:nvSpPr>
          <p:cNvPr id="297987" name="Rectangle 3">
            <a:extLst>
              <a:ext uri="{FF2B5EF4-FFF2-40B4-BE49-F238E27FC236}">
                <a16:creationId xmlns:a16="http://schemas.microsoft.com/office/drawing/2014/main" id="{8088E57F-BBC2-4804-B389-48DECE29F1F5}"/>
              </a:ext>
            </a:extLst>
          </p:cNvPr>
          <p:cNvSpPr>
            <a:spLocks noGrp="1" noChangeArrowheads="1"/>
          </p:cNvSpPr>
          <p:nvPr>
            <p:ph type="body" idx="1"/>
          </p:nvPr>
        </p:nvSpPr>
        <p:spPr>
          <a:xfrm>
            <a:off x="4699818" y="640082"/>
            <a:ext cx="6848715" cy="2484884"/>
          </a:xfrm>
        </p:spPr>
        <p:txBody>
          <a:bodyPr anchor="ctr">
            <a:normAutofit/>
          </a:bodyPr>
          <a:lstStyle/>
          <a:p>
            <a:pPr eaLnBrk="1" hangingPunct="1">
              <a:defRPr/>
            </a:pPr>
            <a:r>
              <a:rPr lang="en-US" sz="2000"/>
              <a:t>Modifies data in existing rows</a:t>
            </a:r>
          </a:p>
          <a:p>
            <a:pPr eaLnBrk="1" hangingPunct="1">
              <a:defRPr/>
            </a:pPr>
            <a:endParaRPr lang="en-US" sz="2000"/>
          </a:p>
          <a:p>
            <a:pPr eaLnBrk="1" hangingPunct="1">
              <a:defRPr/>
            </a:pPr>
            <a:endParaRPr lang="en-US" sz="2000"/>
          </a:p>
          <a:p>
            <a:pPr eaLnBrk="1" hangingPunct="1">
              <a:defRPr/>
            </a:pPr>
            <a:endParaRPr lang="en-US" sz="2000"/>
          </a:p>
        </p:txBody>
      </p:sp>
      <p:pic>
        <p:nvPicPr>
          <p:cNvPr id="57349" name="Picture 4" descr="Noname.gif">
            <a:extLst>
              <a:ext uri="{FF2B5EF4-FFF2-40B4-BE49-F238E27FC236}">
                <a16:creationId xmlns:a16="http://schemas.microsoft.com/office/drawing/2014/main" id="{C4A2B340-91E4-4897-BC79-95F63B29B3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4654297" y="3613641"/>
            <a:ext cx="6894236" cy="215444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a:extLst>
              <a:ext uri="{FF2B5EF4-FFF2-40B4-BE49-F238E27FC236}">
                <a16:creationId xmlns:a16="http://schemas.microsoft.com/office/drawing/2014/main" id="{1D5861E7-768F-4DE6-8DBA-C9439B7F2222}"/>
              </a:ext>
            </a:extLst>
          </p:cNvPr>
          <p:cNvSpPr>
            <a:spLocks noGrp="1"/>
          </p:cNvSpPr>
          <p:nvPr>
            <p:ph type="sldNum" sz="quarter" idx="10"/>
          </p:nvPr>
        </p:nvSpPr>
        <p:spPr>
          <a:xfrm>
            <a:off x="10534650" y="6356350"/>
            <a:ext cx="819150" cy="365125"/>
          </a:xfrm>
        </p:spPr>
        <p:txBody>
          <a:bodyPr>
            <a:norm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r" eaLnBrk="1" hangingPunct="1">
              <a:spcAft>
                <a:spcPts val="600"/>
              </a:spcAft>
              <a:defRPr/>
            </a:pPr>
            <a:fld id="{1E61917A-B726-4A24-BCB5-AC238C7C832F}" type="slidenum">
              <a:rPr lang="en-US" altLang="en-US">
                <a:solidFill>
                  <a:prstClr val="black">
                    <a:tint val="75000"/>
                  </a:prstClr>
                </a:solidFill>
                <a:latin typeface="Arial" panose="020B0604020202020204" pitchFamily="34" charset="0"/>
              </a:rPr>
              <a:pPr algn="r" eaLnBrk="1" hangingPunct="1">
                <a:spcAft>
                  <a:spcPts val="600"/>
                </a:spcAft>
                <a:defRPr/>
              </a:pPr>
              <a:t>8</a:t>
            </a:fld>
            <a:endParaRPr lang="en-US" altLang="en-US">
              <a:solidFill>
                <a:prstClr val="black">
                  <a:tint val="75000"/>
                </a:prstClr>
              </a:solidFill>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7A57295-2710-4920-B99A-4D1FA03A62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8067929-4D33-4306-9E2F-67C49CDDB5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3400" y="465745"/>
            <a:ext cx="11125200" cy="5639435"/>
          </a:xfrm>
          <a:prstGeom prst="rect">
            <a:avLst/>
          </a:prstGeom>
          <a:solidFill>
            <a:schemeClr val="tx1">
              <a:alpha val="9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7A26CE-A51E-4418-85C5-5874B797E8A3}"/>
              </a:ext>
            </a:extLst>
          </p:cNvPr>
          <p:cNvSpPr>
            <a:spLocks noGrp="1"/>
          </p:cNvSpPr>
          <p:nvPr>
            <p:ph type="title"/>
          </p:nvPr>
        </p:nvSpPr>
        <p:spPr>
          <a:xfrm>
            <a:off x="838200" y="894027"/>
            <a:ext cx="3494362" cy="4782873"/>
          </a:xfrm>
        </p:spPr>
        <p:txBody>
          <a:bodyPr>
            <a:normAutofit/>
          </a:bodyPr>
          <a:lstStyle/>
          <a:p>
            <a:pPr algn="r"/>
            <a:r>
              <a:rPr lang="en-US">
                <a:solidFill>
                  <a:schemeClr val="bg1"/>
                </a:solidFill>
              </a:rPr>
              <a:t>UPDATE SET based</a:t>
            </a:r>
          </a:p>
        </p:txBody>
      </p:sp>
      <p:cxnSp>
        <p:nvCxnSpPr>
          <p:cNvPr id="12" name="Straight Connector 11">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6306DA7-5382-4399-BB81-0172EA4C3BAE}"/>
              </a:ext>
            </a:extLst>
          </p:cNvPr>
          <p:cNvSpPr>
            <a:spLocks noGrp="1"/>
          </p:cNvSpPr>
          <p:nvPr>
            <p:ph idx="1"/>
          </p:nvPr>
        </p:nvSpPr>
        <p:spPr>
          <a:xfrm>
            <a:off x="4976032" y="894027"/>
            <a:ext cx="6377768" cy="4782873"/>
          </a:xfrm>
        </p:spPr>
        <p:txBody>
          <a:bodyPr anchor="ctr">
            <a:normAutofit/>
          </a:bodyPr>
          <a:lstStyle/>
          <a:p>
            <a:pPr marL="0" indent="0">
              <a:buNone/>
            </a:pPr>
            <a:endParaRPr lang="en-US" sz="2400">
              <a:solidFill>
                <a:schemeClr val="bg1"/>
              </a:solidFill>
            </a:endParaRPr>
          </a:p>
          <a:p>
            <a:pPr marL="0" indent="0">
              <a:buNone/>
            </a:pPr>
            <a:r>
              <a:rPr lang="en-US" sz="2400">
                <a:solidFill>
                  <a:schemeClr val="bg1"/>
                </a:solidFill>
              </a:rPr>
              <a:t>UPDATE Charges </a:t>
            </a:r>
          </a:p>
          <a:p>
            <a:pPr marL="0" indent="0">
              <a:buNone/>
            </a:pPr>
            <a:r>
              <a:rPr lang="en-US" sz="2400">
                <a:solidFill>
                  <a:schemeClr val="bg1"/>
                </a:solidFill>
              </a:rPr>
              <a:t>   SET TotalCharges = CurrentCharges + Taxes</a:t>
            </a:r>
          </a:p>
        </p:txBody>
      </p:sp>
    </p:spTree>
    <p:extLst>
      <p:ext uri="{BB962C8B-B14F-4D97-AF65-F5344CB8AC3E}">
        <p14:creationId xmlns:p14="http://schemas.microsoft.com/office/powerpoint/2010/main" val="4214708607"/>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3376</Words>
  <Application>Microsoft Office PowerPoint</Application>
  <PresentationFormat>Widescreen</PresentationFormat>
  <Paragraphs>500</Paragraphs>
  <Slides>54</Slides>
  <Notes>46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54</vt:i4>
      </vt:variant>
    </vt:vector>
  </HeadingPairs>
  <TitlesOfParts>
    <vt:vector size="61" baseType="lpstr">
      <vt:lpstr>Arial</vt:lpstr>
      <vt:lpstr>Calibri</vt:lpstr>
      <vt:lpstr>Calibri Light</vt:lpstr>
      <vt:lpstr>Tahoma</vt:lpstr>
      <vt:lpstr>Times New Roman</vt:lpstr>
      <vt:lpstr>Wingdings</vt:lpstr>
      <vt:lpstr>Office Theme</vt:lpstr>
      <vt:lpstr>Final Exam Review  </vt:lpstr>
      <vt:lpstr>PowerPoint Presentation</vt:lpstr>
      <vt:lpstr>PowerPoint Presentation</vt:lpstr>
      <vt:lpstr>PowerPoint Presentation</vt:lpstr>
      <vt:lpstr>PowerPoint Presentation</vt:lpstr>
      <vt:lpstr>Insert Statement</vt:lpstr>
      <vt:lpstr>Delete Statement</vt:lpstr>
      <vt:lpstr>Update Statement </vt:lpstr>
      <vt:lpstr>UPDATE SET based</vt:lpstr>
      <vt:lpstr>SELECT Statement</vt:lpstr>
      <vt:lpstr>SELECT Example</vt:lpstr>
      <vt:lpstr>SELECT Example  Using a Function</vt:lpstr>
      <vt:lpstr>Aggregate Function syntax</vt:lpstr>
      <vt:lpstr>Aggregate Functions</vt:lpstr>
      <vt:lpstr>SELECT Example–  Qualifying Results by Categories  Using the HAVING Clause</vt:lpstr>
      <vt:lpstr>Using and Defining Views</vt:lpstr>
      <vt:lpstr>Sample CREATE VIEW</vt:lpstr>
      <vt:lpstr>Practical Version: Four Types of JOINS</vt:lpstr>
      <vt:lpstr>INNER JOIN</vt:lpstr>
      <vt:lpstr>INNER JOIN SQL</vt:lpstr>
      <vt:lpstr>JOINS:  LEFT OUTER JOIN</vt:lpstr>
      <vt:lpstr>LEFT OUTER JOIN SQL</vt:lpstr>
      <vt:lpstr>JOINS:  RIGHT OUTER JOIN</vt:lpstr>
      <vt:lpstr>RIGHT OUTER JOIN SQL</vt:lpstr>
      <vt:lpstr>Multiple Table JOIN</vt:lpstr>
      <vt:lpstr>Subquery Example</vt:lpstr>
      <vt:lpstr>Correlated vs. Noncorrelated Subqueries</vt:lpstr>
      <vt:lpstr>Correlated Subquery Example</vt:lpstr>
      <vt:lpstr>Another Subquery Example</vt:lpstr>
      <vt:lpstr>Union Queries</vt:lpstr>
      <vt:lpstr>PowerPoint Presentation</vt:lpstr>
      <vt:lpstr>Union ALL Queries</vt:lpstr>
      <vt:lpstr>Persistent  Stored Module (PSM)</vt:lpstr>
      <vt:lpstr>IF-THEN-ELSE logic in SQL</vt:lpstr>
      <vt:lpstr>Routines and Triggers</vt:lpstr>
      <vt:lpstr>PowerPoint Presentation</vt:lpstr>
      <vt:lpstr>Example of SQL Server Stored Procedures</vt:lpstr>
      <vt:lpstr>PowerPoint Presentation</vt:lpstr>
      <vt:lpstr>Stored Procedure with Output Parameter</vt:lpstr>
      <vt:lpstr>PowerPoint Presentation</vt:lpstr>
      <vt:lpstr>Triggers</vt:lpstr>
      <vt:lpstr>Data Warehouse</vt:lpstr>
      <vt:lpstr>Separating Operational and Informational Systems</vt:lpstr>
      <vt:lpstr>PowerPoint Presentation</vt:lpstr>
      <vt:lpstr>Benefits of Triggers</vt:lpstr>
      <vt:lpstr>Types of Triggers</vt:lpstr>
      <vt:lpstr>Concurrency Control</vt:lpstr>
      <vt:lpstr>Transaction</vt:lpstr>
      <vt:lpstr>Properties of Transactions</vt:lpstr>
      <vt:lpstr>Locking</vt:lpstr>
      <vt:lpstr>Locking</vt:lpstr>
      <vt:lpstr>Isolation Levels</vt:lpstr>
      <vt:lpstr>Exam Format</vt:lpstr>
      <vt:lpstr>Questions breakdown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Exam Review  </dc:title>
  <dc:creator>Manuel Montrond</dc:creator>
  <cp:lastModifiedBy>Manuel Montrond</cp:lastModifiedBy>
  <cp:revision>1</cp:revision>
  <dcterms:created xsi:type="dcterms:W3CDTF">2020-04-06T03:51:13Z</dcterms:created>
  <dcterms:modified xsi:type="dcterms:W3CDTF">2020-04-06T17:48:45Z</dcterms:modified>
</cp:coreProperties>
</file>