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389" r:id="rId2"/>
    <p:sldId id="426" r:id="rId3"/>
    <p:sldId id="425" r:id="rId4"/>
    <p:sldId id="452" r:id="rId5"/>
    <p:sldId id="306" r:id="rId6"/>
    <p:sldId id="307" r:id="rId7"/>
    <p:sldId id="308" r:id="rId8"/>
    <p:sldId id="359" r:id="rId9"/>
    <p:sldId id="434" r:id="rId10"/>
    <p:sldId id="301" r:id="rId11"/>
    <p:sldId id="428" r:id="rId12"/>
    <p:sldId id="432" r:id="rId13"/>
    <p:sldId id="430" r:id="rId14"/>
    <p:sldId id="431" r:id="rId15"/>
    <p:sldId id="294" r:id="rId16"/>
    <p:sldId id="296" r:id="rId17"/>
    <p:sldId id="292" r:id="rId18"/>
    <p:sldId id="435" r:id="rId19"/>
    <p:sldId id="409" r:id="rId20"/>
    <p:sldId id="410" r:id="rId21"/>
    <p:sldId id="264" r:id="rId22"/>
    <p:sldId id="268" r:id="rId23"/>
    <p:sldId id="269" r:id="rId24"/>
    <p:sldId id="271" r:id="rId25"/>
    <p:sldId id="272" r:id="rId26"/>
    <p:sldId id="274" r:id="rId27"/>
    <p:sldId id="275" r:id="rId28"/>
    <p:sldId id="276" r:id="rId29"/>
    <p:sldId id="437" r:id="rId30"/>
    <p:sldId id="335" r:id="rId31"/>
    <p:sldId id="438" r:id="rId32"/>
    <p:sldId id="439" r:id="rId33"/>
    <p:sldId id="290" r:id="rId34"/>
    <p:sldId id="291" r:id="rId35"/>
    <p:sldId id="295" r:id="rId36"/>
    <p:sldId id="259" r:id="rId37"/>
    <p:sldId id="441" r:id="rId38"/>
    <p:sldId id="444" r:id="rId39"/>
    <p:sldId id="445" r:id="rId40"/>
    <p:sldId id="446" r:id="rId41"/>
    <p:sldId id="447" r:id="rId42"/>
    <p:sldId id="355" r:id="rId43"/>
    <p:sldId id="348" r:id="rId44"/>
    <p:sldId id="258" r:id="rId45"/>
    <p:sldId id="412" r:id="rId46"/>
    <p:sldId id="448" r:id="rId47"/>
    <p:sldId id="260" r:id="rId48"/>
    <p:sldId id="413" r:id="rId49"/>
    <p:sldId id="313" r:id="rId50"/>
    <p:sldId id="347" r:id="rId51"/>
    <p:sldId id="414" r:id="rId52"/>
    <p:sldId id="351" r:id="rId53"/>
    <p:sldId id="415" r:id="rId54"/>
    <p:sldId id="449" r:id="rId55"/>
    <p:sldId id="316" r:id="rId56"/>
    <p:sldId id="317" r:id="rId57"/>
    <p:sldId id="318" r:id="rId58"/>
    <p:sldId id="320" r:id="rId59"/>
    <p:sldId id="321" r:id="rId60"/>
    <p:sldId id="322" r:id="rId61"/>
    <p:sldId id="324" r:id="rId62"/>
    <p:sldId id="353" r:id="rId63"/>
    <p:sldId id="354" r:id="rId64"/>
    <p:sldId id="325" r:id="rId65"/>
    <p:sldId id="326" r:id="rId66"/>
    <p:sldId id="358" r:id="rId67"/>
    <p:sldId id="360" r:id="rId68"/>
    <p:sldId id="338" r:id="rId69"/>
    <p:sldId id="453" r:id="rId70"/>
    <p:sldId id="418" r:id="rId71"/>
    <p:sldId id="419" r:id="rId72"/>
    <p:sldId id="420" r:id="rId73"/>
    <p:sldId id="421" r:id="rId74"/>
    <p:sldId id="422" r:id="rId75"/>
    <p:sldId id="265" r:id="rId76"/>
    <p:sldId id="266" r:id="rId77"/>
    <p:sldId id="267" r:id="rId78"/>
    <p:sldId id="423" r:id="rId79"/>
    <p:sldId id="42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13" autoAdjust="0"/>
  </p:normalViewPr>
  <p:slideViewPr>
    <p:cSldViewPr snapToGrid="0">
      <p:cViewPr varScale="1">
        <p:scale>
          <a:sx n="77" d="100"/>
          <a:sy n="77" d="100"/>
        </p:scale>
        <p:origin x="18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EE4C5AA9-952D-4270-A3EF-63B2D6EB36C3}"/>
    <pc:docChg chg="undo custSel mod addSld delSld modSld sldOrd">
      <pc:chgData name="Manuel Montrond" userId="3d746ec0db3500e1" providerId="LiveId" clId="{EE4C5AA9-952D-4270-A3EF-63B2D6EB36C3}" dt="2019-04-09T13:10:04.795" v="2913" actId="20577"/>
      <pc:docMkLst>
        <pc:docMk/>
      </pc:docMkLst>
      <pc:sldChg chg="modSp add">
        <pc:chgData name="Manuel Montrond" userId="3d746ec0db3500e1" providerId="LiveId" clId="{EE4C5AA9-952D-4270-A3EF-63B2D6EB36C3}" dt="2019-04-07T20:14:21.802" v="119" actId="20577"/>
        <pc:sldMkLst>
          <pc:docMk/>
          <pc:sldMk cId="3743589551" sldId="257"/>
        </pc:sldMkLst>
        <pc:spChg chg="mod">
          <ac:chgData name="Manuel Montrond" userId="3d746ec0db3500e1" providerId="LiveId" clId="{EE4C5AA9-952D-4270-A3EF-63B2D6EB36C3}" dt="2019-04-07T20:12:56.859" v="33" actId="20577"/>
          <ac:spMkLst>
            <pc:docMk/>
            <pc:sldMk cId="3743589551" sldId="257"/>
            <ac:spMk id="2" creationId="{6CA5AD0D-EC20-472D-A713-C2AD6A048805}"/>
          </ac:spMkLst>
        </pc:spChg>
        <pc:spChg chg="mod">
          <ac:chgData name="Manuel Montrond" userId="3d746ec0db3500e1" providerId="LiveId" clId="{EE4C5AA9-952D-4270-A3EF-63B2D6EB36C3}" dt="2019-04-07T20:14:21.802" v="119" actId="20577"/>
          <ac:spMkLst>
            <pc:docMk/>
            <pc:sldMk cId="3743589551" sldId="257"/>
            <ac:spMk id="3" creationId="{63A62DDB-55FA-41A7-836C-75FB26B29BEB}"/>
          </ac:spMkLst>
        </pc:spChg>
      </pc:sldChg>
      <pc:sldChg chg="modSp add">
        <pc:chgData name="Manuel Montrond" userId="3d746ec0db3500e1" providerId="LiveId" clId="{EE4C5AA9-952D-4270-A3EF-63B2D6EB36C3}" dt="2019-04-09T12:57:01.374" v="2582" actId="20577"/>
        <pc:sldMkLst>
          <pc:docMk/>
          <pc:sldMk cId="3142334294" sldId="258"/>
        </pc:sldMkLst>
        <pc:spChg chg="mod">
          <ac:chgData name="Manuel Montrond" userId="3d746ec0db3500e1" providerId="LiveId" clId="{EE4C5AA9-952D-4270-A3EF-63B2D6EB36C3}" dt="2019-04-07T20:15:54.195" v="176" actId="20577"/>
          <ac:spMkLst>
            <pc:docMk/>
            <pc:sldMk cId="3142334294" sldId="258"/>
            <ac:spMk id="2" creationId="{E64F12DC-43FA-4A57-8B38-8F06849671AC}"/>
          </ac:spMkLst>
        </pc:spChg>
        <pc:spChg chg="mod">
          <ac:chgData name="Manuel Montrond" userId="3d746ec0db3500e1" providerId="LiveId" clId="{EE4C5AA9-952D-4270-A3EF-63B2D6EB36C3}" dt="2019-04-09T12:57:01.374" v="2582" actId="20577"/>
          <ac:spMkLst>
            <pc:docMk/>
            <pc:sldMk cId="3142334294" sldId="258"/>
            <ac:spMk id="3" creationId="{C19DF30B-7610-4224-B348-585A4026730C}"/>
          </ac:spMkLst>
        </pc:spChg>
      </pc:sldChg>
      <pc:sldChg chg="modSp add">
        <pc:chgData name="Manuel Montrond" userId="3d746ec0db3500e1" providerId="LiveId" clId="{EE4C5AA9-952D-4270-A3EF-63B2D6EB36C3}" dt="2019-04-07T20:17:31.103" v="262" actId="20577"/>
        <pc:sldMkLst>
          <pc:docMk/>
          <pc:sldMk cId="1969231440" sldId="259"/>
        </pc:sldMkLst>
        <pc:spChg chg="mod">
          <ac:chgData name="Manuel Montrond" userId="3d746ec0db3500e1" providerId="LiveId" clId="{EE4C5AA9-952D-4270-A3EF-63B2D6EB36C3}" dt="2019-04-07T20:16:55.994" v="260" actId="20577"/>
          <ac:spMkLst>
            <pc:docMk/>
            <pc:sldMk cId="1969231440" sldId="259"/>
            <ac:spMk id="2" creationId="{829E66A2-132F-49DC-9B1B-31EC628652B2}"/>
          </ac:spMkLst>
        </pc:spChg>
        <pc:spChg chg="mod">
          <ac:chgData name="Manuel Montrond" userId="3d746ec0db3500e1" providerId="LiveId" clId="{EE4C5AA9-952D-4270-A3EF-63B2D6EB36C3}" dt="2019-04-07T20:17:31.103" v="262" actId="20577"/>
          <ac:spMkLst>
            <pc:docMk/>
            <pc:sldMk cId="1969231440" sldId="259"/>
            <ac:spMk id="3" creationId="{E3525097-1CD5-49BA-9762-DCA1256FF15C}"/>
          </ac:spMkLst>
        </pc:spChg>
      </pc:sldChg>
      <pc:sldChg chg="addSp delSp modSp add">
        <pc:chgData name="Manuel Montrond" userId="3d746ec0db3500e1" providerId="LiveId" clId="{EE4C5AA9-952D-4270-A3EF-63B2D6EB36C3}" dt="2019-04-07T20:20:49.314" v="279" actId="14100"/>
        <pc:sldMkLst>
          <pc:docMk/>
          <pc:sldMk cId="3019386660" sldId="260"/>
        </pc:sldMkLst>
        <pc:spChg chg="mod">
          <ac:chgData name="Manuel Montrond" userId="3d746ec0db3500e1" providerId="LiveId" clId="{EE4C5AA9-952D-4270-A3EF-63B2D6EB36C3}" dt="2019-04-07T20:20:40.833" v="275" actId="27636"/>
          <ac:spMkLst>
            <pc:docMk/>
            <pc:sldMk cId="3019386660" sldId="260"/>
            <ac:spMk id="2" creationId="{135A742C-ACDD-476C-BFE8-4A77AD0E47F2}"/>
          </ac:spMkLst>
        </pc:spChg>
        <pc:spChg chg="add del mod">
          <ac:chgData name="Manuel Montrond" userId="3d746ec0db3500e1" providerId="LiveId" clId="{EE4C5AA9-952D-4270-A3EF-63B2D6EB36C3}" dt="2019-04-07T20:20:38.316" v="273" actId="478"/>
          <ac:spMkLst>
            <pc:docMk/>
            <pc:sldMk cId="3019386660" sldId="260"/>
            <ac:spMk id="4" creationId="{B47D04F2-2F92-49ED-9C46-616554321E51}"/>
          </ac:spMkLst>
        </pc:spChg>
        <pc:picChg chg="add mod">
          <ac:chgData name="Manuel Montrond" userId="3d746ec0db3500e1" providerId="LiveId" clId="{EE4C5AA9-952D-4270-A3EF-63B2D6EB36C3}" dt="2019-04-07T20:20:49.314" v="279" actId="14100"/>
          <ac:picMkLst>
            <pc:docMk/>
            <pc:sldMk cId="3019386660" sldId="260"/>
            <ac:picMk id="5" creationId="{DD3F042B-6414-4D8A-8E48-4619799E3C68}"/>
          </ac:picMkLst>
        </pc:picChg>
      </pc:sldChg>
      <pc:sldChg chg="addSp modSp add">
        <pc:chgData name="Manuel Montrond" userId="3d746ec0db3500e1" providerId="LiveId" clId="{EE4C5AA9-952D-4270-A3EF-63B2D6EB36C3}" dt="2019-04-07T20:21:36.306" v="283" actId="14100"/>
        <pc:sldMkLst>
          <pc:docMk/>
          <pc:sldMk cId="2123102010" sldId="261"/>
        </pc:sldMkLst>
        <pc:picChg chg="add mod">
          <ac:chgData name="Manuel Montrond" userId="3d746ec0db3500e1" providerId="LiveId" clId="{EE4C5AA9-952D-4270-A3EF-63B2D6EB36C3}" dt="2019-04-07T20:21:36.306" v="283" actId="14100"/>
          <ac:picMkLst>
            <pc:docMk/>
            <pc:sldMk cId="2123102010" sldId="261"/>
            <ac:picMk id="4" creationId="{FE888E8F-E4E9-4777-A089-6CC8E24A190F}"/>
          </ac:picMkLst>
        </pc:picChg>
      </pc:sldChg>
      <pc:sldChg chg="add">
        <pc:chgData name="Manuel Montrond" userId="3d746ec0db3500e1" providerId="LiveId" clId="{EE4C5AA9-952D-4270-A3EF-63B2D6EB36C3}" dt="2019-04-08T15:54:36.938" v="2556"/>
        <pc:sldMkLst>
          <pc:docMk/>
          <pc:sldMk cId="0" sldId="264"/>
        </pc:sldMkLst>
      </pc:sldChg>
      <pc:sldChg chg="add">
        <pc:chgData name="Manuel Montrond" userId="3d746ec0db3500e1" providerId="LiveId" clId="{EE4C5AA9-952D-4270-A3EF-63B2D6EB36C3}" dt="2019-04-08T15:54:36.938" v="2556"/>
        <pc:sldMkLst>
          <pc:docMk/>
          <pc:sldMk cId="0" sldId="268"/>
        </pc:sldMkLst>
      </pc:sldChg>
      <pc:sldChg chg="add">
        <pc:chgData name="Manuel Montrond" userId="3d746ec0db3500e1" providerId="LiveId" clId="{EE4C5AA9-952D-4270-A3EF-63B2D6EB36C3}" dt="2019-04-08T15:54:36.938" v="2556"/>
        <pc:sldMkLst>
          <pc:docMk/>
          <pc:sldMk cId="0" sldId="269"/>
        </pc:sldMkLst>
      </pc:sldChg>
      <pc:sldChg chg="add">
        <pc:chgData name="Manuel Montrond" userId="3d746ec0db3500e1" providerId="LiveId" clId="{EE4C5AA9-952D-4270-A3EF-63B2D6EB36C3}" dt="2019-04-08T15:54:36.938" v="2556"/>
        <pc:sldMkLst>
          <pc:docMk/>
          <pc:sldMk cId="0" sldId="271"/>
        </pc:sldMkLst>
      </pc:sldChg>
      <pc:sldChg chg="add">
        <pc:chgData name="Manuel Montrond" userId="3d746ec0db3500e1" providerId="LiveId" clId="{EE4C5AA9-952D-4270-A3EF-63B2D6EB36C3}" dt="2019-04-08T15:54:36.938" v="2556"/>
        <pc:sldMkLst>
          <pc:docMk/>
          <pc:sldMk cId="0" sldId="272"/>
        </pc:sldMkLst>
      </pc:sldChg>
      <pc:sldChg chg="add">
        <pc:chgData name="Manuel Montrond" userId="3d746ec0db3500e1" providerId="LiveId" clId="{EE4C5AA9-952D-4270-A3EF-63B2D6EB36C3}" dt="2019-04-08T15:54:36.938" v="2556"/>
        <pc:sldMkLst>
          <pc:docMk/>
          <pc:sldMk cId="0" sldId="274"/>
        </pc:sldMkLst>
      </pc:sldChg>
      <pc:sldChg chg="add">
        <pc:chgData name="Manuel Montrond" userId="3d746ec0db3500e1" providerId="LiveId" clId="{EE4C5AA9-952D-4270-A3EF-63B2D6EB36C3}" dt="2019-04-08T15:54:36.938" v="2556"/>
        <pc:sldMkLst>
          <pc:docMk/>
          <pc:sldMk cId="0" sldId="275"/>
        </pc:sldMkLst>
      </pc:sldChg>
      <pc:sldChg chg="add">
        <pc:chgData name="Manuel Montrond" userId="3d746ec0db3500e1" providerId="LiveId" clId="{EE4C5AA9-952D-4270-A3EF-63B2D6EB36C3}" dt="2019-04-08T15:54:36.938" v="2556"/>
        <pc:sldMkLst>
          <pc:docMk/>
          <pc:sldMk cId="0" sldId="276"/>
        </pc:sldMkLst>
      </pc:sldChg>
      <pc:sldChg chg="add">
        <pc:chgData name="Manuel Montrond" userId="3d746ec0db3500e1" providerId="LiveId" clId="{EE4C5AA9-952D-4270-A3EF-63B2D6EB36C3}" dt="2019-04-08T15:48:06.506" v="2550"/>
        <pc:sldMkLst>
          <pc:docMk/>
          <pc:sldMk cId="0" sldId="290"/>
        </pc:sldMkLst>
      </pc:sldChg>
      <pc:sldChg chg="modSp add">
        <pc:chgData name="Manuel Montrond" userId="3d746ec0db3500e1" providerId="LiveId" clId="{EE4C5AA9-952D-4270-A3EF-63B2D6EB36C3}" dt="2019-04-08T15:48:06.604" v="2551" actId="27636"/>
        <pc:sldMkLst>
          <pc:docMk/>
          <pc:sldMk cId="0" sldId="291"/>
        </pc:sldMkLst>
        <pc:spChg chg="mod">
          <ac:chgData name="Manuel Montrond" userId="3d746ec0db3500e1" providerId="LiveId" clId="{EE4C5AA9-952D-4270-A3EF-63B2D6EB36C3}" dt="2019-04-08T15:48:06.604" v="2551" actId="27636"/>
          <ac:spMkLst>
            <pc:docMk/>
            <pc:sldMk cId="0" sldId="291"/>
            <ac:spMk id="220163" creationId="{F7AF1B4C-6ED2-4280-BF1D-5F16A226B792}"/>
          </ac:spMkLst>
        </pc:spChg>
      </pc:sldChg>
      <pc:sldChg chg="modSp add del">
        <pc:chgData name="Manuel Montrond" userId="3d746ec0db3500e1" providerId="LiveId" clId="{EE4C5AA9-952D-4270-A3EF-63B2D6EB36C3}" dt="2019-04-09T13:05:07.339" v="2712" actId="2696"/>
        <pc:sldMkLst>
          <pc:docMk/>
          <pc:sldMk cId="0" sldId="294"/>
        </pc:sldMkLst>
        <pc:spChg chg="mod">
          <ac:chgData name="Manuel Montrond" userId="3d746ec0db3500e1" providerId="LiveId" clId="{EE4C5AA9-952D-4270-A3EF-63B2D6EB36C3}" dt="2019-04-07T20:39:06.615" v="393" actId="27636"/>
          <ac:spMkLst>
            <pc:docMk/>
            <pc:sldMk cId="0" sldId="294"/>
            <ac:spMk id="312323" creationId="{35948734-2A16-48B1-9EC3-D6FAAD06C515}"/>
          </ac:spMkLst>
        </pc:spChg>
      </pc:sldChg>
      <pc:sldChg chg="add del">
        <pc:chgData name="Manuel Montrond" userId="3d746ec0db3500e1" providerId="LiveId" clId="{EE4C5AA9-952D-4270-A3EF-63B2D6EB36C3}" dt="2019-04-08T15:48:50.142" v="2553"/>
        <pc:sldMkLst>
          <pc:docMk/>
          <pc:sldMk cId="0" sldId="295"/>
        </pc:sldMkLst>
      </pc:sldChg>
      <pc:sldChg chg="modSp add">
        <pc:chgData name="Manuel Montrond" userId="3d746ec0db3500e1" providerId="LiveId" clId="{EE4C5AA9-952D-4270-A3EF-63B2D6EB36C3}" dt="2019-04-07T20:44:25.819" v="512" actId="27636"/>
        <pc:sldMkLst>
          <pc:docMk/>
          <pc:sldMk cId="0" sldId="297"/>
        </pc:sldMkLst>
        <pc:spChg chg="mod">
          <ac:chgData name="Manuel Montrond" userId="3d746ec0db3500e1" providerId="LiveId" clId="{EE4C5AA9-952D-4270-A3EF-63B2D6EB36C3}" dt="2019-04-07T20:44:25.819" v="512" actId="27636"/>
          <ac:spMkLst>
            <pc:docMk/>
            <pc:sldMk cId="0" sldId="297"/>
            <ac:spMk id="315394" creationId="{21D3C4FC-A01C-43C6-8DFE-31BDA1232386}"/>
          </ac:spMkLst>
        </pc:spChg>
        <pc:spChg chg="mod">
          <ac:chgData name="Manuel Montrond" userId="3d746ec0db3500e1" providerId="LiveId" clId="{EE4C5AA9-952D-4270-A3EF-63B2D6EB36C3}" dt="2019-04-07T20:44:25.817" v="511" actId="27636"/>
          <ac:spMkLst>
            <pc:docMk/>
            <pc:sldMk cId="0" sldId="297"/>
            <ac:spMk id="315395" creationId="{1AD96F1A-6991-4BD1-84A4-B62479BAD09E}"/>
          </ac:spMkLst>
        </pc:spChg>
      </pc:sldChg>
      <pc:sldChg chg="modSp add">
        <pc:chgData name="Manuel Montrond" userId="3d746ec0db3500e1" providerId="LiveId" clId="{EE4C5AA9-952D-4270-A3EF-63B2D6EB36C3}" dt="2019-04-07T20:44:49.088" v="515" actId="207"/>
        <pc:sldMkLst>
          <pc:docMk/>
          <pc:sldMk cId="0" sldId="298"/>
        </pc:sldMkLst>
        <pc:spChg chg="mod">
          <ac:chgData name="Manuel Montrond" userId="3d746ec0db3500e1" providerId="LiveId" clId="{EE4C5AA9-952D-4270-A3EF-63B2D6EB36C3}" dt="2019-04-07T20:44:49.088" v="515" actId="207"/>
          <ac:spMkLst>
            <pc:docMk/>
            <pc:sldMk cId="0" sldId="298"/>
            <ac:spMk id="10247" creationId="{02CFFC71-A6DC-4353-878D-D993FCBD0A1E}"/>
          </ac:spMkLst>
        </pc:spChg>
      </pc:sldChg>
      <pc:sldChg chg="add">
        <pc:chgData name="Manuel Montrond" userId="3d746ec0db3500e1" providerId="LiveId" clId="{EE4C5AA9-952D-4270-A3EF-63B2D6EB36C3}" dt="2019-04-07T20:44:25.728" v="510"/>
        <pc:sldMkLst>
          <pc:docMk/>
          <pc:sldMk cId="0" sldId="299"/>
        </pc:sldMkLst>
      </pc:sldChg>
      <pc:sldChg chg="modSp add">
        <pc:chgData name="Manuel Montrond" userId="3d746ec0db3500e1" providerId="LiveId" clId="{EE4C5AA9-952D-4270-A3EF-63B2D6EB36C3}" dt="2019-04-07T20:48:05.226" v="533" actId="14100"/>
        <pc:sldMkLst>
          <pc:docMk/>
          <pc:sldMk cId="0" sldId="301"/>
        </pc:sldMkLst>
        <pc:spChg chg="mod">
          <ac:chgData name="Manuel Montrond" userId="3d746ec0db3500e1" providerId="LiveId" clId="{EE4C5AA9-952D-4270-A3EF-63B2D6EB36C3}" dt="2019-04-07T20:48:05.226" v="533" actId="14100"/>
          <ac:spMkLst>
            <pc:docMk/>
            <pc:sldMk cId="0" sldId="301"/>
            <ac:spMk id="16396" creationId="{B0E0E658-D839-49AF-A2B1-33EB09556A53}"/>
          </ac:spMkLst>
        </pc:spChg>
        <pc:spChg chg="mod">
          <ac:chgData name="Manuel Montrond" userId="3d746ec0db3500e1" providerId="LiveId" clId="{EE4C5AA9-952D-4270-A3EF-63B2D6EB36C3}" dt="2019-04-07T20:46:58.755" v="526" actId="1076"/>
          <ac:spMkLst>
            <pc:docMk/>
            <pc:sldMk cId="0" sldId="301"/>
            <ac:spMk id="319490" creationId="{0DF5D786-40D2-4A7B-973D-7E3DC589D284}"/>
          </ac:spMkLst>
        </pc:spChg>
        <pc:grpChg chg="mod">
          <ac:chgData name="Manuel Montrond" userId="3d746ec0db3500e1" providerId="LiveId" clId="{EE4C5AA9-952D-4270-A3EF-63B2D6EB36C3}" dt="2019-04-07T20:48:05.226" v="533" actId="14100"/>
          <ac:grpSpMkLst>
            <pc:docMk/>
            <pc:sldMk cId="0" sldId="301"/>
            <ac:grpSpMk id="16389" creationId="{1E583EB2-3E65-4B01-88DC-C0BC94687CEA}"/>
          </ac:grpSpMkLst>
        </pc:grpChg>
        <pc:grpChg chg="mod">
          <ac:chgData name="Manuel Montrond" userId="3d746ec0db3500e1" providerId="LiveId" clId="{EE4C5AA9-952D-4270-A3EF-63B2D6EB36C3}" dt="2019-04-07T20:46:47.106" v="524" actId="14100"/>
          <ac:grpSpMkLst>
            <pc:docMk/>
            <pc:sldMk cId="0" sldId="301"/>
            <ac:grpSpMk id="16390" creationId="{C5A6A2C3-FB01-4125-9BA8-F54E85BEE7BE}"/>
          </ac:grpSpMkLst>
        </pc:grpChg>
      </pc:sldChg>
      <pc:sldChg chg="add">
        <pc:chgData name="Manuel Montrond" userId="3d746ec0db3500e1" providerId="LiveId" clId="{EE4C5AA9-952D-4270-A3EF-63B2D6EB36C3}" dt="2019-04-07T20:44:25.728" v="510"/>
        <pc:sldMkLst>
          <pc:docMk/>
          <pc:sldMk cId="0" sldId="303"/>
        </pc:sldMkLst>
      </pc:sldChg>
      <pc:sldChg chg="add">
        <pc:chgData name="Manuel Montrond" userId="3d746ec0db3500e1" providerId="LiveId" clId="{EE4C5AA9-952D-4270-A3EF-63B2D6EB36C3}" dt="2019-04-07T20:55:24.758" v="629"/>
        <pc:sldMkLst>
          <pc:docMk/>
          <pc:sldMk cId="0" sldId="308"/>
        </pc:sldMkLst>
      </pc:sldChg>
      <pc:sldChg chg="add">
        <pc:chgData name="Manuel Montrond" userId="3d746ec0db3500e1" providerId="LiveId" clId="{EE4C5AA9-952D-4270-A3EF-63B2D6EB36C3}" dt="2019-04-07T20:55:24.758" v="629"/>
        <pc:sldMkLst>
          <pc:docMk/>
          <pc:sldMk cId="0" sldId="309"/>
        </pc:sldMkLst>
      </pc:sldChg>
      <pc:sldChg chg="add del">
        <pc:chgData name="Manuel Montrond" userId="3d746ec0db3500e1" providerId="LiveId" clId="{EE4C5AA9-952D-4270-A3EF-63B2D6EB36C3}" dt="2019-04-09T13:05:48.604" v="2719" actId="2696"/>
        <pc:sldMkLst>
          <pc:docMk/>
          <pc:sldMk cId="0" sldId="310"/>
        </pc:sldMkLst>
      </pc:sldChg>
      <pc:sldChg chg="modSp add del">
        <pc:chgData name="Manuel Montrond" userId="3d746ec0db3500e1" providerId="LiveId" clId="{EE4C5AA9-952D-4270-A3EF-63B2D6EB36C3}" dt="2019-04-09T13:03:36.488" v="2707" actId="2696"/>
        <pc:sldMkLst>
          <pc:docMk/>
          <pc:sldMk cId="0" sldId="313"/>
        </pc:sldMkLst>
        <pc:spChg chg="mod">
          <ac:chgData name="Manuel Montrond" userId="3d746ec0db3500e1" providerId="LiveId" clId="{EE4C5AA9-952D-4270-A3EF-63B2D6EB36C3}" dt="2019-04-07T20:23:49.653" v="297" actId="20577"/>
          <ac:spMkLst>
            <pc:docMk/>
            <pc:sldMk cId="0" sldId="313"/>
            <ac:spMk id="293891" creationId="{B8753EC1-F8AB-4F22-893C-1A66D3A73552}"/>
          </ac:spMkLst>
        </pc:spChg>
      </pc:sldChg>
      <pc:sldChg chg="modSp add">
        <pc:chgData name="Manuel Montrond" userId="3d746ec0db3500e1" providerId="LiveId" clId="{EE4C5AA9-952D-4270-A3EF-63B2D6EB36C3}" dt="2019-04-07T20:25:25.098" v="307" actId="1076"/>
        <pc:sldMkLst>
          <pc:docMk/>
          <pc:sldMk cId="0" sldId="315"/>
        </pc:sldMkLst>
        <pc:spChg chg="mod">
          <ac:chgData name="Manuel Montrond" userId="3d746ec0db3500e1" providerId="LiveId" clId="{EE4C5AA9-952D-4270-A3EF-63B2D6EB36C3}" dt="2019-04-07T20:25:13.624" v="305" actId="27636"/>
          <ac:spMkLst>
            <pc:docMk/>
            <pc:sldMk cId="0" sldId="315"/>
            <ac:spMk id="295939" creationId="{EFCAF4D7-A3A4-4A8E-9ED0-E5C35E0633D6}"/>
          </ac:spMkLst>
        </pc:spChg>
        <pc:picChg chg="mod">
          <ac:chgData name="Manuel Montrond" userId="3d746ec0db3500e1" providerId="LiveId" clId="{EE4C5AA9-952D-4270-A3EF-63B2D6EB36C3}" dt="2019-04-07T20:25:22.681" v="306" actId="1076"/>
          <ac:picMkLst>
            <pc:docMk/>
            <pc:sldMk cId="0" sldId="315"/>
            <ac:picMk id="51206" creationId="{6AFD1B24-6CCC-41C3-AD2C-6B4BB4163C46}"/>
          </ac:picMkLst>
        </pc:picChg>
        <pc:picChg chg="mod">
          <ac:chgData name="Manuel Montrond" userId="3d746ec0db3500e1" providerId="LiveId" clId="{EE4C5AA9-952D-4270-A3EF-63B2D6EB36C3}" dt="2019-04-07T20:25:25.098" v="307" actId="1076"/>
          <ac:picMkLst>
            <pc:docMk/>
            <pc:sldMk cId="0" sldId="315"/>
            <ac:picMk id="51207" creationId="{C23B1C7C-66DA-4696-A1B6-4CCEFD5AD8B4}"/>
          </ac:picMkLst>
        </pc:picChg>
      </pc:sldChg>
      <pc:sldChg chg="add">
        <pc:chgData name="Manuel Montrond" userId="3d746ec0db3500e1" providerId="LiveId" clId="{EE4C5AA9-952D-4270-A3EF-63B2D6EB36C3}" dt="2019-04-07T20:26:17.214" v="308"/>
        <pc:sldMkLst>
          <pc:docMk/>
          <pc:sldMk cId="0" sldId="316"/>
        </pc:sldMkLst>
      </pc:sldChg>
      <pc:sldChg chg="add">
        <pc:chgData name="Manuel Montrond" userId="3d746ec0db3500e1" providerId="LiveId" clId="{EE4C5AA9-952D-4270-A3EF-63B2D6EB36C3}" dt="2019-04-07T20:26:17.214" v="308"/>
        <pc:sldMkLst>
          <pc:docMk/>
          <pc:sldMk cId="0" sldId="317"/>
        </pc:sldMkLst>
      </pc:sldChg>
      <pc:sldChg chg="modSp add ord">
        <pc:chgData name="Manuel Montrond" userId="3d746ec0db3500e1" providerId="LiveId" clId="{EE4C5AA9-952D-4270-A3EF-63B2D6EB36C3}" dt="2019-04-07T20:27:04.387" v="311"/>
        <pc:sldMkLst>
          <pc:docMk/>
          <pc:sldMk cId="0" sldId="318"/>
        </pc:sldMkLst>
        <pc:spChg chg="mod">
          <ac:chgData name="Manuel Montrond" userId="3d746ec0db3500e1" providerId="LiveId" clId="{EE4C5AA9-952D-4270-A3EF-63B2D6EB36C3}" dt="2019-04-07T20:27:01.218" v="310" actId="27636"/>
          <ac:spMkLst>
            <pc:docMk/>
            <pc:sldMk cId="0" sldId="318"/>
            <ac:spMk id="299011" creationId="{CC99A6C5-D9D8-4265-B8EE-21858A9864BF}"/>
          </ac:spMkLst>
        </pc:spChg>
      </pc:sldChg>
      <pc:sldChg chg="add">
        <pc:chgData name="Manuel Montrond" userId="3d746ec0db3500e1" providerId="LiveId" clId="{EE4C5AA9-952D-4270-A3EF-63B2D6EB36C3}" dt="2019-04-07T20:27:20.176" v="312"/>
        <pc:sldMkLst>
          <pc:docMk/>
          <pc:sldMk cId="0" sldId="320"/>
        </pc:sldMkLst>
      </pc:sldChg>
      <pc:sldChg chg="add">
        <pc:chgData name="Manuel Montrond" userId="3d746ec0db3500e1" providerId="LiveId" clId="{EE4C5AA9-952D-4270-A3EF-63B2D6EB36C3}" dt="2019-04-07T20:27:37.423" v="313"/>
        <pc:sldMkLst>
          <pc:docMk/>
          <pc:sldMk cId="0" sldId="321"/>
        </pc:sldMkLst>
      </pc:sldChg>
      <pc:sldChg chg="add">
        <pc:chgData name="Manuel Montrond" userId="3d746ec0db3500e1" providerId="LiveId" clId="{EE4C5AA9-952D-4270-A3EF-63B2D6EB36C3}" dt="2019-04-07T20:27:56.521" v="314"/>
        <pc:sldMkLst>
          <pc:docMk/>
          <pc:sldMk cId="0" sldId="322"/>
        </pc:sldMkLst>
      </pc:sldChg>
      <pc:sldChg chg="add del">
        <pc:chgData name="Manuel Montrond" userId="3d746ec0db3500e1" providerId="LiveId" clId="{EE4C5AA9-952D-4270-A3EF-63B2D6EB36C3}" dt="2019-04-09T13:08:27.413" v="2842" actId="2696"/>
        <pc:sldMkLst>
          <pc:docMk/>
          <pc:sldMk cId="0" sldId="323"/>
        </pc:sldMkLst>
      </pc:sldChg>
      <pc:sldChg chg="modSp add">
        <pc:chgData name="Manuel Montrond" userId="3d746ec0db3500e1" providerId="LiveId" clId="{EE4C5AA9-952D-4270-A3EF-63B2D6EB36C3}" dt="2019-04-07T20:28:30.991" v="316" actId="27636"/>
        <pc:sldMkLst>
          <pc:docMk/>
          <pc:sldMk cId="0" sldId="324"/>
        </pc:sldMkLst>
        <pc:spChg chg="mod">
          <ac:chgData name="Manuel Montrond" userId="3d746ec0db3500e1" providerId="LiveId" clId="{EE4C5AA9-952D-4270-A3EF-63B2D6EB36C3}" dt="2019-04-07T20:28:30.991" v="316" actId="27636"/>
          <ac:spMkLst>
            <pc:docMk/>
            <pc:sldMk cId="0" sldId="324"/>
            <ac:spMk id="305154" creationId="{D1BBDC88-BA9D-4433-82B7-DBC7B9F37718}"/>
          </ac:spMkLst>
        </pc:spChg>
      </pc:sldChg>
      <pc:sldChg chg="add">
        <pc:chgData name="Manuel Montrond" userId="3d746ec0db3500e1" providerId="LiveId" clId="{EE4C5AA9-952D-4270-A3EF-63B2D6EB36C3}" dt="2019-04-07T20:28:58.513" v="317"/>
        <pc:sldMkLst>
          <pc:docMk/>
          <pc:sldMk cId="0" sldId="325"/>
        </pc:sldMkLst>
      </pc:sldChg>
      <pc:sldChg chg="modSp add">
        <pc:chgData name="Manuel Montrond" userId="3d746ec0db3500e1" providerId="LiveId" clId="{EE4C5AA9-952D-4270-A3EF-63B2D6EB36C3}" dt="2019-04-07T20:28:58.607" v="318" actId="27636"/>
        <pc:sldMkLst>
          <pc:docMk/>
          <pc:sldMk cId="0" sldId="326"/>
        </pc:sldMkLst>
        <pc:spChg chg="mod">
          <ac:chgData name="Manuel Montrond" userId="3d746ec0db3500e1" providerId="LiveId" clId="{EE4C5AA9-952D-4270-A3EF-63B2D6EB36C3}" dt="2019-04-07T20:28:58.607" v="318" actId="27636"/>
          <ac:spMkLst>
            <pc:docMk/>
            <pc:sldMk cId="0" sldId="326"/>
            <ac:spMk id="307202" creationId="{ED199A6B-F78A-4927-B604-ED32C5AFDF19}"/>
          </ac:spMkLst>
        </pc:spChg>
      </pc:sldChg>
      <pc:sldChg chg="add">
        <pc:chgData name="Manuel Montrond" userId="3d746ec0db3500e1" providerId="LiveId" clId="{EE4C5AA9-952D-4270-A3EF-63B2D6EB36C3}" dt="2019-04-07T20:22:08.157" v="285"/>
        <pc:sldMkLst>
          <pc:docMk/>
          <pc:sldMk cId="0" sldId="330"/>
        </pc:sldMkLst>
      </pc:sldChg>
      <pc:sldChg chg="add">
        <pc:chgData name="Manuel Montrond" userId="3d746ec0db3500e1" providerId="LiveId" clId="{EE4C5AA9-952D-4270-A3EF-63B2D6EB36C3}" dt="2019-04-07T20:22:08.157" v="285"/>
        <pc:sldMkLst>
          <pc:docMk/>
          <pc:sldMk cId="0" sldId="331"/>
        </pc:sldMkLst>
      </pc:sldChg>
      <pc:sldChg chg="add">
        <pc:chgData name="Manuel Montrond" userId="3d746ec0db3500e1" providerId="LiveId" clId="{EE4C5AA9-952D-4270-A3EF-63B2D6EB36C3}" dt="2019-04-07T20:22:08.157" v="285"/>
        <pc:sldMkLst>
          <pc:docMk/>
          <pc:sldMk cId="0" sldId="332"/>
        </pc:sldMkLst>
      </pc:sldChg>
      <pc:sldChg chg="add">
        <pc:chgData name="Manuel Montrond" userId="3d746ec0db3500e1" providerId="LiveId" clId="{EE4C5AA9-952D-4270-A3EF-63B2D6EB36C3}" dt="2019-04-07T20:22:08.157" v="285"/>
        <pc:sldMkLst>
          <pc:docMk/>
          <pc:sldMk cId="0" sldId="333"/>
        </pc:sldMkLst>
      </pc:sldChg>
      <pc:sldChg chg="add">
        <pc:chgData name="Manuel Montrond" userId="3d746ec0db3500e1" providerId="LiveId" clId="{EE4C5AA9-952D-4270-A3EF-63B2D6EB36C3}" dt="2019-04-07T20:22:08.157" v="285"/>
        <pc:sldMkLst>
          <pc:docMk/>
          <pc:sldMk cId="3121295251" sldId="335"/>
        </pc:sldMkLst>
      </pc:sldChg>
      <pc:sldChg chg="modSp add del">
        <pc:chgData name="Manuel Montrond" userId="3d746ec0db3500e1" providerId="LiveId" clId="{EE4C5AA9-952D-4270-A3EF-63B2D6EB36C3}" dt="2019-04-09T13:05:02.410" v="2711" actId="2696"/>
        <pc:sldMkLst>
          <pc:docMk/>
          <pc:sldMk cId="0" sldId="336"/>
        </pc:sldMkLst>
        <pc:spChg chg="mod">
          <ac:chgData name="Manuel Montrond" userId="3d746ec0db3500e1" providerId="LiveId" clId="{EE4C5AA9-952D-4270-A3EF-63B2D6EB36C3}" dt="2019-04-07T20:41:10.363" v="422" actId="207"/>
          <ac:spMkLst>
            <pc:docMk/>
            <pc:sldMk cId="0" sldId="336"/>
            <ac:spMk id="3" creationId="{6BE6B1DD-62A0-4C93-A449-EFA0BF113A4E}"/>
          </ac:spMkLst>
        </pc:spChg>
      </pc:sldChg>
      <pc:sldChg chg="modSp add">
        <pc:chgData name="Manuel Montrond" userId="3d746ec0db3500e1" providerId="LiveId" clId="{EE4C5AA9-952D-4270-A3EF-63B2D6EB36C3}" dt="2019-04-07T20:29:48.947" v="350" actId="27636"/>
        <pc:sldMkLst>
          <pc:docMk/>
          <pc:sldMk cId="0" sldId="338"/>
        </pc:sldMkLst>
        <pc:spChg chg="mod">
          <ac:chgData name="Manuel Montrond" userId="3d746ec0db3500e1" providerId="LiveId" clId="{EE4C5AA9-952D-4270-A3EF-63B2D6EB36C3}" dt="2019-04-07T20:29:48.947" v="350" actId="27636"/>
          <ac:spMkLst>
            <pc:docMk/>
            <pc:sldMk cId="0" sldId="338"/>
            <ac:spMk id="327683" creationId="{E6F6CD86-676D-42A7-AEE7-6E23C4AD96AB}"/>
          </ac:spMkLst>
        </pc:spChg>
      </pc:sldChg>
      <pc:sldChg chg="modSp add">
        <pc:chgData name="Manuel Montrond" userId="3d746ec0db3500e1" providerId="LiveId" clId="{EE4C5AA9-952D-4270-A3EF-63B2D6EB36C3}" dt="2019-04-07T20:30:12.346" v="352"/>
        <pc:sldMkLst>
          <pc:docMk/>
          <pc:sldMk cId="0" sldId="339"/>
        </pc:sldMkLst>
        <pc:spChg chg="mod">
          <ac:chgData name="Manuel Montrond" userId="3d746ec0db3500e1" providerId="LiveId" clId="{EE4C5AA9-952D-4270-A3EF-63B2D6EB36C3}" dt="2019-04-07T20:30:12.346" v="352"/>
          <ac:spMkLst>
            <pc:docMk/>
            <pc:sldMk cId="0" sldId="339"/>
            <ac:spMk id="46084" creationId="{761CBD22-92AF-4A2C-8C39-6E7F0A386930}"/>
          </ac:spMkLst>
        </pc:spChg>
      </pc:sldChg>
      <pc:sldChg chg="add">
        <pc:chgData name="Manuel Montrond" userId="3d746ec0db3500e1" providerId="LiveId" clId="{EE4C5AA9-952D-4270-A3EF-63B2D6EB36C3}" dt="2019-04-07T20:28:58.513" v="317"/>
        <pc:sldMkLst>
          <pc:docMk/>
          <pc:sldMk cId="0" sldId="342"/>
        </pc:sldMkLst>
      </pc:sldChg>
      <pc:sldChg chg="add">
        <pc:chgData name="Manuel Montrond" userId="3d746ec0db3500e1" providerId="LiveId" clId="{EE4C5AA9-952D-4270-A3EF-63B2D6EB36C3}" dt="2019-04-07T20:39:06.482" v="392"/>
        <pc:sldMkLst>
          <pc:docMk/>
          <pc:sldMk cId="0" sldId="344"/>
        </pc:sldMkLst>
      </pc:sldChg>
      <pc:sldChg chg="modSp add">
        <pc:chgData name="Manuel Montrond" userId="3d746ec0db3500e1" providerId="LiveId" clId="{EE4C5AA9-952D-4270-A3EF-63B2D6EB36C3}" dt="2019-04-07T20:40:04.957" v="415" actId="207"/>
        <pc:sldMkLst>
          <pc:docMk/>
          <pc:sldMk cId="0" sldId="345"/>
        </pc:sldMkLst>
        <pc:spChg chg="mod">
          <ac:chgData name="Manuel Montrond" userId="3d746ec0db3500e1" providerId="LiveId" clId="{EE4C5AA9-952D-4270-A3EF-63B2D6EB36C3}" dt="2019-04-07T20:40:01.432" v="414" actId="207"/>
          <ac:spMkLst>
            <pc:docMk/>
            <pc:sldMk cId="0" sldId="345"/>
            <ac:spMk id="4" creationId="{A06BCF88-DCFF-4D26-8DEC-E65BA4674AD9}"/>
          </ac:spMkLst>
        </pc:spChg>
        <pc:spChg chg="mod">
          <ac:chgData name="Manuel Montrond" userId="3d746ec0db3500e1" providerId="LiveId" clId="{EE4C5AA9-952D-4270-A3EF-63B2D6EB36C3}" dt="2019-04-07T20:40:04.957" v="415" actId="207"/>
          <ac:spMkLst>
            <pc:docMk/>
            <pc:sldMk cId="0" sldId="345"/>
            <ac:spMk id="6" creationId="{B2CDC528-8093-4922-B846-9A58AE9DE85A}"/>
          </ac:spMkLst>
        </pc:spChg>
      </pc:sldChg>
      <pc:sldChg chg="add">
        <pc:chgData name="Manuel Montrond" userId="3d746ec0db3500e1" providerId="LiveId" clId="{EE4C5AA9-952D-4270-A3EF-63B2D6EB36C3}" dt="2019-04-07T20:39:06.482" v="392"/>
        <pc:sldMkLst>
          <pc:docMk/>
          <pc:sldMk cId="0" sldId="346"/>
        </pc:sldMkLst>
      </pc:sldChg>
      <pc:sldChg chg="add del">
        <pc:chgData name="Manuel Montrond" userId="3d746ec0db3500e1" providerId="LiveId" clId="{EE4C5AA9-952D-4270-A3EF-63B2D6EB36C3}" dt="2019-04-09T13:03:47.868" v="2708" actId="2696"/>
        <pc:sldMkLst>
          <pc:docMk/>
          <pc:sldMk cId="0" sldId="347"/>
        </pc:sldMkLst>
      </pc:sldChg>
      <pc:sldChg chg="add">
        <pc:chgData name="Manuel Montrond" userId="3d746ec0db3500e1" providerId="LiveId" clId="{EE4C5AA9-952D-4270-A3EF-63B2D6EB36C3}" dt="2019-04-07T20:39:06.482" v="392"/>
        <pc:sldMkLst>
          <pc:docMk/>
          <pc:sldMk cId="482122032" sldId="348"/>
        </pc:sldMkLst>
      </pc:sldChg>
      <pc:sldChg chg="add">
        <pc:chgData name="Manuel Montrond" userId="3d746ec0db3500e1" providerId="LiveId" clId="{EE4C5AA9-952D-4270-A3EF-63B2D6EB36C3}" dt="2019-04-07T20:39:06.482" v="392"/>
        <pc:sldMkLst>
          <pc:docMk/>
          <pc:sldMk cId="0" sldId="350"/>
        </pc:sldMkLst>
      </pc:sldChg>
      <pc:sldChg chg="add ord">
        <pc:chgData name="Manuel Montrond" userId="3d746ec0db3500e1" providerId="LiveId" clId="{EE4C5AA9-952D-4270-A3EF-63B2D6EB36C3}" dt="2019-04-07T20:24:14.123" v="300"/>
        <pc:sldMkLst>
          <pc:docMk/>
          <pc:sldMk cId="0" sldId="351"/>
        </pc:sldMkLst>
      </pc:sldChg>
      <pc:sldChg chg="add">
        <pc:chgData name="Manuel Montrond" userId="3d746ec0db3500e1" providerId="LiveId" clId="{EE4C5AA9-952D-4270-A3EF-63B2D6EB36C3}" dt="2019-04-07T20:34:17.425" v="354"/>
        <pc:sldMkLst>
          <pc:docMk/>
          <pc:sldMk cId="0" sldId="353"/>
        </pc:sldMkLst>
      </pc:sldChg>
      <pc:sldChg chg="add ord">
        <pc:chgData name="Manuel Montrond" userId="3d746ec0db3500e1" providerId="LiveId" clId="{EE4C5AA9-952D-4270-A3EF-63B2D6EB36C3}" dt="2019-04-07T21:19:45.227" v="993"/>
        <pc:sldMkLst>
          <pc:docMk/>
          <pc:sldMk cId="0" sldId="354"/>
        </pc:sldMkLst>
      </pc:sldChg>
      <pc:sldChg chg="modSp add">
        <pc:chgData name="Manuel Montrond" userId="3d746ec0db3500e1" providerId="LiveId" clId="{EE4C5AA9-952D-4270-A3EF-63B2D6EB36C3}" dt="2019-04-07T20:40:36.150" v="419" actId="207"/>
        <pc:sldMkLst>
          <pc:docMk/>
          <pc:sldMk cId="4110534527" sldId="355"/>
        </pc:sldMkLst>
        <pc:spChg chg="mod">
          <ac:chgData name="Manuel Montrond" userId="3d746ec0db3500e1" providerId="LiveId" clId="{EE4C5AA9-952D-4270-A3EF-63B2D6EB36C3}" dt="2019-04-07T20:40:33.437" v="418" actId="207"/>
          <ac:spMkLst>
            <pc:docMk/>
            <pc:sldMk cId="4110534527" sldId="355"/>
            <ac:spMk id="4" creationId="{A06BCF88-DCFF-4D26-8DEC-E65BA4674AD9}"/>
          </ac:spMkLst>
        </pc:spChg>
        <pc:spChg chg="mod">
          <ac:chgData name="Manuel Montrond" userId="3d746ec0db3500e1" providerId="LiveId" clId="{EE4C5AA9-952D-4270-A3EF-63B2D6EB36C3}" dt="2019-04-07T20:40:36.150" v="419" actId="207"/>
          <ac:spMkLst>
            <pc:docMk/>
            <pc:sldMk cId="4110534527" sldId="355"/>
            <ac:spMk id="6" creationId="{B2CDC528-8093-4922-B846-9A58AE9DE85A}"/>
          </ac:spMkLst>
        </pc:spChg>
      </pc:sldChg>
      <pc:sldChg chg="modSp add">
        <pc:chgData name="Manuel Montrond" userId="3d746ec0db3500e1" providerId="LiveId" clId="{EE4C5AA9-952D-4270-A3EF-63B2D6EB36C3}" dt="2019-04-07T20:42:28.938" v="464" actId="20577"/>
        <pc:sldMkLst>
          <pc:docMk/>
          <pc:sldMk cId="0" sldId="356"/>
        </pc:sldMkLst>
        <pc:spChg chg="mod">
          <ac:chgData name="Manuel Montrond" userId="3d746ec0db3500e1" providerId="LiveId" clId="{EE4C5AA9-952D-4270-A3EF-63B2D6EB36C3}" dt="2019-04-07T20:42:28.938" v="464" actId="20577"/>
          <ac:spMkLst>
            <pc:docMk/>
            <pc:sldMk cId="0" sldId="356"/>
            <ac:spMk id="2" creationId="{4172EDCA-3165-4D55-AD52-5E1C58AF2E7B}"/>
          </ac:spMkLst>
        </pc:spChg>
      </pc:sldChg>
      <pc:sldChg chg="add">
        <pc:chgData name="Manuel Montrond" userId="3d746ec0db3500e1" providerId="LiveId" clId="{EE4C5AA9-952D-4270-A3EF-63B2D6EB36C3}" dt="2019-04-07T20:36:00.025" v="357"/>
        <pc:sldMkLst>
          <pc:docMk/>
          <pc:sldMk cId="0" sldId="358"/>
        </pc:sldMkLst>
      </pc:sldChg>
      <pc:sldChg chg="add">
        <pc:chgData name="Manuel Montrond" userId="3d746ec0db3500e1" providerId="LiveId" clId="{EE4C5AA9-952D-4270-A3EF-63B2D6EB36C3}" dt="2019-04-07T20:36:00.025" v="357"/>
        <pc:sldMkLst>
          <pc:docMk/>
          <pc:sldMk cId="0" sldId="360"/>
        </pc:sldMkLst>
      </pc:sldChg>
      <pc:sldChg chg="addSp modSp add mod setBg setClrOvrMap">
        <pc:chgData name="Manuel Montrond" userId="3d746ec0db3500e1" providerId="LiveId" clId="{EE4C5AA9-952D-4270-A3EF-63B2D6EB36C3}" dt="2019-04-09T13:04:39.371" v="2709" actId="26606"/>
        <pc:sldMkLst>
          <pc:docMk/>
          <pc:sldMk cId="3012783788" sldId="361"/>
        </pc:sldMkLst>
        <pc:spChg chg="mod">
          <ac:chgData name="Manuel Montrond" userId="3d746ec0db3500e1" providerId="LiveId" clId="{EE4C5AA9-952D-4270-A3EF-63B2D6EB36C3}" dt="2019-04-09T13:04:39.371" v="2709" actId="26606"/>
          <ac:spMkLst>
            <pc:docMk/>
            <pc:sldMk cId="3012783788" sldId="361"/>
            <ac:spMk id="2" creationId="{AFE46469-F4D3-4DEE-BFC0-FF5FB7A3FA45}"/>
          </ac:spMkLst>
        </pc:spChg>
        <pc:spChg chg="mod">
          <ac:chgData name="Manuel Montrond" userId="3d746ec0db3500e1" providerId="LiveId" clId="{EE4C5AA9-952D-4270-A3EF-63B2D6EB36C3}" dt="2019-04-09T13:04:39.371" v="2709" actId="26606"/>
          <ac:spMkLst>
            <pc:docMk/>
            <pc:sldMk cId="3012783788" sldId="361"/>
            <ac:spMk id="3" creationId="{66291EC5-1779-4850-9240-9CFAC605BCD1}"/>
          </ac:spMkLst>
        </pc:spChg>
        <pc:spChg chg="add">
          <ac:chgData name="Manuel Montrond" userId="3d746ec0db3500e1" providerId="LiveId" clId="{EE4C5AA9-952D-4270-A3EF-63B2D6EB36C3}" dt="2019-04-09T13:04:39.371" v="2709" actId="26606"/>
          <ac:spMkLst>
            <pc:docMk/>
            <pc:sldMk cId="3012783788" sldId="361"/>
            <ac:spMk id="8" creationId="{2A8AA5BC-4F7A-4226-8F99-6D824B226A97}"/>
          </ac:spMkLst>
        </pc:spChg>
        <pc:spChg chg="add">
          <ac:chgData name="Manuel Montrond" userId="3d746ec0db3500e1" providerId="LiveId" clId="{EE4C5AA9-952D-4270-A3EF-63B2D6EB36C3}" dt="2019-04-09T13:04:39.371" v="2709" actId="26606"/>
          <ac:spMkLst>
            <pc:docMk/>
            <pc:sldMk cId="3012783788" sldId="361"/>
            <ac:spMk id="10" creationId="{3E5445C6-DD42-4979-86FF-03730E8C6DB0}"/>
          </ac:spMkLst>
        </pc:spChg>
        <pc:cxnChg chg="add">
          <ac:chgData name="Manuel Montrond" userId="3d746ec0db3500e1" providerId="LiveId" clId="{EE4C5AA9-952D-4270-A3EF-63B2D6EB36C3}" dt="2019-04-09T13:04:39.371" v="2709" actId="26606"/>
          <ac:cxnSpMkLst>
            <pc:docMk/>
            <pc:sldMk cId="3012783788" sldId="361"/>
            <ac:cxnSpMk id="12" creationId="{45000665-DFC7-417E-8FD7-516A0F15C975}"/>
          </ac:cxnSpMkLst>
        </pc:cxnChg>
      </pc:sldChg>
      <pc:sldChg chg="add del">
        <pc:chgData name="Manuel Montrond" userId="3d746ec0db3500e1" providerId="LiveId" clId="{EE4C5AA9-952D-4270-A3EF-63B2D6EB36C3}" dt="2019-04-09T13:05:38.096" v="2716" actId="2696"/>
        <pc:sldMkLst>
          <pc:docMk/>
          <pc:sldMk cId="0" sldId="362"/>
        </pc:sldMkLst>
      </pc:sldChg>
      <pc:sldChg chg="add">
        <pc:chgData name="Manuel Montrond" userId="3d746ec0db3500e1" providerId="LiveId" clId="{EE4C5AA9-952D-4270-A3EF-63B2D6EB36C3}" dt="2019-04-07T20:39:06.482" v="392"/>
        <pc:sldMkLst>
          <pc:docMk/>
          <pc:sldMk cId="0" sldId="363"/>
        </pc:sldMkLst>
      </pc:sldChg>
      <pc:sldChg chg="modSp add">
        <pc:chgData name="Manuel Montrond" userId="3d746ec0db3500e1" providerId="LiveId" clId="{EE4C5AA9-952D-4270-A3EF-63B2D6EB36C3}" dt="2019-04-07T20:40:23.365" v="417" actId="207"/>
        <pc:sldMkLst>
          <pc:docMk/>
          <pc:sldMk cId="0" sldId="364"/>
        </pc:sldMkLst>
        <pc:spChg chg="mod">
          <ac:chgData name="Manuel Montrond" userId="3d746ec0db3500e1" providerId="LiveId" clId="{EE4C5AA9-952D-4270-A3EF-63B2D6EB36C3}" dt="2019-04-07T20:40:19.692" v="416" actId="207"/>
          <ac:spMkLst>
            <pc:docMk/>
            <pc:sldMk cId="0" sldId="364"/>
            <ac:spMk id="4" creationId="{A06BCF88-DCFF-4D26-8DEC-E65BA4674AD9}"/>
          </ac:spMkLst>
        </pc:spChg>
        <pc:spChg chg="mod">
          <ac:chgData name="Manuel Montrond" userId="3d746ec0db3500e1" providerId="LiveId" clId="{EE4C5AA9-952D-4270-A3EF-63B2D6EB36C3}" dt="2019-04-07T20:40:23.365" v="417" actId="207"/>
          <ac:spMkLst>
            <pc:docMk/>
            <pc:sldMk cId="0" sldId="364"/>
            <ac:spMk id="6" creationId="{B2CDC528-8093-4922-B846-9A58AE9DE85A}"/>
          </ac:spMkLst>
        </pc:spChg>
      </pc:sldChg>
      <pc:sldChg chg="modSp add">
        <pc:chgData name="Manuel Montrond" userId="3d746ec0db3500e1" providerId="LiveId" clId="{EE4C5AA9-952D-4270-A3EF-63B2D6EB36C3}" dt="2019-04-07T20:40:42.259" v="420" actId="207"/>
        <pc:sldMkLst>
          <pc:docMk/>
          <pc:sldMk cId="0" sldId="365"/>
        </pc:sldMkLst>
        <pc:spChg chg="mod">
          <ac:chgData name="Manuel Montrond" userId="3d746ec0db3500e1" providerId="LiveId" clId="{EE4C5AA9-952D-4270-A3EF-63B2D6EB36C3}" dt="2019-04-07T20:40:42.259" v="420" actId="207"/>
          <ac:spMkLst>
            <pc:docMk/>
            <pc:sldMk cId="0" sldId="365"/>
            <ac:spMk id="4" creationId="{A06BCF88-DCFF-4D26-8DEC-E65BA4674AD9}"/>
          </ac:spMkLst>
        </pc:spChg>
      </pc:sldChg>
      <pc:sldChg chg="add del">
        <pc:chgData name="Manuel Montrond" userId="3d746ec0db3500e1" providerId="LiveId" clId="{EE4C5AA9-952D-4270-A3EF-63B2D6EB36C3}" dt="2019-04-09T13:04:59.500" v="2710" actId="2696"/>
        <pc:sldMkLst>
          <pc:docMk/>
          <pc:sldMk cId="0" sldId="366"/>
        </pc:sldMkLst>
      </pc:sldChg>
      <pc:sldChg chg="add del">
        <pc:chgData name="Manuel Montrond" userId="3d746ec0db3500e1" providerId="LiveId" clId="{EE4C5AA9-952D-4270-A3EF-63B2D6EB36C3}" dt="2019-04-09T13:05:09.073" v="2713" actId="2696"/>
        <pc:sldMkLst>
          <pc:docMk/>
          <pc:sldMk cId="0" sldId="367"/>
        </pc:sldMkLst>
      </pc:sldChg>
      <pc:sldChg chg="addSp modSp add del mod setBg setClrOvrMap">
        <pc:chgData name="Manuel Montrond" userId="3d746ec0db3500e1" providerId="LiveId" clId="{EE4C5AA9-952D-4270-A3EF-63B2D6EB36C3}" dt="2019-04-09T13:05:15.830" v="2714" actId="26606"/>
        <pc:sldMkLst>
          <pc:docMk/>
          <pc:sldMk cId="734128701" sldId="368"/>
        </pc:sldMkLst>
        <pc:spChg chg="mod">
          <ac:chgData name="Manuel Montrond" userId="3d746ec0db3500e1" providerId="LiveId" clId="{EE4C5AA9-952D-4270-A3EF-63B2D6EB36C3}" dt="2019-04-09T13:05:15.830" v="2714" actId="26606"/>
          <ac:spMkLst>
            <pc:docMk/>
            <pc:sldMk cId="734128701" sldId="368"/>
            <ac:spMk id="2" creationId="{41B67F41-1C91-46CF-B6F0-C49D96B09B43}"/>
          </ac:spMkLst>
        </pc:spChg>
        <pc:spChg chg="mod">
          <ac:chgData name="Manuel Montrond" userId="3d746ec0db3500e1" providerId="LiveId" clId="{EE4C5AA9-952D-4270-A3EF-63B2D6EB36C3}" dt="2019-04-09T13:05:15.830" v="2714" actId="26606"/>
          <ac:spMkLst>
            <pc:docMk/>
            <pc:sldMk cId="734128701" sldId="368"/>
            <ac:spMk id="3" creationId="{FDCDB4A3-C84C-4919-83A2-437EA000CFC2}"/>
          </ac:spMkLst>
        </pc:spChg>
        <pc:spChg chg="add">
          <ac:chgData name="Manuel Montrond" userId="3d746ec0db3500e1" providerId="LiveId" clId="{EE4C5AA9-952D-4270-A3EF-63B2D6EB36C3}" dt="2019-04-09T13:05:15.830" v="2714" actId="26606"/>
          <ac:spMkLst>
            <pc:docMk/>
            <pc:sldMk cId="734128701" sldId="368"/>
            <ac:spMk id="8" creationId="{2A8AA5BC-4F7A-4226-8F99-6D824B226A97}"/>
          </ac:spMkLst>
        </pc:spChg>
        <pc:spChg chg="add">
          <ac:chgData name="Manuel Montrond" userId="3d746ec0db3500e1" providerId="LiveId" clId="{EE4C5AA9-952D-4270-A3EF-63B2D6EB36C3}" dt="2019-04-09T13:05:15.830" v="2714" actId="26606"/>
          <ac:spMkLst>
            <pc:docMk/>
            <pc:sldMk cId="734128701" sldId="368"/>
            <ac:spMk id="10" creationId="{3E5445C6-DD42-4979-86FF-03730E8C6DB0}"/>
          </ac:spMkLst>
        </pc:spChg>
        <pc:cxnChg chg="add">
          <ac:chgData name="Manuel Montrond" userId="3d746ec0db3500e1" providerId="LiveId" clId="{EE4C5AA9-952D-4270-A3EF-63B2D6EB36C3}" dt="2019-04-09T13:05:15.830" v="2714" actId="26606"/>
          <ac:cxnSpMkLst>
            <pc:docMk/>
            <pc:sldMk cId="734128701" sldId="368"/>
            <ac:cxnSpMk id="12" creationId="{45000665-DFC7-417E-8FD7-516A0F15C975}"/>
          </ac:cxnSpMkLst>
        </pc:cxnChg>
      </pc:sldChg>
      <pc:sldChg chg="add">
        <pc:chgData name="Manuel Montrond" userId="3d746ec0db3500e1" providerId="LiveId" clId="{EE4C5AA9-952D-4270-A3EF-63B2D6EB36C3}" dt="2019-04-07T20:49:24.202" v="536"/>
        <pc:sldMkLst>
          <pc:docMk/>
          <pc:sldMk cId="0" sldId="369"/>
        </pc:sldMkLst>
      </pc:sldChg>
      <pc:sldChg chg="modSp add del">
        <pc:chgData name="Manuel Montrond" userId="3d746ec0db3500e1" providerId="LiveId" clId="{EE4C5AA9-952D-4270-A3EF-63B2D6EB36C3}" dt="2019-04-07T20:49:36.769" v="537" actId="207"/>
        <pc:sldMkLst>
          <pc:docMk/>
          <pc:sldMk cId="0" sldId="370"/>
        </pc:sldMkLst>
        <pc:spChg chg="mod">
          <ac:chgData name="Manuel Montrond" userId="3d746ec0db3500e1" providerId="LiveId" clId="{EE4C5AA9-952D-4270-A3EF-63B2D6EB36C3}" dt="2019-04-07T20:49:36.769" v="537" actId="207"/>
          <ac:spMkLst>
            <pc:docMk/>
            <pc:sldMk cId="0" sldId="370"/>
            <ac:spMk id="30725" creationId="{D4528EF3-9B81-4E6A-99EF-DE4EDD7A6461}"/>
          </ac:spMkLst>
        </pc:spChg>
      </pc:sldChg>
      <pc:sldChg chg="add">
        <pc:chgData name="Manuel Montrond" userId="3d746ec0db3500e1" providerId="LiveId" clId="{EE4C5AA9-952D-4270-A3EF-63B2D6EB36C3}" dt="2019-04-07T20:49:24.202" v="536"/>
        <pc:sldMkLst>
          <pc:docMk/>
          <pc:sldMk cId="0" sldId="371"/>
        </pc:sldMkLst>
      </pc:sldChg>
      <pc:sldChg chg="add del">
        <pc:chgData name="Manuel Montrond" userId="3d746ec0db3500e1" providerId="LiveId" clId="{EE4C5AA9-952D-4270-A3EF-63B2D6EB36C3}" dt="2019-04-09T13:05:35.349" v="2715" actId="2696"/>
        <pc:sldMkLst>
          <pc:docMk/>
          <pc:sldMk cId="0" sldId="372"/>
        </pc:sldMkLst>
      </pc:sldChg>
      <pc:sldChg chg="delSp modSp add del">
        <pc:chgData name="Manuel Montrond" userId="3d746ec0db3500e1" providerId="LiveId" clId="{EE4C5AA9-952D-4270-A3EF-63B2D6EB36C3}" dt="2019-04-09T13:05:40.617" v="2717" actId="2696"/>
        <pc:sldMkLst>
          <pc:docMk/>
          <pc:sldMk cId="2274917037" sldId="373"/>
        </pc:sldMkLst>
        <pc:spChg chg="mod">
          <ac:chgData name="Manuel Montrond" userId="3d746ec0db3500e1" providerId="LiveId" clId="{EE4C5AA9-952D-4270-A3EF-63B2D6EB36C3}" dt="2019-04-07T20:51:56.027" v="571" actId="14100"/>
          <ac:spMkLst>
            <pc:docMk/>
            <pc:sldMk cId="2274917037" sldId="373"/>
            <ac:spMk id="3" creationId="{F9C69E73-1655-4B48-8F6D-1FDC767E2E32}"/>
          </ac:spMkLst>
        </pc:spChg>
        <pc:spChg chg="del">
          <ac:chgData name="Manuel Montrond" userId="3d746ec0db3500e1" providerId="LiveId" clId="{EE4C5AA9-952D-4270-A3EF-63B2D6EB36C3}" dt="2019-04-07T20:50:52.160" v="550" actId="478"/>
          <ac:spMkLst>
            <pc:docMk/>
            <pc:sldMk cId="2274917037" sldId="373"/>
            <ac:spMk id="4" creationId="{AEE7888D-1461-46A3-BD41-A4F4D2CADFF8}"/>
          </ac:spMkLst>
        </pc:spChg>
      </pc:sldChg>
      <pc:sldChg chg="modSp add">
        <pc:chgData name="Manuel Montrond" userId="3d746ec0db3500e1" providerId="LiveId" clId="{EE4C5AA9-952D-4270-A3EF-63B2D6EB36C3}" dt="2019-04-07T20:54:56.444" v="627"/>
        <pc:sldMkLst>
          <pc:docMk/>
          <pc:sldMk cId="2510769768" sldId="375"/>
        </pc:sldMkLst>
        <pc:spChg chg="mod">
          <ac:chgData name="Manuel Montrond" userId="3d746ec0db3500e1" providerId="LiveId" clId="{EE4C5AA9-952D-4270-A3EF-63B2D6EB36C3}" dt="2019-04-07T20:54:43.318" v="625" actId="20577"/>
          <ac:spMkLst>
            <pc:docMk/>
            <pc:sldMk cId="2510769768" sldId="375"/>
            <ac:spMk id="2" creationId="{76D4081E-90D4-43C3-AD4E-E28AE92D81FA}"/>
          </ac:spMkLst>
        </pc:spChg>
        <pc:spChg chg="mod">
          <ac:chgData name="Manuel Montrond" userId="3d746ec0db3500e1" providerId="LiveId" clId="{EE4C5AA9-952D-4270-A3EF-63B2D6EB36C3}" dt="2019-04-07T20:54:56.444" v="627"/>
          <ac:spMkLst>
            <pc:docMk/>
            <pc:sldMk cId="2510769768" sldId="375"/>
            <ac:spMk id="3" creationId="{01D12E02-7D8F-4964-8F60-180B47A81F0B}"/>
          </ac:spMkLst>
        </pc:spChg>
      </pc:sldChg>
      <pc:sldChg chg="addSp modSp add">
        <pc:chgData name="Manuel Montrond" userId="3d746ec0db3500e1" providerId="LiveId" clId="{EE4C5AA9-952D-4270-A3EF-63B2D6EB36C3}" dt="2019-04-07T20:57:44.628" v="684" actId="207"/>
        <pc:sldMkLst>
          <pc:docMk/>
          <pc:sldMk cId="0" sldId="377"/>
        </pc:sldMkLst>
        <pc:spChg chg="add mod">
          <ac:chgData name="Manuel Montrond" userId="3d746ec0db3500e1" providerId="LiveId" clId="{EE4C5AA9-952D-4270-A3EF-63B2D6EB36C3}" dt="2019-04-07T20:57:44.628" v="684" actId="207"/>
          <ac:spMkLst>
            <pc:docMk/>
            <pc:sldMk cId="0" sldId="377"/>
            <ac:spMk id="2" creationId="{18D8C96A-059C-46AF-8627-DA3D12EBDA50}"/>
          </ac:spMkLst>
        </pc:spChg>
      </pc:sldChg>
      <pc:sldChg chg="add del">
        <pc:chgData name="Manuel Montrond" userId="3d746ec0db3500e1" providerId="LiveId" clId="{EE4C5AA9-952D-4270-A3EF-63B2D6EB36C3}" dt="2019-04-09T13:08:07.808" v="2836" actId="2696"/>
        <pc:sldMkLst>
          <pc:docMk/>
          <pc:sldMk cId="0" sldId="379"/>
        </pc:sldMkLst>
      </pc:sldChg>
      <pc:sldChg chg="modSp add del">
        <pc:chgData name="Manuel Montrond" userId="3d746ec0db3500e1" providerId="LiveId" clId="{EE4C5AA9-952D-4270-A3EF-63B2D6EB36C3}" dt="2019-04-09T13:08:10.584" v="2837" actId="2696"/>
        <pc:sldMkLst>
          <pc:docMk/>
          <pc:sldMk cId="2404070524" sldId="380"/>
        </pc:sldMkLst>
        <pc:spChg chg="mod">
          <ac:chgData name="Manuel Montrond" userId="3d746ec0db3500e1" providerId="LiveId" clId="{EE4C5AA9-952D-4270-A3EF-63B2D6EB36C3}" dt="2019-04-07T21:03:45.420" v="715" actId="207"/>
          <ac:spMkLst>
            <pc:docMk/>
            <pc:sldMk cId="2404070524" sldId="380"/>
            <ac:spMk id="3" creationId="{63F70092-0648-4BB7-8FCF-311CB3CAFB0B}"/>
          </ac:spMkLst>
        </pc:spChg>
      </pc:sldChg>
      <pc:sldChg chg="modSp add del">
        <pc:chgData name="Manuel Montrond" userId="3d746ec0db3500e1" providerId="LiveId" clId="{EE4C5AA9-952D-4270-A3EF-63B2D6EB36C3}" dt="2019-04-09T13:08:14.705" v="2838" actId="2696"/>
        <pc:sldMkLst>
          <pc:docMk/>
          <pc:sldMk cId="726050619" sldId="381"/>
        </pc:sldMkLst>
        <pc:spChg chg="mod">
          <ac:chgData name="Manuel Montrond" userId="3d746ec0db3500e1" providerId="LiveId" clId="{EE4C5AA9-952D-4270-A3EF-63B2D6EB36C3}" dt="2019-04-07T21:04:45.450" v="741" actId="20577"/>
          <ac:spMkLst>
            <pc:docMk/>
            <pc:sldMk cId="726050619" sldId="381"/>
            <ac:spMk id="2" creationId="{8C270B64-F5A5-44D9-9312-7C4F2DBB8630}"/>
          </ac:spMkLst>
        </pc:spChg>
        <pc:spChg chg="mod">
          <ac:chgData name="Manuel Montrond" userId="3d746ec0db3500e1" providerId="LiveId" clId="{EE4C5AA9-952D-4270-A3EF-63B2D6EB36C3}" dt="2019-04-07T21:04:09.865" v="738"/>
          <ac:spMkLst>
            <pc:docMk/>
            <pc:sldMk cId="726050619" sldId="381"/>
            <ac:spMk id="3" creationId="{6F1B42A2-0FC7-4EFA-9A98-CFAE42642C10}"/>
          </ac:spMkLst>
        </pc:spChg>
      </pc:sldChg>
      <pc:sldChg chg="modSp add del">
        <pc:chgData name="Manuel Montrond" userId="3d746ec0db3500e1" providerId="LiveId" clId="{EE4C5AA9-952D-4270-A3EF-63B2D6EB36C3}" dt="2019-04-09T13:08:16.602" v="2839" actId="2696"/>
        <pc:sldMkLst>
          <pc:docMk/>
          <pc:sldMk cId="0" sldId="382"/>
        </pc:sldMkLst>
        <pc:picChg chg="mod">
          <ac:chgData name="Manuel Montrond" userId="3d746ec0db3500e1" providerId="LiveId" clId="{EE4C5AA9-952D-4270-A3EF-63B2D6EB36C3}" dt="2019-04-07T21:07:34.970" v="744" actId="14100"/>
          <ac:picMkLst>
            <pc:docMk/>
            <pc:sldMk cId="0" sldId="382"/>
            <ac:picMk id="13315" creationId="{DAA65BEE-3FE2-4218-A38F-BFF7BAC3F20E}"/>
          </ac:picMkLst>
        </pc:picChg>
      </pc:sldChg>
      <pc:sldChg chg="modSp add del">
        <pc:chgData name="Manuel Montrond" userId="3d746ec0db3500e1" providerId="LiveId" clId="{EE4C5AA9-952D-4270-A3EF-63B2D6EB36C3}" dt="2019-04-09T13:08:23.489" v="2840" actId="2696"/>
        <pc:sldMkLst>
          <pc:docMk/>
          <pc:sldMk cId="0" sldId="383"/>
        </pc:sldMkLst>
        <pc:picChg chg="mod">
          <ac:chgData name="Manuel Montrond" userId="3d746ec0db3500e1" providerId="LiveId" clId="{EE4C5AA9-952D-4270-A3EF-63B2D6EB36C3}" dt="2019-04-07T21:07:40.419" v="745" actId="14100"/>
          <ac:picMkLst>
            <pc:docMk/>
            <pc:sldMk cId="0" sldId="383"/>
            <ac:picMk id="15364" creationId="{E8D295B1-F93C-46AA-97AB-30E98D80D1B1}"/>
          </ac:picMkLst>
        </pc:picChg>
      </pc:sldChg>
      <pc:sldChg chg="add del">
        <pc:chgData name="Manuel Montrond" userId="3d746ec0db3500e1" providerId="LiveId" clId="{EE4C5AA9-952D-4270-A3EF-63B2D6EB36C3}" dt="2019-04-09T13:08:26.624" v="2841" actId="2696"/>
        <pc:sldMkLst>
          <pc:docMk/>
          <pc:sldMk cId="0" sldId="385"/>
        </pc:sldMkLst>
      </pc:sldChg>
      <pc:sldChg chg="modSp add del">
        <pc:chgData name="Manuel Montrond" userId="3d746ec0db3500e1" providerId="LiveId" clId="{EE4C5AA9-952D-4270-A3EF-63B2D6EB36C3}" dt="2019-04-09T13:08:29.364" v="2843" actId="2696"/>
        <pc:sldMkLst>
          <pc:docMk/>
          <pc:sldMk cId="2343775024" sldId="386"/>
        </pc:sldMkLst>
        <pc:spChg chg="mod">
          <ac:chgData name="Manuel Montrond" userId="3d746ec0db3500e1" providerId="LiveId" clId="{EE4C5AA9-952D-4270-A3EF-63B2D6EB36C3}" dt="2019-04-07T21:10:04.106" v="800" actId="20577"/>
          <ac:spMkLst>
            <pc:docMk/>
            <pc:sldMk cId="2343775024" sldId="386"/>
            <ac:spMk id="2" creationId="{844CA6F2-6FF6-4B42-B21A-8A9827D59695}"/>
          </ac:spMkLst>
        </pc:spChg>
        <pc:spChg chg="mod">
          <ac:chgData name="Manuel Montrond" userId="3d746ec0db3500e1" providerId="LiveId" clId="{EE4C5AA9-952D-4270-A3EF-63B2D6EB36C3}" dt="2019-04-07T21:09:52.650" v="785" actId="27636"/>
          <ac:spMkLst>
            <pc:docMk/>
            <pc:sldMk cId="2343775024" sldId="386"/>
            <ac:spMk id="3" creationId="{1FE9C86D-2B98-42B5-9990-E9F95453427C}"/>
          </ac:spMkLst>
        </pc:spChg>
      </pc:sldChg>
      <pc:sldChg chg="modSp add">
        <pc:chgData name="Manuel Montrond" userId="3d746ec0db3500e1" providerId="LiveId" clId="{EE4C5AA9-952D-4270-A3EF-63B2D6EB36C3}" dt="2019-04-07T21:15:30.450" v="885" actId="20577"/>
        <pc:sldMkLst>
          <pc:docMk/>
          <pc:sldMk cId="3892361968" sldId="387"/>
        </pc:sldMkLst>
        <pc:spChg chg="mod">
          <ac:chgData name="Manuel Montrond" userId="3d746ec0db3500e1" providerId="LiveId" clId="{EE4C5AA9-952D-4270-A3EF-63B2D6EB36C3}" dt="2019-04-07T21:15:21.141" v="862" actId="313"/>
          <ac:spMkLst>
            <pc:docMk/>
            <pc:sldMk cId="3892361968" sldId="387"/>
            <ac:spMk id="2" creationId="{0021BD31-5D60-4512-B142-DA9DADDF952D}"/>
          </ac:spMkLst>
        </pc:spChg>
        <pc:spChg chg="mod">
          <ac:chgData name="Manuel Montrond" userId="3d746ec0db3500e1" providerId="LiveId" clId="{EE4C5AA9-952D-4270-A3EF-63B2D6EB36C3}" dt="2019-04-07T21:15:30.450" v="885" actId="20577"/>
          <ac:spMkLst>
            <pc:docMk/>
            <pc:sldMk cId="3892361968" sldId="387"/>
            <ac:spMk id="3" creationId="{ED1352E5-50CF-414D-902B-B881A524F055}"/>
          </ac:spMkLst>
        </pc:spChg>
      </pc:sldChg>
      <pc:sldChg chg="modSp add">
        <pc:chgData name="Manuel Montrond" userId="3d746ec0db3500e1" providerId="LiveId" clId="{EE4C5AA9-952D-4270-A3EF-63B2D6EB36C3}" dt="2019-04-07T21:17:08.742" v="933" actId="20578"/>
        <pc:sldMkLst>
          <pc:docMk/>
          <pc:sldMk cId="362330504" sldId="388"/>
        </pc:sldMkLst>
        <pc:spChg chg="mod">
          <ac:chgData name="Manuel Montrond" userId="3d746ec0db3500e1" providerId="LiveId" clId="{EE4C5AA9-952D-4270-A3EF-63B2D6EB36C3}" dt="2019-04-07T21:15:53.518" v="903" actId="20577"/>
          <ac:spMkLst>
            <pc:docMk/>
            <pc:sldMk cId="362330504" sldId="388"/>
            <ac:spMk id="2" creationId="{981AB846-CA8F-460C-B838-77B2FA4DCFDB}"/>
          </ac:spMkLst>
        </pc:spChg>
        <pc:spChg chg="mod">
          <ac:chgData name="Manuel Montrond" userId="3d746ec0db3500e1" providerId="LiveId" clId="{EE4C5AA9-952D-4270-A3EF-63B2D6EB36C3}" dt="2019-04-07T21:17:08.742" v="933" actId="20578"/>
          <ac:spMkLst>
            <pc:docMk/>
            <pc:sldMk cId="362330504" sldId="388"/>
            <ac:spMk id="3" creationId="{79FF9E52-0539-4AED-96CE-77E31A42BBD9}"/>
          </ac:spMkLst>
        </pc:spChg>
      </pc:sldChg>
      <pc:sldChg chg="modSp add">
        <pc:chgData name="Manuel Montrond" userId="3d746ec0db3500e1" providerId="LiveId" clId="{EE4C5AA9-952D-4270-A3EF-63B2D6EB36C3}" dt="2019-04-07T21:19:23.243" v="992" actId="20577"/>
        <pc:sldMkLst>
          <pc:docMk/>
          <pc:sldMk cId="4089146124" sldId="389"/>
        </pc:sldMkLst>
        <pc:spChg chg="mod">
          <ac:chgData name="Manuel Montrond" userId="3d746ec0db3500e1" providerId="LiveId" clId="{EE4C5AA9-952D-4270-A3EF-63B2D6EB36C3}" dt="2019-04-07T21:18:58.619" v="952" actId="20577"/>
          <ac:spMkLst>
            <pc:docMk/>
            <pc:sldMk cId="4089146124" sldId="389"/>
            <ac:spMk id="2" creationId="{00000000-0000-0000-0000-000000000000}"/>
          </ac:spMkLst>
        </pc:spChg>
        <pc:spChg chg="mod">
          <ac:chgData name="Manuel Montrond" userId="3d746ec0db3500e1" providerId="LiveId" clId="{EE4C5AA9-952D-4270-A3EF-63B2D6EB36C3}" dt="2019-04-07T21:19:23.243" v="992" actId="20577"/>
          <ac:spMkLst>
            <pc:docMk/>
            <pc:sldMk cId="4089146124" sldId="389"/>
            <ac:spMk id="4" creationId="{00000000-0000-0000-0000-000000000000}"/>
          </ac:spMkLst>
        </pc:spChg>
      </pc:sldChg>
      <pc:sldChg chg="modSp add">
        <pc:chgData name="Manuel Montrond" userId="3d746ec0db3500e1" providerId="LiveId" clId="{EE4C5AA9-952D-4270-A3EF-63B2D6EB36C3}" dt="2019-04-07T21:24:01.287" v="1207" actId="20577"/>
        <pc:sldMkLst>
          <pc:docMk/>
          <pc:sldMk cId="4037053460" sldId="390"/>
        </pc:sldMkLst>
        <pc:spChg chg="mod">
          <ac:chgData name="Manuel Montrond" userId="3d746ec0db3500e1" providerId="LiveId" clId="{EE4C5AA9-952D-4270-A3EF-63B2D6EB36C3}" dt="2019-04-07T21:22:32.948" v="1005" actId="20577"/>
          <ac:spMkLst>
            <pc:docMk/>
            <pc:sldMk cId="4037053460" sldId="390"/>
            <ac:spMk id="2" creationId="{F140075F-E77E-4915-ADD1-1B89E0B987AA}"/>
          </ac:spMkLst>
        </pc:spChg>
        <pc:spChg chg="mod">
          <ac:chgData name="Manuel Montrond" userId="3d746ec0db3500e1" providerId="LiveId" clId="{EE4C5AA9-952D-4270-A3EF-63B2D6EB36C3}" dt="2019-04-07T21:24:01.287" v="1207" actId="20577"/>
          <ac:spMkLst>
            <pc:docMk/>
            <pc:sldMk cId="4037053460" sldId="390"/>
            <ac:spMk id="3" creationId="{2C159C67-C16C-4624-B7D3-04D3959A7DEB}"/>
          </ac:spMkLst>
        </pc:spChg>
      </pc:sldChg>
      <pc:sldChg chg="modSp add">
        <pc:chgData name="Manuel Montrond" userId="3d746ec0db3500e1" providerId="LiveId" clId="{EE4C5AA9-952D-4270-A3EF-63B2D6EB36C3}" dt="2019-04-09T13:08:45.376" v="2844" actId="313"/>
        <pc:sldMkLst>
          <pc:docMk/>
          <pc:sldMk cId="621930570" sldId="391"/>
        </pc:sldMkLst>
        <pc:spChg chg="mod">
          <ac:chgData name="Manuel Montrond" userId="3d746ec0db3500e1" providerId="LiveId" clId="{EE4C5AA9-952D-4270-A3EF-63B2D6EB36C3}" dt="2019-04-09T13:08:45.376" v="2844" actId="313"/>
          <ac:spMkLst>
            <pc:docMk/>
            <pc:sldMk cId="621930570" sldId="391"/>
            <ac:spMk id="2" creationId="{3AFB9B8E-56E8-46B6-BFDA-2224F1EDFDB1}"/>
          </ac:spMkLst>
        </pc:spChg>
        <pc:spChg chg="mod">
          <ac:chgData name="Manuel Montrond" userId="3d746ec0db3500e1" providerId="LiveId" clId="{EE4C5AA9-952D-4270-A3EF-63B2D6EB36C3}" dt="2019-04-08T14:09:18.259" v="1273"/>
          <ac:spMkLst>
            <pc:docMk/>
            <pc:sldMk cId="621930570" sldId="391"/>
            <ac:spMk id="3" creationId="{086B1F82-0812-4D72-B6BE-138DD8ACA3FE}"/>
          </ac:spMkLst>
        </pc:spChg>
      </pc:sldChg>
      <pc:sldChg chg="addSp delSp modSp add del">
        <pc:chgData name="Manuel Montrond" userId="3d746ec0db3500e1" providerId="LiveId" clId="{EE4C5AA9-952D-4270-A3EF-63B2D6EB36C3}" dt="2019-04-08T14:05:19.377" v="1225" actId="2696"/>
        <pc:sldMkLst>
          <pc:docMk/>
          <pc:sldMk cId="3039590029" sldId="391"/>
        </pc:sldMkLst>
        <pc:spChg chg="del">
          <ac:chgData name="Manuel Montrond" userId="3d746ec0db3500e1" providerId="LiveId" clId="{EE4C5AA9-952D-4270-A3EF-63B2D6EB36C3}" dt="2019-04-07T21:29:02.510" v="1209"/>
          <ac:spMkLst>
            <pc:docMk/>
            <pc:sldMk cId="3039590029" sldId="391"/>
            <ac:spMk id="3" creationId="{09574E6E-73A2-4861-A596-CA8B3DC6591C}"/>
          </ac:spMkLst>
        </pc:spChg>
        <pc:picChg chg="add mod">
          <ac:chgData name="Manuel Montrond" userId="3d746ec0db3500e1" providerId="LiveId" clId="{EE4C5AA9-952D-4270-A3EF-63B2D6EB36C3}" dt="2019-04-07T21:30:58.059" v="1224" actId="14100"/>
          <ac:picMkLst>
            <pc:docMk/>
            <pc:sldMk cId="3039590029" sldId="391"/>
            <ac:picMk id="4" creationId="{332F753B-B571-44E7-9ED1-573ADDC73C9A}"/>
          </ac:picMkLst>
        </pc:picChg>
        <pc:picChg chg="add mod">
          <ac:chgData name="Manuel Montrond" userId="3d746ec0db3500e1" providerId="LiveId" clId="{EE4C5AA9-952D-4270-A3EF-63B2D6EB36C3}" dt="2019-04-07T21:30:40.322" v="1223" actId="14100"/>
          <ac:picMkLst>
            <pc:docMk/>
            <pc:sldMk cId="3039590029" sldId="391"/>
            <ac:picMk id="5" creationId="{19BA8203-EDA8-4617-8617-67D29275CC7C}"/>
          </ac:picMkLst>
        </pc:picChg>
        <pc:picChg chg="add mod">
          <ac:chgData name="Manuel Montrond" userId="3d746ec0db3500e1" providerId="LiveId" clId="{EE4C5AA9-952D-4270-A3EF-63B2D6EB36C3}" dt="2019-04-07T21:30:32.330" v="1222" actId="14100"/>
          <ac:picMkLst>
            <pc:docMk/>
            <pc:sldMk cId="3039590029" sldId="391"/>
            <ac:picMk id="6" creationId="{204F1D34-D0DE-4D58-838B-20AEF618F957}"/>
          </ac:picMkLst>
        </pc:picChg>
      </pc:sldChg>
      <pc:sldChg chg="modSp add">
        <pc:chgData name="Manuel Montrond" userId="3d746ec0db3500e1" providerId="LiveId" clId="{EE4C5AA9-952D-4270-A3EF-63B2D6EB36C3}" dt="2019-04-08T14:37:16.559" v="1812" actId="20577"/>
        <pc:sldMkLst>
          <pc:docMk/>
          <pc:sldMk cId="2198286782" sldId="392"/>
        </pc:sldMkLst>
        <pc:spChg chg="mod">
          <ac:chgData name="Manuel Montrond" userId="3d746ec0db3500e1" providerId="LiveId" clId="{EE4C5AA9-952D-4270-A3EF-63B2D6EB36C3}" dt="2019-04-08T14:10:38.877" v="1304" actId="20577"/>
          <ac:spMkLst>
            <pc:docMk/>
            <pc:sldMk cId="2198286782" sldId="392"/>
            <ac:spMk id="2" creationId="{D7D40A59-2745-401B-8B1E-7BAE131F2F7A}"/>
          </ac:spMkLst>
        </pc:spChg>
        <pc:spChg chg="mod">
          <ac:chgData name="Manuel Montrond" userId="3d746ec0db3500e1" providerId="LiveId" clId="{EE4C5AA9-952D-4270-A3EF-63B2D6EB36C3}" dt="2019-04-08T14:37:16.559" v="1812" actId="20577"/>
          <ac:spMkLst>
            <pc:docMk/>
            <pc:sldMk cId="2198286782" sldId="392"/>
            <ac:spMk id="3" creationId="{6FE9319B-C628-4701-BDD4-EF7C62B9B280}"/>
          </ac:spMkLst>
        </pc:spChg>
      </pc:sldChg>
      <pc:sldChg chg="modSp add">
        <pc:chgData name="Manuel Montrond" userId="3d746ec0db3500e1" providerId="LiveId" clId="{EE4C5AA9-952D-4270-A3EF-63B2D6EB36C3}" dt="2019-04-08T14:14:36.154" v="1377" actId="5793"/>
        <pc:sldMkLst>
          <pc:docMk/>
          <pc:sldMk cId="2034772604" sldId="393"/>
        </pc:sldMkLst>
        <pc:spChg chg="mod">
          <ac:chgData name="Manuel Montrond" userId="3d746ec0db3500e1" providerId="LiveId" clId="{EE4C5AA9-952D-4270-A3EF-63B2D6EB36C3}" dt="2019-04-08T14:12:57.954" v="1352" actId="20577"/>
          <ac:spMkLst>
            <pc:docMk/>
            <pc:sldMk cId="2034772604" sldId="393"/>
            <ac:spMk id="2" creationId="{2CEF14CF-D5B2-4C92-A6E8-21E420E4BF48}"/>
          </ac:spMkLst>
        </pc:spChg>
        <pc:spChg chg="mod">
          <ac:chgData name="Manuel Montrond" userId="3d746ec0db3500e1" providerId="LiveId" clId="{EE4C5AA9-952D-4270-A3EF-63B2D6EB36C3}" dt="2019-04-08T14:14:36.154" v="1377" actId="5793"/>
          <ac:spMkLst>
            <pc:docMk/>
            <pc:sldMk cId="2034772604" sldId="393"/>
            <ac:spMk id="3" creationId="{2179AAE7-B578-40DA-B84C-44986BA6827D}"/>
          </ac:spMkLst>
        </pc:spChg>
      </pc:sldChg>
      <pc:sldChg chg="modSp add">
        <pc:chgData name="Manuel Montrond" userId="3d746ec0db3500e1" providerId="LiveId" clId="{EE4C5AA9-952D-4270-A3EF-63B2D6EB36C3}" dt="2019-04-08T14:31:59.451" v="1486" actId="20577"/>
        <pc:sldMkLst>
          <pc:docMk/>
          <pc:sldMk cId="2841720673" sldId="394"/>
        </pc:sldMkLst>
        <pc:spChg chg="mod">
          <ac:chgData name="Manuel Montrond" userId="3d746ec0db3500e1" providerId="LiveId" clId="{EE4C5AA9-952D-4270-A3EF-63B2D6EB36C3}" dt="2019-04-08T14:25:58.972" v="1410" actId="20577"/>
          <ac:spMkLst>
            <pc:docMk/>
            <pc:sldMk cId="2841720673" sldId="394"/>
            <ac:spMk id="2" creationId="{04C83B0D-C12E-4CD4-9286-CC173BC968A0}"/>
          </ac:spMkLst>
        </pc:spChg>
        <pc:spChg chg="mod">
          <ac:chgData name="Manuel Montrond" userId="3d746ec0db3500e1" providerId="LiveId" clId="{EE4C5AA9-952D-4270-A3EF-63B2D6EB36C3}" dt="2019-04-08T14:31:59.451" v="1486" actId="20577"/>
          <ac:spMkLst>
            <pc:docMk/>
            <pc:sldMk cId="2841720673" sldId="394"/>
            <ac:spMk id="3" creationId="{3B016986-9500-44AD-9DA3-D1F55BAA9A65}"/>
          </ac:spMkLst>
        </pc:spChg>
      </pc:sldChg>
      <pc:sldChg chg="modSp add">
        <pc:chgData name="Manuel Montrond" userId="3d746ec0db3500e1" providerId="LiveId" clId="{EE4C5AA9-952D-4270-A3EF-63B2D6EB36C3}" dt="2019-04-08T14:35:31.791" v="1686" actId="20577"/>
        <pc:sldMkLst>
          <pc:docMk/>
          <pc:sldMk cId="4293889606" sldId="395"/>
        </pc:sldMkLst>
        <pc:spChg chg="mod">
          <ac:chgData name="Manuel Montrond" userId="3d746ec0db3500e1" providerId="LiveId" clId="{EE4C5AA9-952D-4270-A3EF-63B2D6EB36C3}" dt="2019-04-08T14:33:51.592" v="1568" actId="20577"/>
          <ac:spMkLst>
            <pc:docMk/>
            <pc:sldMk cId="4293889606" sldId="395"/>
            <ac:spMk id="2" creationId="{1A697CDD-86AA-4144-83DA-F077C1D7BDA2}"/>
          </ac:spMkLst>
        </pc:spChg>
        <pc:spChg chg="mod">
          <ac:chgData name="Manuel Montrond" userId="3d746ec0db3500e1" providerId="LiveId" clId="{EE4C5AA9-952D-4270-A3EF-63B2D6EB36C3}" dt="2019-04-08T14:35:31.791" v="1686" actId="20577"/>
          <ac:spMkLst>
            <pc:docMk/>
            <pc:sldMk cId="4293889606" sldId="395"/>
            <ac:spMk id="3" creationId="{F5135592-4EB5-413D-AA27-66C303201703}"/>
          </ac:spMkLst>
        </pc:spChg>
      </pc:sldChg>
      <pc:sldChg chg="modSp add">
        <pc:chgData name="Manuel Montrond" userId="3d746ec0db3500e1" providerId="LiveId" clId="{EE4C5AA9-952D-4270-A3EF-63B2D6EB36C3}" dt="2019-04-08T14:36:26.291" v="1745" actId="20577"/>
        <pc:sldMkLst>
          <pc:docMk/>
          <pc:sldMk cId="2924169184" sldId="396"/>
        </pc:sldMkLst>
        <pc:spChg chg="mod">
          <ac:chgData name="Manuel Montrond" userId="3d746ec0db3500e1" providerId="LiveId" clId="{EE4C5AA9-952D-4270-A3EF-63B2D6EB36C3}" dt="2019-04-08T14:36:26.291" v="1745" actId="20577"/>
          <ac:spMkLst>
            <pc:docMk/>
            <pc:sldMk cId="2924169184" sldId="396"/>
            <ac:spMk id="2" creationId="{22B08ADD-AA12-47BD-8A94-715A2939914C}"/>
          </ac:spMkLst>
        </pc:spChg>
      </pc:sldChg>
      <pc:sldChg chg="modSp add">
        <pc:chgData name="Manuel Montrond" userId="3d746ec0db3500e1" providerId="LiveId" clId="{EE4C5AA9-952D-4270-A3EF-63B2D6EB36C3}" dt="2019-04-08T14:38:57.684" v="1924"/>
        <pc:sldMkLst>
          <pc:docMk/>
          <pc:sldMk cId="68208052" sldId="397"/>
        </pc:sldMkLst>
        <pc:spChg chg="mod">
          <ac:chgData name="Manuel Montrond" userId="3d746ec0db3500e1" providerId="LiveId" clId="{EE4C5AA9-952D-4270-A3EF-63B2D6EB36C3}" dt="2019-04-08T14:37:45.610" v="1823" actId="20577"/>
          <ac:spMkLst>
            <pc:docMk/>
            <pc:sldMk cId="68208052" sldId="397"/>
            <ac:spMk id="2" creationId="{AF193B37-1E1D-4AAC-8CFC-B6E5B52C597F}"/>
          </ac:spMkLst>
        </pc:spChg>
        <pc:spChg chg="mod">
          <ac:chgData name="Manuel Montrond" userId="3d746ec0db3500e1" providerId="LiveId" clId="{EE4C5AA9-952D-4270-A3EF-63B2D6EB36C3}" dt="2019-04-08T14:38:57.684" v="1924"/>
          <ac:spMkLst>
            <pc:docMk/>
            <pc:sldMk cId="68208052" sldId="397"/>
            <ac:spMk id="3" creationId="{936C77C4-8A58-4EF0-A074-232CACD595C6}"/>
          </ac:spMkLst>
        </pc:spChg>
      </pc:sldChg>
      <pc:sldChg chg="modSp add">
        <pc:chgData name="Manuel Montrond" userId="3d746ec0db3500e1" providerId="LiveId" clId="{EE4C5AA9-952D-4270-A3EF-63B2D6EB36C3}" dt="2019-04-08T14:41:35.792" v="1988"/>
        <pc:sldMkLst>
          <pc:docMk/>
          <pc:sldMk cId="481310734" sldId="398"/>
        </pc:sldMkLst>
        <pc:spChg chg="mod">
          <ac:chgData name="Manuel Montrond" userId="3d746ec0db3500e1" providerId="LiveId" clId="{EE4C5AA9-952D-4270-A3EF-63B2D6EB36C3}" dt="2019-04-08T14:39:36.065" v="1960" actId="20577"/>
          <ac:spMkLst>
            <pc:docMk/>
            <pc:sldMk cId="481310734" sldId="398"/>
            <ac:spMk id="2" creationId="{4EFE7264-ABBC-4DF5-B298-4B0665E951A6}"/>
          </ac:spMkLst>
        </pc:spChg>
        <pc:spChg chg="mod">
          <ac:chgData name="Manuel Montrond" userId="3d746ec0db3500e1" providerId="LiveId" clId="{EE4C5AA9-952D-4270-A3EF-63B2D6EB36C3}" dt="2019-04-08T14:41:35.792" v="1988"/>
          <ac:spMkLst>
            <pc:docMk/>
            <pc:sldMk cId="481310734" sldId="398"/>
            <ac:spMk id="3" creationId="{62145CDF-ACF6-40F5-A428-170FD492C19C}"/>
          </ac:spMkLst>
        </pc:spChg>
      </pc:sldChg>
      <pc:sldChg chg="modSp add">
        <pc:chgData name="Manuel Montrond" userId="3d746ec0db3500e1" providerId="LiveId" clId="{EE4C5AA9-952D-4270-A3EF-63B2D6EB36C3}" dt="2019-04-08T14:42:52.784" v="2087" actId="20577"/>
        <pc:sldMkLst>
          <pc:docMk/>
          <pc:sldMk cId="1368837214" sldId="399"/>
        </pc:sldMkLst>
        <pc:spChg chg="mod">
          <ac:chgData name="Manuel Montrond" userId="3d746ec0db3500e1" providerId="LiveId" clId="{EE4C5AA9-952D-4270-A3EF-63B2D6EB36C3}" dt="2019-04-08T14:42:02.813" v="2007" actId="20577"/>
          <ac:spMkLst>
            <pc:docMk/>
            <pc:sldMk cId="1368837214" sldId="399"/>
            <ac:spMk id="2" creationId="{38C5ECEA-9AD2-457B-897A-4F057B9EDAD2}"/>
          </ac:spMkLst>
        </pc:spChg>
        <pc:spChg chg="mod">
          <ac:chgData name="Manuel Montrond" userId="3d746ec0db3500e1" providerId="LiveId" clId="{EE4C5AA9-952D-4270-A3EF-63B2D6EB36C3}" dt="2019-04-08T14:42:52.784" v="2087" actId="20577"/>
          <ac:spMkLst>
            <pc:docMk/>
            <pc:sldMk cId="1368837214" sldId="399"/>
            <ac:spMk id="3" creationId="{95F11FEB-2030-42F8-9021-4F0218E3626A}"/>
          </ac:spMkLst>
        </pc:spChg>
      </pc:sldChg>
      <pc:sldChg chg="modSp add">
        <pc:chgData name="Manuel Montrond" userId="3d746ec0db3500e1" providerId="LiveId" clId="{EE4C5AA9-952D-4270-A3EF-63B2D6EB36C3}" dt="2019-04-08T14:43:33.241" v="2132" actId="20577"/>
        <pc:sldMkLst>
          <pc:docMk/>
          <pc:sldMk cId="646410774" sldId="400"/>
        </pc:sldMkLst>
        <pc:spChg chg="mod">
          <ac:chgData name="Manuel Montrond" userId="3d746ec0db3500e1" providerId="LiveId" clId="{EE4C5AA9-952D-4270-A3EF-63B2D6EB36C3}" dt="2019-04-08T14:43:33.241" v="2132" actId="20577"/>
          <ac:spMkLst>
            <pc:docMk/>
            <pc:sldMk cId="646410774" sldId="400"/>
            <ac:spMk id="2" creationId="{25173F72-F7EB-4991-B977-7A1979AE4E9E}"/>
          </ac:spMkLst>
        </pc:spChg>
      </pc:sldChg>
      <pc:sldChg chg="modSp add">
        <pc:chgData name="Manuel Montrond" userId="3d746ec0db3500e1" providerId="LiveId" clId="{EE4C5AA9-952D-4270-A3EF-63B2D6EB36C3}" dt="2019-04-08T14:44:16.455" v="2160" actId="20577"/>
        <pc:sldMkLst>
          <pc:docMk/>
          <pc:sldMk cId="2531179967" sldId="401"/>
        </pc:sldMkLst>
        <pc:spChg chg="mod">
          <ac:chgData name="Manuel Montrond" userId="3d746ec0db3500e1" providerId="LiveId" clId="{EE4C5AA9-952D-4270-A3EF-63B2D6EB36C3}" dt="2019-04-08T14:44:16.455" v="2160" actId="20577"/>
          <ac:spMkLst>
            <pc:docMk/>
            <pc:sldMk cId="2531179967" sldId="401"/>
            <ac:spMk id="2" creationId="{2A69EADF-6274-4C34-A0DC-BC511F50F59C}"/>
          </ac:spMkLst>
        </pc:spChg>
      </pc:sldChg>
      <pc:sldChg chg="modSp add">
        <pc:chgData name="Manuel Montrond" userId="3d746ec0db3500e1" providerId="LiveId" clId="{EE4C5AA9-952D-4270-A3EF-63B2D6EB36C3}" dt="2019-04-08T14:44:46.256" v="2193" actId="20577"/>
        <pc:sldMkLst>
          <pc:docMk/>
          <pc:sldMk cId="3121514209" sldId="402"/>
        </pc:sldMkLst>
        <pc:spChg chg="mod">
          <ac:chgData name="Manuel Montrond" userId="3d746ec0db3500e1" providerId="LiveId" clId="{EE4C5AA9-952D-4270-A3EF-63B2D6EB36C3}" dt="2019-04-08T14:44:36.187" v="2174" actId="20577"/>
          <ac:spMkLst>
            <pc:docMk/>
            <pc:sldMk cId="3121514209" sldId="402"/>
            <ac:spMk id="2" creationId="{E7508C80-32D5-45AB-9DB2-ACAE3C34AA05}"/>
          </ac:spMkLst>
        </pc:spChg>
        <pc:spChg chg="mod">
          <ac:chgData name="Manuel Montrond" userId="3d746ec0db3500e1" providerId="LiveId" clId="{EE4C5AA9-952D-4270-A3EF-63B2D6EB36C3}" dt="2019-04-08T14:44:46.256" v="2193" actId="20577"/>
          <ac:spMkLst>
            <pc:docMk/>
            <pc:sldMk cId="3121514209" sldId="402"/>
            <ac:spMk id="3" creationId="{BAF80ED2-8545-46E5-AEFF-0EC7CC6E7499}"/>
          </ac:spMkLst>
        </pc:spChg>
      </pc:sldChg>
      <pc:sldChg chg="modSp add">
        <pc:chgData name="Manuel Montrond" userId="3d746ec0db3500e1" providerId="LiveId" clId="{EE4C5AA9-952D-4270-A3EF-63B2D6EB36C3}" dt="2019-04-08T15:01:08.914" v="2421" actId="20577"/>
        <pc:sldMkLst>
          <pc:docMk/>
          <pc:sldMk cId="2745714726" sldId="403"/>
        </pc:sldMkLst>
        <pc:spChg chg="mod">
          <ac:chgData name="Manuel Montrond" userId="3d746ec0db3500e1" providerId="LiveId" clId="{EE4C5AA9-952D-4270-A3EF-63B2D6EB36C3}" dt="2019-04-08T14:46:15.749" v="2198" actId="20577"/>
          <ac:spMkLst>
            <pc:docMk/>
            <pc:sldMk cId="2745714726" sldId="403"/>
            <ac:spMk id="2" creationId="{E1F823CF-0ABC-4A6D-B9D7-F4D9F84B23D4}"/>
          </ac:spMkLst>
        </pc:spChg>
        <pc:spChg chg="mod">
          <ac:chgData name="Manuel Montrond" userId="3d746ec0db3500e1" providerId="LiveId" clId="{EE4C5AA9-952D-4270-A3EF-63B2D6EB36C3}" dt="2019-04-08T15:01:08.914" v="2421" actId="20577"/>
          <ac:spMkLst>
            <pc:docMk/>
            <pc:sldMk cId="2745714726" sldId="403"/>
            <ac:spMk id="3" creationId="{A41597E0-EDDB-45FF-BFDD-F0D535FEAAA8}"/>
          </ac:spMkLst>
        </pc:spChg>
      </pc:sldChg>
      <pc:sldChg chg="modSp add">
        <pc:chgData name="Manuel Montrond" userId="3d746ec0db3500e1" providerId="LiveId" clId="{EE4C5AA9-952D-4270-A3EF-63B2D6EB36C3}" dt="2019-04-08T15:00:42.870" v="2393" actId="20577"/>
        <pc:sldMkLst>
          <pc:docMk/>
          <pc:sldMk cId="2956588128" sldId="404"/>
        </pc:sldMkLst>
        <pc:spChg chg="mod">
          <ac:chgData name="Manuel Montrond" userId="3d746ec0db3500e1" providerId="LiveId" clId="{EE4C5AA9-952D-4270-A3EF-63B2D6EB36C3}" dt="2019-04-08T15:00:42.870" v="2393" actId="20577"/>
          <ac:spMkLst>
            <pc:docMk/>
            <pc:sldMk cId="2956588128" sldId="404"/>
            <ac:spMk id="2" creationId="{17D1414A-FFDD-4F59-A1E4-E06B3AE075F1}"/>
          </ac:spMkLst>
        </pc:spChg>
      </pc:sldChg>
      <pc:sldChg chg="modSp add">
        <pc:chgData name="Manuel Montrond" userId="3d746ec0db3500e1" providerId="LiveId" clId="{EE4C5AA9-952D-4270-A3EF-63B2D6EB36C3}" dt="2019-04-08T15:02:29.079" v="2548" actId="20577"/>
        <pc:sldMkLst>
          <pc:docMk/>
          <pc:sldMk cId="1694423907" sldId="405"/>
        </pc:sldMkLst>
        <pc:spChg chg="mod">
          <ac:chgData name="Manuel Montrond" userId="3d746ec0db3500e1" providerId="LiveId" clId="{EE4C5AA9-952D-4270-A3EF-63B2D6EB36C3}" dt="2019-04-08T15:01:29.248" v="2438" actId="20577"/>
          <ac:spMkLst>
            <pc:docMk/>
            <pc:sldMk cId="1694423907" sldId="405"/>
            <ac:spMk id="2" creationId="{B282C35D-0FE1-4A1C-9105-3AB6E2BA3074}"/>
          </ac:spMkLst>
        </pc:spChg>
        <pc:spChg chg="mod">
          <ac:chgData name="Manuel Montrond" userId="3d746ec0db3500e1" providerId="LiveId" clId="{EE4C5AA9-952D-4270-A3EF-63B2D6EB36C3}" dt="2019-04-08T15:02:29.079" v="2548" actId="20577"/>
          <ac:spMkLst>
            <pc:docMk/>
            <pc:sldMk cId="1694423907" sldId="405"/>
            <ac:spMk id="3" creationId="{CD6F03A0-11F7-492F-BC8B-7D101423296B}"/>
          </ac:spMkLst>
        </pc:spChg>
      </pc:sldChg>
      <pc:sldChg chg="add del">
        <pc:chgData name="Manuel Montrond" userId="3d746ec0db3500e1" providerId="LiveId" clId="{EE4C5AA9-952D-4270-A3EF-63B2D6EB36C3}" dt="2019-04-08T15:58:01.752" v="2558" actId="2696"/>
        <pc:sldMkLst>
          <pc:docMk/>
          <pc:sldMk cId="1989872808" sldId="406"/>
        </pc:sldMkLst>
      </pc:sldChg>
      <pc:sldChg chg="add del">
        <pc:chgData name="Manuel Montrond" userId="3d746ec0db3500e1" providerId="LiveId" clId="{EE4C5AA9-952D-4270-A3EF-63B2D6EB36C3}" dt="2019-04-08T16:01:32.782" v="2559" actId="2696"/>
        <pc:sldMkLst>
          <pc:docMk/>
          <pc:sldMk cId="2626101559" sldId="407"/>
        </pc:sldMkLst>
      </pc:sldChg>
      <pc:sldChg chg="modSp add">
        <pc:chgData name="Manuel Montrond" userId="3d746ec0db3500e1" providerId="LiveId" clId="{EE4C5AA9-952D-4270-A3EF-63B2D6EB36C3}" dt="2019-04-08T15:50:36.207" v="2555" actId="207"/>
        <pc:sldMkLst>
          <pc:docMk/>
          <pc:sldMk cId="0" sldId="408"/>
        </pc:sldMkLst>
        <pc:spChg chg="mod">
          <ac:chgData name="Manuel Montrond" userId="3d746ec0db3500e1" providerId="LiveId" clId="{EE4C5AA9-952D-4270-A3EF-63B2D6EB36C3}" dt="2019-04-08T15:50:36.207" v="2555" actId="207"/>
          <ac:spMkLst>
            <pc:docMk/>
            <pc:sldMk cId="0" sldId="408"/>
            <ac:spMk id="3" creationId="{65D418E9-EE70-4EFE-9574-572A77C1B592}"/>
          </ac:spMkLst>
        </pc:spChg>
      </pc:sldChg>
      <pc:sldChg chg="add">
        <pc:chgData name="Manuel Montrond" userId="3d746ec0db3500e1" providerId="LiveId" clId="{EE4C5AA9-952D-4270-A3EF-63B2D6EB36C3}" dt="2019-04-08T15:54:36.938" v="2556"/>
        <pc:sldMkLst>
          <pc:docMk/>
          <pc:sldMk cId="0" sldId="409"/>
        </pc:sldMkLst>
      </pc:sldChg>
      <pc:sldChg chg="add">
        <pc:chgData name="Manuel Montrond" userId="3d746ec0db3500e1" providerId="LiveId" clId="{EE4C5AA9-952D-4270-A3EF-63B2D6EB36C3}" dt="2019-04-08T15:54:36.938" v="2556"/>
        <pc:sldMkLst>
          <pc:docMk/>
          <pc:sldMk cId="0" sldId="410"/>
        </pc:sldMkLst>
      </pc:sldChg>
      <pc:sldChg chg="add">
        <pc:chgData name="Manuel Montrond" userId="3d746ec0db3500e1" providerId="LiveId" clId="{EE4C5AA9-952D-4270-A3EF-63B2D6EB36C3}" dt="2019-04-08T15:57:55.561" v="2557"/>
        <pc:sldMkLst>
          <pc:docMk/>
          <pc:sldMk cId="0" sldId="411"/>
        </pc:sldMkLst>
      </pc:sldChg>
      <pc:sldChg chg="addSp modSp add">
        <pc:chgData name="Manuel Montrond" userId="3d746ec0db3500e1" providerId="LiveId" clId="{EE4C5AA9-952D-4270-A3EF-63B2D6EB36C3}" dt="2019-04-09T13:01:52.319" v="2706" actId="1076"/>
        <pc:sldMkLst>
          <pc:docMk/>
          <pc:sldMk cId="3780138981" sldId="412"/>
        </pc:sldMkLst>
        <pc:spChg chg="mod">
          <ac:chgData name="Manuel Montrond" userId="3d746ec0db3500e1" providerId="LiveId" clId="{EE4C5AA9-952D-4270-A3EF-63B2D6EB36C3}" dt="2019-04-09T12:57:28.050" v="2608" actId="20577"/>
          <ac:spMkLst>
            <pc:docMk/>
            <pc:sldMk cId="3780138981" sldId="412"/>
            <ac:spMk id="2" creationId="{E74F01B9-EDD5-440D-9485-6DF7F7ABF32B}"/>
          </ac:spMkLst>
        </pc:spChg>
        <pc:spChg chg="mod">
          <ac:chgData name="Manuel Montrond" userId="3d746ec0db3500e1" providerId="LiveId" clId="{EE4C5AA9-952D-4270-A3EF-63B2D6EB36C3}" dt="2019-04-09T13:01:43.842" v="2704" actId="20577"/>
          <ac:spMkLst>
            <pc:docMk/>
            <pc:sldMk cId="3780138981" sldId="412"/>
            <ac:spMk id="3" creationId="{7B6E2191-CAEE-4306-9503-1D2226046AA3}"/>
          </ac:spMkLst>
        </pc:spChg>
        <pc:picChg chg="add mod">
          <ac:chgData name="Manuel Montrond" userId="3d746ec0db3500e1" providerId="LiveId" clId="{EE4C5AA9-952D-4270-A3EF-63B2D6EB36C3}" dt="2019-04-09T13:01:52.319" v="2706" actId="1076"/>
          <ac:picMkLst>
            <pc:docMk/>
            <pc:sldMk cId="3780138981" sldId="412"/>
            <ac:picMk id="4" creationId="{60C21787-BBA3-4A73-8759-41A62A37B3EA}"/>
          </ac:picMkLst>
        </pc:picChg>
      </pc:sldChg>
      <pc:sldChg chg="modSp add">
        <pc:chgData name="Manuel Montrond" userId="3d746ec0db3500e1" providerId="LiveId" clId="{EE4C5AA9-952D-4270-A3EF-63B2D6EB36C3}" dt="2019-04-09T13:07:55.801" v="2835" actId="207"/>
        <pc:sldMkLst>
          <pc:docMk/>
          <pc:sldMk cId="793847321" sldId="413"/>
        </pc:sldMkLst>
        <pc:spChg chg="mod">
          <ac:chgData name="Manuel Montrond" userId="3d746ec0db3500e1" providerId="LiveId" clId="{EE4C5AA9-952D-4270-A3EF-63B2D6EB36C3}" dt="2019-04-09T13:07:00.157" v="2758" actId="20577"/>
          <ac:spMkLst>
            <pc:docMk/>
            <pc:sldMk cId="793847321" sldId="413"/>
            <ac:spMk id="2" creationId="{320693DD-CAED-4167-8AE4-556930114AE7}"/>
          </ac:spMkLst>
        </pc:spChg>
        <pc:spChg chg="mod">
          <ac:chgData name="Manuel Montrond" userId="3d746ec0db3500e1" providerId="LiveId" clId="{EE4C5AA9-952D-4270-A3EF-63B2D6EB36C3}" dt="2019-04-09T13:07:55.801" v="2835" actId="207"/>
          <ac:spMkLst>
            <pc:docMk/>
            <pc:sldMk cId="793847321" sldId="413"/>
            <ac:spMk id="3" creationId="{4F57E22A-DF32-4CAD-A4ED-C803887F0FFB}"/>
          </ac:spMkLst>
        </pc:spChg>
      </pc:sldChg>
      <pc:sldChg chg="modSp add">
        <pc:chgData name="Manuel Montrond" userId="3d746ec0db3500e1" providerId="LiveId" clId="{EE4C5AA9-952D-4270-A3EF-63B2D6EB36C3}" dt="2019-04-09T13:10:04.795" v="2913" actId="20577"/>
        <pc:sldMkLst>
          <pc:docMk/>
          <pc:sldMk cId="4100189623" sldId="414"/>
        </pc:sldMkLst>
        <pc:spChg chg="mod">
          <ac:chgData name="Manuel Montrond" userId="3d746ec0db3500e1" providerId="LiveId" clId="{EE4C5AA9-952D-4270-A3EF-63B2D6EB36C3}" dt="2019-04-09T13:09:51.430" v="2871" actId="20577"/>
          <ac:spMkLst>
            <pc:docMk/>
            <pc:sldMk cId="4100189623" sldId="414"/>
            <ac:spMk id="2" creationId="{04E9937A-4BBF-4AAC-ACE1-3BB5C10948C9}"/>
          </ac:spMkLst>
        </pc:spChg>
        <pc:spChg chg="mod">
          <ac:chgData name="Manuel Montrond" userId="3d746ec0db3500e1" providerId="LiveId" clId="{EE4C5AA9-952D-4270-A3EF-63B2D6EB36C3}" dt="2019-04-09T13:10:04.795" v="2913" actId="20577"/>
          <ac:spMkLst>
            <pc:docMk/>
            <pc:sldMk cId="4100189623" sldId="414"/>
            <ac:spMk id="3" creationId="{44E5C6BA-A8B2-451A-92EB-56FFF43854E8}"/>
          </ac:spMkLst>
        </pc:spChg>
      </pc:sldChg>
      <pc:sldMasterChg chg="delSldLayout">
        <pc:chgData name="Manuel Montrond" userId="3d746ec0db3500e1" providerId="LiveId" clId="{EE4C5AA9-952D-4270-A3EF-63B2D6EB36C3}" dt="2019-04-09T13:05:40.619" v="2718" actId="2696"/>
        <pc:sldMasterMkLst>
          <pc:docMk/>
          <pc:sldMasterMk cId="1233392343" sldId="2147483648"/>
        </pc:sldMasterMkLst>
        <pc:sldLayoutChg chg="del">
          <pc:chgData name="Manuel Montrond" userId="3d746ec0db3500e1" providerId="LiveId" clId="{EE4C5AA9-952D-4270-A3EF-63B2D6EB36C3}" dt="2019-04-09T13:05:40.619" v="2718" actId="2696"/>
          <pc:sldLayoutMkLst>
            <pc:docMk/>
            <pc:sldMasterMk cId="1233392343" sldId="2147483648"/>
            <pc:sldLayoutMk cId="1805011701" sldId="2147483660"/>
          </pc:sldLayoutMkLst>
        </pc:sldLayoutChg>
      </pc:sldMasterChg>
    </pc:docChg>
  </pc:docChgLst>
  <pc:docChgLst>
    <pc:chgData name="Manuel Montrond" userId="3d746ec0db3500e1" providerId="LiveId" clId="{12809EC6-D80F-460C-B1FD-F722FDBC395A}"/>
    <pc:docChg chg="undo custSel addSld delSld modSld">
      <pc:chgData name="Manuel Montrond" userId="3d746ec0db3500e1" providerId="LiveId" clId="{12809EC6-D80F-460C-B1FD-F722FDBC395A}" dt="2019-10-09T14:04:52.812" v="923"/>
      <pc:docMkLst>
        <pc:docMk/>
      </pc:docMkLst>
      <pc:sldChg chg="add">
        <pc:chgData name="Manuel Montrond" userId="3d746ec0db3500e1" providerId="LiveId" clId="{12809EC6-D80F-460C-B1FD-F722FDBC395A}" dt="2019-10-09T14:04:20.777" v="922"/>
        <pc:sldMkLst>
          <pc:docMk/>
          <pc:sldMk cId="0" sldId="261"/>
        </pc:sldMkLst>
      </pc:sldChg>
      <pc:sldChg chg="del">
        <pc:chgData name="Manuel Montrond" userId="3d746ec0db3500e1" providerId="LiveId" clId="{12809EC6-D80F-460C-B1FD-F722FDBC395A}" dt="2019-10-09T13:30:26.750" v="399" actId="2696"/>
        <pc:sldMkLst>
          <pc:docMk/>
          <pc:sldMk cId="2123102010" sldId="261"/>
        </pc:sldMkLst>
      </pc:sldChg>
      <pc:sldChg chg="add">
        <pc:chgData name="Manuel Montrond" userId="3d746ec0db3500e1" providerId="LiveId" clId="{12809EC6-D80F-460C-B1FD-F722FDBC395A}" dt="2019-10-09T14:04:52.812" v="923"/>
        <pc:sldMkLst>
          <pc:docMk/>
          <pc:sldMk cId="0" sldId="262"/>
        </pc:sldMkLst>
      </pc:sldChg>
      <pc:sldChg chg="modNotesTx">
        <pc:chgData name="Manuel Montrond" userId="3d746ec0db3500e1" providerId="LiveId" clId="{12809EC6-D80F-460C-B1FD-F722FDBC395A}" dt="2019-10-09T13:22:39.329" v="363" actId="313"/>
        <pc:sldMkLst>
          <pc:docMk/>
          <pc:sldMk cId="0" sldId="264"/>
        </pc:sldMkLst>
      </pc:sldChg>
      <pc:sldChg chg="modNotesTx">
        <pc:chgData name="Manuel Montrond" userId="3d746ec0db3500e1" providerId="LiveId" clId="{12809EC6-D80F-460C-B1FD-F722FDBC395A}" dt="2019-10-09T13:24:41.066" v="367" actId="20577"/>
        <pc:sldMkLst>
          <pc:docMk/>
          <pc:sldMk cId="0" sldId="268"/>
        </pc:sldMkLst>
      </pc:sldChg>
      <pc:sldChg chg="modNotesTx">
        <pc:chgData name="Manuel Montrond" userId="3d746ec0db3500e1" providerId="LiveId" clId="{12809EC6-D80F-460C-B1FD-F722FDBC395A}" dt="2019-10-09T13:25:03.117" v="369" actId="20577"/>
        <pc:sldMkLst>
          <pc:docMk/>
          <pc:sldMk cId="0" sldId="269"/>
        </pc:sldMkLst>
      </pc:sldChg>
      <pc:sldChg chg="modNotesTx">
        <pc:chgData name="Manuel Montrond" userId="3d746ec0db3500e1" providerId="LiveId" clId="{12809EC6-D80F-460C-B1FD-F722FDBC395A}" dt="2019-10-09T13:27:42.955" v="398" actId="20577"/>
        <pc:sldMkLst>
          <pc:docMk/>
          <pc:sldMk cId="0" sldId="275"/>
        </pc:sldMkLst>
      </pc:sldChg>
      <pc:sldChg chg="delSp add modAnim modNotesTx">
        <pc:chgData name="Manuel Montrond" userId="3d746ec0db3500e1" providerId="LiveId" clId="{12809EC6-D80F-460C-B1FD-F722FDBC395A}" dt="2019-10-09T14:00:14.435" v="921" actId="20577"/>
        <pc:sldMkLst>
          <pc:docMk/>
          <pc:sldMk cId="0" sldId="292"/>
        </pc:sldMkLst>
        <pc:spChg chg="del">
          <ac:chgData name="Manuel Montrond" userId="3d746ec0db3500e1" providerId="LiveId" clId="{12809EC6-D80F-460C-B1FD-F722FDBC395A}" dt="2019-10-09T13:59:46.903" v="809" actId="478"/>
          <ac:spMkLst>
            <pc:docMk/>
            <pc:sldMk cId="0" sldId="292"/>
            <ac:spMk id="218116" creationId="{2E6B59AD-56ED-4DC1-B0A4-A2D59CA6DA3A}"/>
          </ac:spMkLst>
        </pc:spChg>
        <pc:spChg chg="del">
          <ac:chgData name="Manuel Montrond" userId="3d746ec0db3500e1" providerId="LiveId" clId="{12809EC6-D80F-460C-B1FD-F722FDBC395A}" dt="2019-10-09T13:59:49.744" v="810" actId="478"/>
          <ac:spMkLst>
            <pc:docMk/>
            <pc:sldMk cId="0" sldId="292"/>
            <ac:spMk id="218117" creationId="{2DB13080-8404-4049-98BA-131E872BBAB0}"/>
          </ac:spMkLst>
        </pc:spChg>
      </pc:sldChg>
      <pc:sldChg chg="del">
        <pc:chgData name="Manuel Montrond" userId="3d746ec0db3500e1" providerId="LiveId" clId="{12809EC6-D80F-460C-B1FD-F722FDBC395A}" dt="2019-10-09T13:31:55.120" v="418" actId="2696"/>
        <pc:sldMkLst>
          <pc:docMk/>
          <pc:sldMk cId="0" sldId="297"/>
        </pc:sldMkLst>
      </pc:sldChg>
      <pc:sldChg chg="del">
        <pc:chgData name="Manuel Montrond" userId="3d746ec0db3500e1" providerId="LiveId" clId="{12809EC6-D80F-460C-B1FD-F722FDBC395A}" dt="2019-10-09T13:31:55.502" v="419" actId="2696"/>
        <pc:sldMkLst>
          <pc:docMk/>
          <pc:sldMk cId="0" sldId="298"/>
        </pc:sldMkLst>
      </pc:sldChg>
      <pc:sldChg chg="del">
        <pc:chgData name="Manuel Montrond" userId="3d746ec0db3500e1" providerId="LiveId" clId="{12809EC6-D80F-460C-B1FD-F722FDBC395A}" dt="2019-10-09T13:31:55.779" v="420" actId="2696"/>
        <pc:sldMkLst>
          <pc:docMk/>
          <pc:sldMk cId="0" sldId="299"/>
        </pc:sldMkLst>
      </pc:sldChg>
      <pc:sldChg chg="del">
        <pc:chgData name="Manuel Montrond" userId="3d746ec0db3500e1" providerId="LiveId" clId="{12809EC6-D80F-460C-B1FD-F722FDBC395A}" dt="2019-10-09T13:31:56.071" v="421" actId="2696"/>
        <pc:sldMkLst>
          <pc:docMk/>
          <pc:sldMk cId="0" sldId="301"/>
        </pc:sldMkLst>
      </pc:sldChg>
      <pc:sldChg chg="del">
        <pc:chgData name="Manuel Montrond" userId="3d746ec0db3500e1" providerId="LiveId" clId="{12809EC6-D80F-460C-B1FD-F722FDBC395A}" dt="2019-10-09T13:31:56.364" v="422" actId="2696"/>
        <pc:sldMkLst>
          <pc:docMk/>
          <pc:sldMk cId="0" sldId="303"/>
        </pc:sldMkLst>
      </pc:sldChg>
      <pc:sldChg chg="modSp add">
        <pc:chgData name="Manuel Montrond" userId="3d746ec0db3500e1" providerId="LiveId" clId="{12809EC6-D80F-460C-B1FD-F722FDBC395A}" dt="2019-10-09T13:51:35.426" v="784" actId="20577"/>
        <pc:sldMkLst>
          <pc:docMk/>
          <pc:sldMk cId="0" sldId="307"/>
        </pc:sldMkLst>
        <pc:spChg chg="mod">
          <ac:chgData name="Manuel Montrond" userId="3d746ec0db3500e1" providerId="LiveId" clId="{12809EC6-D80F-460C-B1FD-F722FDBC395A}" dt="2019-10-09T13:51:35.426" v="784" actId="20577"/>
          <ac:spMkLst>
            <pc:docMk/>
            <pc:sldMk cId="0" sldId="307"/>
            <ac:spMk id="167938" creationId="{5D0BA883-D883-434F-A690-F93E7E9C12E9}"/>
          </ac:spMkLst>
        </pc:spChg>
        <pc:spChg chg="mod">
          <ac:chgData name="Manuel Montrond" userId="3d746ec0db3500e1" providerId="LiveId" clId="{12809EC6-D80F-460C-B1FD-F722FDBC395A}" dt="2019-10-09T13:51:19.148" v="777" actId="27636"/>
          <ac:spMkLst>
            <pc:docMk/>
            <pc:sldMk cId="0" sldId="307"/>
            <ac:spMk id="167939" creationId="{2D961B01-6D64-4C0B-B8BD-A24129A06CB8}"/>
          </ac:spMkLst>
        </pc:spChg>
      </pc:sldChg>
      <pc:sldChg chg="del">
        <pc:chgData name="Manuel Montrond" userId="3d746ec0db3500e1" providerId="LiveId" clId="{12809EC6-D80F-460C-B1FD-F722FDBC395A}" dt="2019-10-09T13:31:58.155" v="427" actId="2696"/>
        <pc:sldMkLst>
          <pc:docMk/>
          <pc:sldMk cId="0" sldId="308"/>
        </pc:sldMkLst>
      </pc:sldChg>
      <pc:sldChg chg="del">
        <pc:chgData name="Manuel Montrond" userId="3d746ec0db3500e1" providerId="LiveId" clId="{12809EC6-D80F-460C-B1FD-F722FDBC395A}" dt="2019-10-09T13:31:58.590" v="428" actId="2696"/>
        <pc:sldMkLst>
          <pc:docMk/>
          <pc:sldMk cId="0" sldId="309"/>
        </pc:sldMkLst>
      </pc:sldChg>
      <pc:sldChg chg="add modNotesTx">
        <pc:chgData name="Manuel Montrond" userId="3d746ec0db3500e1" providerId="LiveId" clId="{12809EC6-D80F-460C-B1FD-F722FDBC395A}" dt="2019-10-09T13:58:35.665" v="807" actId="20577"/>
        <pc:sldMkLst>
          <pc:docMk/>
          <pc:sldMk cId="0" sldId="310"/>
        </pc:sldMkLst>
      </pc:sldChg>
      <pc:sldChg chg="del">
        <pc:chgData name="Manuel Montrond" userId="3d746ec0db3500e1" providerId="LiveId" clId="{12809EC6-D80F-460C-B1FD-F722FDBC395A}" dt="2019-10-09T13:30:42.656" v="405" actId="2696"/>
        <pc:sldMkLst>
          <pc:docMk/>
          <pc:sldMk cId="0" sldId="315"/>
        </pc:sldMkLst>
      </pc:sldChg>
      <pc:sldChg chg="modNotesTx">
        <pc:chgData name="Manuel Montrond" userId="3d746ec0db3500e1" providerId="LiveId" clId="{12809EC6-D80F-460C-B1FD-F722FDBC395A}" dt="2019-10-09T13:43:45.322" v="669" actId="20577"/>
        <pc:sldMkLst>
          <pc:docMk/>
          <pc:sldMk cId="0" sldId="320"/>
        </pc:sldMkLst>
      </pc:sldChg>
      <pc:sldChg chg="modNotesTx">
        <pc:chgData name="Manuel Montrond" userId="3d746ec0db3500e1" providerId="LiveId" clId="{12809EC6-D80F-460C-B1FD-F722FDBC395A}" dt="2019-10-09T13:45:15.802" v="730" actId="20577"/>
        <pc:sldMkLst>
          <pc:docMk/>
          <pc:sldMk cId="0" sldId="326"/>
        </pc:sldMkLst>
      </pc:sldChg>
      <pc:sldChg chg="del">
        <pc:chgData name="Manuel Montrond" userId="3d746ec0db3500e1" providerId="LiveId" clId="{12809EC6-D80F-460C-B1FD-F722FDBC395A}" dt="2019-10-09T13:30:27.925" v="400" actId="2696"/>
        <pc:sldMkLst>
          <pc:docMk/>
          <pc:sldMk cId="0" sldId="330"/>
        </pc:sldMkLst>
      </pc:sldChg>
      <pc:sldChg chg="del">
        <pc:chgData name="Manuel Montrond" userId="3d746ec0db3500e1" providerId="LiveId" clId="{12809EC6-D80F-460C-B1FD-F722FDBC395A}" dt="2019-10-09T13:30:30.387" v="401" actId="2696"/>
        <pc:sldMkLst>
          <pc:docMk/>
          <pc:sldMk cId="0" sldId="331"/>
        </pc:sldMkLst>
      </pc:sldChg>
      <pc:sldChg chg="del">
        <pc:chgData name="Manuel Montrond" userId="3d746ec0db3500e1" providerId="LiveId" clId="{12809EC6-D80F-460C-B1FD-F722FDBC395A}" dt="2019-10-09T13:30:33.895" v="402" actId="2696"/>
        <pc:sldMkLst>
          <pc:docMk/>
          <pc:sldMk cId="0" sldId="332"/>
        </pc:sldMkLst>
      </pc:sldChg>
      <pc:sldChg chg="del">
        <pc:chgData name="Manuel Montrond" userId="3d746ec0db3500e1" providerId="LiveId" clId="{12809EC6-D80F-460C-B1FD-F722FDBC395A}" dt="2019-10-09T13:30:36.217" v="404" actId="2696"/>
        <pc:sldMkLst>
          <pc:docMk/>
          <pc:sldMk cId="0" sldId="333"/>
        </pc:sldMkLst>
      </pc:sldChg>
      <pc:sldChg chg="del">
        <pc:chgData name="Manuel Montrond" userId="3d746ec0db3500e1" providerId="LiveId" clId="{12809EC6-D80F-460C-B1FD-F722FDBC395A}" dt="2019-10-09T13:30:34.681" v="403" actId="2696"/>
        <pc:sldMkLst>
          <pc:docMk/>
          <pc:sldMk cId="3121295251" sldId="335"/>
        </pc:sldMkLst>
      </pc:sldChg>
      <pc:sldChg chg="del">
        <pc:chgData name="Manuel Montrond" userId="3d746ec0db3500e1" providerId="LiveId" clId="{12809EC6-D80F-460C-B1FD-F722FDBC395A}" dt="2019-10-09T13:32:15.911" v="451" actId="2696"/>
        <pc:sldMkLst>
          <pc:docMk/>
          <pc:sldMk cId="0" sldId="339"/>
        </pc:sldMkLst>
      </pc:sldChg>
      <pc:sldChg chg="del">
        <pc:chgData name="Manuel Montrond" userId="3d746ec0db3500e1" providerId="LiveId" clId="{12809EC6-D80F-460C-B1FD-F722FDBC395A}" dt="2019-10-09T13:32:14.860" v="450" actId="2696"/>
        <pc:sldMkLst>
          <pc:docMk/>
          <pc:sldMk cId="0" sldId="342"/>
        </pc:sldMkLst>
      </pc:sldChg>
      <pc:sldChg chg="del">
        <pc:chgData name="Manuel Montrond" userId="3d746ec0db3500e1" providerId="LiveId" clId="{12809EC6-D80F-460C-B1FD-F722FDBC395A}" dt="2019-10-09T13:31:50.907" v="408" actId="2696"/>
        <pc:sldMkLst>
          <pc:docMk/>
          <pc:sldMk cId="0" sldId="344"/>
        </pc:sldMkLst>
      </pc:sldChg>
      <pc:sldChg chg="del">
        <pc:chgData name="Manuel Montrond" userId="3d746ec0db3500e1" providerId="LiveId" clId="{12809EC6-D80F-460C-B1FD-F722FDBC395A}" dt="2019-10-09T13:31:51.121" v="409" actId="2696"/>
        <pc:sldMkLst>
          <pc:docMk/>
          <pc:sldMk cId="0" sldId="345"/>
        </pc:sldMkLst>
      </pc:sldChg>
      <pc:sldChg chg="del">
        <pc:chgData name="Manuel Montrond" userId="3d746ec0db3500e1" providerId="LiveId" clId="{12809EC6-D80F-460C-B1FD-F722FDBC395A}" dt="2019-10-09T13:31:51.384" v="410" actId="2696"/>
        <pc:sldMkLst>
          <pc:docMk/>
          <pc:sldMk cId="0" sldId="346"/>
        </pc:sldMkLst>
      </pc:sldChg>
      <pc:sldChg chg="del">
        <pc:chgData name="Manuel Montrond" userId="3d746ec0db3500e1" providerId="LiveId" clId="{12809EC6-D80F-460C-B1FD-F722FDBC395A}" dt="2019-10-09T13:31:51.799" v="412" actId="2696"/>
        <pc:sldMkLst>
          <pc:docMk/>
          <pc:sldMk cId="482122032" sldId="348"/>
        </pc:sldMkLst>
      </pc:sldChg>
      <pc:sldChg chg="del">
        <pc:chgData name="Manuel Montrond" userId="3d746ec0db3500e1" providerId="LiveId" clId="{12809EC6-D80F-460C-B1FD-F722FDBC395A}" dt="2019-10-09T13:31:52.195" v="414" actId="2696"/>
        <pc:sldMkLst>
          <pc:docMk/>
          <pc:sldMk cId="0" sldId="350"/>
        </pc:sldMkLst>
      </pc:sldChg>
      <pc:sldChg chg="del">
        <pc:chgData name="Manuel Montrond" userId="3d746ec0db3500e1" providerId="LiveId" clId="{12809EC6-D80F-460C-B1FD-F722FDBC395A}" dt="2019-10-09T13:31:52.011" v="413" actId="2696"/>
        <pc:sldMkLst>
          <pc:docMk/>
          <pc:sldMk cId="4110534527" sldId="355"/>
        </pc:sldMkLst>
      </pc:sldChg>
      <pc:sldChg chg="del">
        <pc:chgData name="Manuel Montrond" userId="3d746ec0db3500e1" providerId="LiveId" clId="{12809EC6-D80F-460C-B1FD-F722FDBC395A}" dt="2019-10-09T13:31:52.615" v="416" actId="2696"/>
        <pc:sldMkLst>
          <pc:docMk/>
          <pc:sldMk cId="0" sldId="356"/>
        </pc:sldMkLst>
      </pc:sldChg>
      <pc:sldChg chg="del">
        <pc:chgData name="Manuel Montrond" userId="3d746ec0db3500e1" providerId="LiveId" clId="{12809EC6-D80F-460C-B1FD-F722FDBC395A}" dt="2019-10-09T13:31:49.694" v="406" actId="2696"/>
        <pc:sldMkLst>
          <pc:docMk/>
          <pc:sldMk cId="3012783788" sldId="361"/>
        </pc:sldMkLst>
      </pc:sldChg>
      <pc:sldChg chg="del">
        <pc:chgData name="Manuel Montrond" userId="3d746ec0db3500e1" providerId="LiveId" clId="{12809EC6-D80F-460C-B1FD-F722FDBC395A}" dt="2019-10-09T13:31:49.971" v="407" actId="2696"/>
        <pc:sldMkLst>
          <pc:docMk/>
          <pc:sldMk cId="0" sldId="363"/>
        </pc:sldMkLst>
      </pc:sldChg>
      <pc:sldChg chg="del">
        <pc:chgData name="Manuel Montrond" userId="3d746ec0db3500e1" providerId="LiveId" clId="{12809EC6-D80F-460C-B1FD-F722FDBC395A}" dt="2019-10-09T13:31:51.613" v="411" actId="2696"/>
        <pc:sldMkLst>
          <pc:docMk/>
          <pc:sldMk cId="0" sldId="364"/>
        </pc:sldMkLst>
      </pc:sldChg>
      <pc:sldChg chg="del">
        <pc:chgData name="Manuel Montrond" userId="3d746ec0db3500e1" providerId="LiveId" clId="{12809EC6-D80F-460C-B1FD-F722FDBC395A}" dt="2019-10-09T13:31:52.403" v="415" actId="2696"/>
        <pc:sldMkLst>
          <pc:docMk/>
          <pc:sldMk cId="0" sldId="365"/>
        </pc:sldMkLst>
      </pc:sldChg>
      <pc:sldChg chg="del">
        <pc:chgData name="Manuel Montrond" userId="3d746ec0db3500e1" providerId="LiveId" clId="{12809EC6-D80F-460C-B1FD-F722FDBC395A}" dt="2019-10-09T13:31:52.820" v="417" actId="2696"/>
        <pc:sldMkLst>
          <pc:docMk/>
          <pc:sldMk cId="734128701" sldId="368"/>
        </pc:sldMkLst>
      </pc:sldChg>
      <pc:sldChg chg="del">
        <pc:chgData name="Manuel Montrond" userId="3d746ec0db3500e1" providerId="LiveId" clId="{12809EC6-D80F-460C-B1FD-F722FDBC395A}" dt="2019-10-09T13:31:56.645" v="423" actId="2696"/>
        <pc:sldMkLst>
          <pc:docMk/>
          <pc:sldMk cId="0" sldId="369"/>
        </pc:sldMkLst>
      </pc:sldChg>
      <pc:sldChg chg="del">
        <pc:chgData name="Manuel Montrond" userId="3d746ec0db3500e1" providerId="LiveId" clId="{12809EC6-D80F-460C-B1FD-F722FDBC395A}" dt="2019-10-09T13:31:56.992" v="424" actId="2696"/>
        <pc:sldMkLst>
          <pc:docMk/>
          <pc:sldMk cId="0" sldId="370"/>
        </pc:sldMkLst>
      </pc:sldChg>
      <pc:sldChg chg="del">
        <pc:chgData name="Manuel Montrond" userId="3d746ec0db3500e1" providerId="LiveId" clId="{12809EC6-D80F-460C-B1FD-F722FDBC395A}" dt="2019-10-09T13:31:57.371" v="425" actId="2696"/>
        <pc:sldMkLst>
          <pc:docMk/>
          <pc:sldMk cId="0" sldId="371"/>
        </pc:sldMkLst>
      </pc:sldChg>
      <pc:sldChg chg="del">
        <pc:chgData name="Manuel Montrond" userId="3d746ec0db3500e1" providerId="LiveId" clId="{12809EC6-D80F-460C-B1FD-F722FDBC395A}" dt="2019-10-09T13:31:57.721" v="426" actId="2696"/>
        <pc:sldMkLst>
          <pc:docMk/>
          <pc:sldMk cId="2510769768" sldId="375"/>
        </pc:sldMkLst>
      </pc:sldChg>
      <pc:sldChg chg="del">
        <pc:chgData name="Manuel Montrond" userId="3d746ec0db3500e1" providerId="LiveId" clId="{12809EC6-D80F-460C-B1FD-F722FDBC395A}" dt="2019-10-09T13:31:59.035" v="429" actId="2696"/>
        <pc:sldMkLst>
          <pc:docMk/>
          <pc:sldMk cId="0" sldId="377"/>
        </pc:sldMkLst>
      </pc:sldChg>
      <pc:sldChg chg="del">
        <pc:chgData name="Manuel Montrond" userId="3d746ec0db3500e1" providerId="LiveId" clId="{12809EC6-D80F-460C-B1FD-F722FDBC395A}" dt="2019-10-09T13:32:00.890" v="431" actId="2696"/>
        <pc:sldMkLst>
          <pc:docMk/>
          <pc:sldMk cId="3892361968" sldId="387"/>
        </pc:sldMkLst>
      </pc:sldChg>
      <pc:sldChg chg="del">
        <pc:chgData name="Manuel Montrond" userId="3d746ec0db3500e1" providerId="LiveId" clId="{12809EC6-D80F-460C-B1FD-F722FDBC395A}" dt="2019-10-09T13:32:04.741" v="432" actId="2696"/>
        <pc:sldMkLst>
          <pc:docMk/>
          <pc:sldMk cId="362330504" sldId="388"/>
        </pc:sldMkLst>
      </pc:sldChg>
      <pc:sldChg chg="modNotesTx">
        <pc:chgData name="Manuel Montrond" userId="3d746ec0db3500e1" providerId="LiveId" clId="{12809EC6-D80F-460C-B1FD-F722FDBC395A}" dt="2019-10-09T13:11:50.989" v="3" actId="20577"/>
        <pc:sldMkLst>
          <pc:docMk/>
          <pc:sldMk cId="4089146124" sldId="389"/>
        </pc:sldMkLst>
      </pc:sldChg>
      <pc:sldChg chg="del">
        <pc:chgData name="Manuel Montrond" userId="3d746ec0db3500e1" providerId="LiveId" clId="{12809EC6-D80F-460C-B1FD-F722FDBC395A}" dt="2019-10-09T13:32:05.163" v="433" actId="2696"/>
        <pc:sldMkLst>
          <pc:docMk/>
          <pc:sldMk cId="4037053460" sldId="390"/>
        </pc:sldMkLst>
      </pc:sldChg>
      <pc:sldChg chg="del">
        <pc:chgData name="Manuel Montrond" userId="3d746ec0db3500e1" providerId="LiveId" clId="{12809EC6-D80F-460C-B1FD-F722FDBC395A}" dt="2019-10-09T13:32:05.685" v="434" actId="2696"/>
        <pc:sldMkLst>
          <pc:docMk/>
          <pc:sldMk cId="621930570" sldId="391"/>
        </pc:sldMkLst>
      </pc:sldChg>
      <pc:sldChg chg="del">
        <pc:chgData name="Manuel Montrond" userId="3d746ec0db3500e1" providerId="LiveId" clId="{12809EC6-D80F-460C-B1FD-F722FDBC395A}" dt="2019-10-09T13:32:05.942" v="435" actId="2696"/>
        <pc:sldMkLst>
          <pc:docMk/>
          <pc:sldMk cId="2198286782" sldId="392"/>
        </pc:sldMkLst>
      </pc:sldChg>
      <pc:sldChg chg="del">
        <pc:chgData name="Manuel Montrond" userId="3d746ec0db3500e1" providerId="LiveId" clId="{12809EC6-D80F-460C-B1FD-F722FDBC395A}" dt="2019-10-09T13:32:06.430" v="436" actId="2696"/>
        <pc:sldMkLst>
          <pc:docMk/>
          <pc:sldMk cId="2034772604" sldId="393"/>
        </pc:sldMkLst>
      </pc:sldChg>
      <pc:sldChg chg="del">
        <pc:chgData name="Manuel Montrond" userId="3d746ec0db3500e1" providerId="LiveId" clId="{12809EC6-D80F-460C-B1FD-F722FDBC395A}" dt="2019-10-09T13:32:06.818" v="437" actId="2696"/>
        <pc:sldMkLst>
          <pc:docMk/>
          <pc:sldMk cId="2841720673" sldId="394"/>
        </pc:sldMkLst>
      </pc:sldChg>
      <pc:sldChg chg="del">
        <pc:chgData name="Manuel Montrond" userId="3d746ec0db3500e1" providerId="LiveId" clId="{12809EC6-D80F-460C-B1FD-F722FDBC395A}" dt="2019-10-09T13:32:07.453" v="438" actId="2696"/>
        <pc:sldMkLst>
          <pc:docMk/>
          <pc:sldMk cId="4293889606" sldId="395"/>
        </pc:sldMkLst>
      </pc:sldChg>
      <pc:sldChg chg="del">
        <pc:chgData name="Manuel Montrond" userId="3d746ec0db3500e1" providerId="LiveId" clId="{12809EC6-D80F-460C-B1FD-F722FDBC395A}" dt="2019-10-09T13:32:08.131" v="439" actId="2696"/>
        <pc:sldMkLst>
          <pc:docMk/>
          <pc:sldMk cId="2924169184" sldId="396"/>
        </pc:sldMkLst>
      </pc:sldChg>
      <pc:sldChg chg="del">
        <pc:chgData name="Manuel Montrond" userId="3d746ec0db3500e1" providerId="LiveId" clId="{12809EC6-D80F-460C-B1FD-F722FDBC395A}" dt="2019-10-09T13:32:09.064" v="440" actId="2696"/>
        <pc:sldMkLst>
          <pc:docMk/>
          <pc:sldMk cId="68208052" sldId="397"/>
        </pc:sldMkLst>
      </pc:sldChg>
      <pc:sldChg chg="del">
        <pc:chgData name="Manuel Montrond" userId="3d746ec0db3500e1" providerId="LiveId" clId="{12809EC6-D80F-460C-B1FD-F722FDBC395A}" dt="2019-10-09T13:32:10.755" v="441" actId="2696"/>
        <pc:sldMkLst>
          <pc:docMk/>
          <pc:sldMk cId="481310734" sldId="398"/>
        </pc:sldMkLst>
      </pc:sldChg>
      <pc:sldChg chg="del">
        <pc:chgData name="Manuel Montrond" userId="3d746ec0db3500e1" providerId="LiveId" clId="{12809EC6-D80F-460C-B1FD-F722FDBC395A}" dt="2019-10-09T13:32:11.216" v="442" actId="2696"/>
        <pc:sldMkLst>
          <pc:docMk/>
          <pc:sldMk cId="1368837214" sldId="399"/>
        </pc:sldMkLst>
      </pc:sldChg>
      <pc:sldChg chg="del">
        <pc:chgData name="Manuel Montrond" userId="3d746ec0db3500e1" providerId="LiveId" clId="{12809EC6-D80F-460C-B1FD-F722FDBC395A}" dt="2019-10-09T13:32:12.123" v="443" actId="2696"/>
        <pc:sldMkLst>
          <pc:docMk/>
          <pc:sldMk cId="646410774" sldId="400"/>
        </pc:sldMkLst>
      </pc:sldChg>
      <pc:sldChg chg="del">
        <pc:chgData name="Manuel Montrond" userId="3d746ec0db3500e1" providerId="LiveId" clId="{12809EC6-D80F-460C-B1FD-F722FDBC395A}" dt="2019-10-09T13:32:12.442" v="444" actId="2696"/>
        <pc:sldMkLst>
          <pc:docMk/>
          <pc:sldMk cId="2531179967" sldId="401"/>
        </pc:sldMkLst>
      </pc:sldChg>
      <pc:sldChg chg="del">
        <pc:chgData name="Manuel Montrond" userId="3d746ec0db3500e1" providerId="LiveId" clId="{12809EC6-D80F-460C-B1FD-F722FDBC395A}" dt="2019-10-09T13:32:12.760" v="445" actId="2696"/>
        <pc:sldMkLst>
          <pc:docMk/>
          <pc:sldMk cId="3121514209" sldId="402"/>
        </pc:sldMkLst>
      </pc:sldChg>
      <pc:sldChg chg="del">
        <pc:chgData name="Manuel Montrond" userId="3d746ec0db3500e1" providerId="LiveId" clId="{12809EC6-D80F-460C-B1FD-F722FDBC395A}" dt="2019-10-09T13:32:13.429" v="446" actId="2696"/>
        <pc:sldMkLst>
          <pc:docMk/>
          <pc:sldMk cId="2745714726" sldId="403"/>
        </pc:sldMkLst>
      </pc:sldChg>
      <pc:sldChg chg="del">
        <pc:chgData name="Manuel Montrond" userId="3d746ec0db3500e1" providerId="LiveId" clId="{12809EC6-D80F-460C-B1FD-F722FDBC395A}" dt="2019-10-09T13:32:13.828" v="447" actId="2696"/>
        <pc:sldMkLst>
          <pc:docMk/>
          <pc:sldMk cId="2956588128" sldId="404"/>
        </pc:sldMkLst>
      </pc:sldChg>
      <pc:sldChg chg="del">
        <pc:chgData name="Manuel Montrond" userId="3d746ec0db3500e1" providerId="LiveId" clId="{12809EC6-D80F-460C-B1FD-F722FDBC395A}" dt="2019-10-09T13:32:14.139" v="448" actId="2696"/>
        <pc:sldMkLst>
          <pc:docMk/>
          <pc:sldMk cId="1694423907" sldId="405"/>
        </pc:sldMkLst>
      </pc:sldChg>
      <pc:sldChg chg="modNotesTx">
        <pc:chgData name="Manuel Montrond" userId="3d746ec0db3500e1" providerId="LiveId" clId="{12809EC6-D80F-460C-B1FD-F722FDBC395A}" dt="2019-10-09T13:20:52.849" v="296" actId="20577"/>
        <pc:sldMkLst>
          <pc:docMk/>
          <pc:sldMk cId="0" sldId="409"/>
        </pc:sldMkLst>
      </pc:sldChg>
      <pc:sldChg chg="modNotesTx">
        <pc:chgData name="Manuel Montrond" userId="3d746ec0db3500e1" providerId="LiveId" clId="{12809EC6-D80F-460C-B1FD-F722FDBC395A}" dt="2019-10-09T13:17:31.863" v="226" actId="20577"/>
        <pc:sldMkLst>
          <pc:docMk/>
          <pc:sldMk cId="0" sldId="411"/>
        </pc:sldMkLst>
      </pc:sldChg>
      <pc:sldChg chg="addSp delSp modSp add">
        <pc:chgData name="Manuel Montrond" userId="3d746ec0db3500e1" providerId="LiveId" clId="{12809EC6-D80F-460C-B1FD-F722FDBC395A}" dt="2019-10-09T13:33:48.652" v="474" actId="14100"/>
        <pc:sldMkLst>
          <pc:docMk/>
          <pc:sldMk cId="556064248" sldId="413"/>
        </pc:sldMkLst>
        <pc:spChg chg="mod">
          <ac:chgData name="Manuel Montrond" userId="3d746ec0db3500e1" providerId="LiveId" clId="{12809EC6-D80F-460C-B1FD-F722FDBC395A}" dt="2019-10-09T13:33:16.598" v="464" actId="20577"/>
          <ac:spMkLst>
            <pc:docMk/>
            <pc:sldMk cId="556064248" sldId="413"/>
            <ac:spMk id="2" creationId="{FF13EECA-E41B-4530-ABCE-E6AA3373AAF1}"/>
          </ac:spMkLst>
        </pc:spChg>
        <pc:spChg chg="del mod">
          <ac:chgData name="Manuel Montrond" userId="3d746ec0db3500e1" providerId="LiveId" clId="{12809EC6-D80F-460C-B1FD-F722FDBC395A}" dt="2019-10-09T13:33:38.001" v="471" actId="478"/>
          <ac:spMkLst>
            <pc:docMk/>
            <pc:sldMk cId="556064248" sldId="413"/>
            <ac:spMk id="3" creationId="{7B0ECED8-0374-4365-86A4-E7CFF32408DA}"/>
          </ac:spMkLst>
        </pc:spChg>
        <pc:spChg chg="add del mod">
          <ac:chgData name="Manuel Montrond" userId="3d746ec0db3500e1" providerId="LiveId" clId="{12809EC6-D80F-460C-B1FD-F722FDBC395A}" dt="2019-10-09T13:33:41.114" v="472" actId="478"/>
          <ac:spMkLst>
            <pc:docMk/>
            <pc:sldMk cId="556064248" sldId="413"/>
            <ac:spMk id="5" creationId="{5A20E071-211C-440B-B01F-3348760ADB49}"/>
          </ac:spMkLst>
        </pc:spChg>
        <pc:spChg chg="add mod">
          <ac:chgData name="Manuel Montrond" userId="3d746ec0db3500e1" providerId="LiveId" clId="{12809EC6-D80F-460C-B1FD-F722FDBC395A}" dt="2019-10-09T13:33:48.652" v="474" actId="14100"/>
          <ac:spMkLst>
            <pc:docMk/>
            <pc:sldMk cId="556064248" sldId="413"/>
            <ac:spMk id="6" creationId="{2168FD3D-94D1-4233-B72F-7A2134C2B688}"/>
          </ac:spMkLst>
        </pc:spChg>
      </pc:sldChg>
      <pc:sldChg chg="del">
        <pc:chgData name="Manuel Montrond" userId="3d746ec0db3500e1" providerId="LiveId" clId="{12809EC6-D80F-460C-B1FD-F722FDBC395A}" dt="2019-10-09T13:32:00.465" v="430" actId="2696"/>
        <pc:sldMkLst>
          <pc:docMk/>
          <pc:sldMk cId="793847321" sldId="413"/>
        </pc:sldMkLst>
      </pc:sldChg>
      <pc:sldChg chg="del">
        <pc:chgData name="Manuel Montrond" userId="3d746ec0db3500e1" providerId="LiveId" clId="{12809EC6-D80F-460C-B1FD-F722FDBC395A}" dt="2019-10-09T13:32:14.497" v="449" actId="2696"/>
        <pc:sldMkLst>
          <pc:docMk/>
          <pc:sldMk cId="4100189623" sldId="414"/>
        </pc:sldMkLst>
      </pc:sldChg>
      <pc:sldChg chg="addSp delSp modSp add">
        <pc:chgData name="Manuel Montrond" userId="3d746ec0db3500e1" providerId="LiveId" clId="{12809EC6-D80F-460C-B1FD-F722FDBC395A}" dt="2019-10-09T13:41:24.878" v="602" actId="20577"/>
        <pc:sldMkLst>
          <pc:docMk/>
          <pc:sldMk cId="4186253229" sldId="414"/>
        </pc:sldMkLst>
        <pc:spChg chg="mod">
          <ac:chgData name="Manuel Montrond" userId="3d746ec0db3500e1" providerId="LiveId" clId="{12809EC6-D80F-460C-B1FD-F722FDBC395A}" dt="2019-10-09T13:35:14.194" v="496" actId="20577"/>
          <ac:spMkLst>
            <pc:docMk/>
            <pc:sldMk cId="4186253229" sldId="414"/>
            <ac:spMk id="2" creationId="{99A00E6B-F469-42E4-B49C-0A51EE5FA0E3}"/>
          </ac:spMkLst>
        </pc:spChg>
        <pc:spChg chg="del">
          <ac:chgData name="Manuel Montrond" userId="3d746ec0db3500e1" providerId="LiveId" clId="{12809EC6-D80F-460C-B1FD-F722FDBC395A}" dt="2019-10-09T13:36:30.637" v="577" actId="478"/>
          <ac:spMkLst>
            <pc:docMk/>
            <pc:sldMk cId="4186253229" sldId="414"/>
            <ac:spMk id="3" creationId="{033FDB50-3ADA-41CC-9E80-2A644C0508BB}"/>
          </ac:spMkLst>
        </pc:spChg>
        <pc:spChg chg="add mod">
          <ac:chgData name="Manuel Montrond" userId="3d746ec0db3500e1" providerId="LiveId" clId="{12809EC6-D80F-460C-B1FD-F722FDBC395A}" dt="2019-10-09T13:36:37.503" v="579" actId="113"/>
          <ac:spMkLst>
            <pc:docMk/>
            <pc:sldMk cId="4186253229" sldId="414"/>
            <ac:spMk id="4" creationId="{F6DDBAE2-BC71-4B17-A466-4FB95CD35DE6}"/>
          </ac:spMkLst>
        </pc:spChg>
        <pc:spChg chg="add mod">
          <ac:chgData name="Manuel Montrond" userId="3d746ec0db3500e1" providerId="LiveId" clId="{12809EC6-D80F-460C-B1FD-F722FDBC395A}" dt="2019-10-09T13:41:24.878" v="602" actId="20577"/>
          <ac:spMkLst>
            <pc:docMk/>
            <pc:sldMk cId="4186253229" sldId="414"/>
            <ac:spMk id="5" creationId="{3E851823-D418-4000-9DEF-CCA7008095DC}"/>
          </ac:spMkLst>
        </pc:spChg>
      </pc:sldChg>
      <pc:sldChg chg="addSp delSp modSp add">
        <pc:chgData name="Manuel Montrond" userId="3d746ec0db3500e1" providerId="LiveId" clId="{12809EC6-D80F-460C-B1FD-F722FDBC395A}" dt="2019-10-09T13:48:34.899" v="775" actId="20577"/>
        <pc:sldMkLst>
          <pc:docMk/>
          <pc:sldMk cId="4016564815" sldId="415"/>
        </pc:sldMkLst>
        <pc:spChg chg="add del mod">
          <ac:chgData name="Manuel Montrond" userId="3d746ec0db3500e1" providerId="LiveId" clId="{12809EC6-D80F-460C-B1FD-F722FDBC395A}" dt="2019-10-09T13:47:56.486" v="757" actId="478"/>
          <ac:spMkLst>
            <pc:docMk/>
            <pc:sldMk cId="4016564815" sldId="415"/>
            <ac:spMk id="3" creationId="{33EEF582-49C6-4666-ABD4-A43612FC290F}"/>
          </ac:spMkLst>
        </pc:spChg>
        <pc:spChg chg="add mod">
          <ac:chgData name="Manuel Montrond" userId="3d746ec0db3500e1" providerId="LiveId" clId="{12809EC6-D80F-460C-B1FD-F722FDBC395A}" dt="2019-10-09T13:48:17.267" v="763" actId="1076"/>
          <ac:spMkLst>
            <pc:docMk/>
            <pc:sldMk cId="4016564815" sldId="415"/>
            <ac:spMk id="5" creationId="{28E3B8A4-A644-4128-8C61-211D84303B63}"/>
          </ac:spMkLst>
        </pc:spChg>
        <pc:spChg chg="add mod">
          <ac:chgData name="Manuel Montrond" userId="3d746ec0db3500e1" providerId="LiveId" clId="{12809EC6-D80F-460C-B1FD-F722FDBC395A}" dt="2019-10-09T13:48:34.899" v="775" actId="20577"/>
          <ac:spMkLst>
            <pc:docMk/>
            <pc:sldMk cId="4016564815" sldId="415"/>
            <ac:spMk id="6" creationId="{FF7290D3-45D4-434B-98B2-7DA132F6B5A9}"/>
          </ac:spMkLst>
        </pc:spChg>
        <pc:spChg chg="mod">
          <ac:chgData name="Manuel Montrond" userId="3d746ec0db3500e1" providerId="LiveId" clId="{12809EC6-D80F-460C-B1FD-F722FDBC395A}" dt="2019-10-09T13:47:44.091" v="755" actId="20577"/>
          <ac:spMkLst>
            <pc:docMk/>
            <pc:sldMk cId="4016564815" sldId="415"/>
            <ac:spMk id="293890" creationId="{B4FB2BCC-E1EA-4285-A7AA-8DD99878E9ED}"/>
          </ac:spMkLst>
        </pc:spChg>
        <pc:spChg chg="del">
          <ac:chgData name="Manuel Montrond" userId="3d746ec0db3500e1" providerId="LiveId" clId="{12809EC6-D80F-460C-B1FD-F722FDBC395A}" dt="2019-10-09T13:47:53.371" v="756" actId="478"/>
          <ac:spMkLst>
            <pc:docMk/>
            <pc:sldMk cId="4016564815" sldId="415"/>
            <ac:spMk id="293891" creationId="{150B48D4-870A-4D36-B844-F4654638C621}"/>
          </ac:spMkLst>
        </pc:spChg>
      </pc:sldChg>
    </pc:docChg>
  </pc:docChgLst>
  <pc:docChgLst>
    <pc:chgData name="Manuel Montrond" userId="3d746ec0db3500e1" providerId="LiveId" clId="{9B3FCE04-E2AF-4C62-8CE3-35F7E4ACAB76}"/>
    <pc:docChg chg="custSel modSld">
      <pc:chgData name="Manuel Montrond" userId="3d746ec0db3500e1" providerId="LiveId" clId="{9B3FCE04-E2AF-4C62-8CE3-35F7E4ACAB76}" dt="2020-02-19T17:09:35.729" v="1"/>
      <pc:docMkLst>
        <pc:docMk/>
      </pc:docMkLst>
      <pc:sldChg chg="modAnim">
        <pc:chgData name="Manuel Montrond" userId="3d746ec0db3500e1" providerId="LiveId" clId="{9B3FCE04-E2AF-4C62-8CE3-35F7E4ACAB76}" dt="2020-02-19T17:09:35.729" v="1"/>
        <pc:sldMkLst>
          <pc:docMk/>
          <pc:sldMk cId="0" sldId="306"/>
        </pc:sldMkLst>
      </pc:sldChg>
    </pc:docChg>
  </pc:docChgLst>
  <pc:docChgLst>
    <pc:chgData name="Manuel Montrond" userId="3d746ec0db3500e1" providerId="LiveId" clId="{CA2708E0-B37E-4EBE-B0DC-B08651B7582D}"/>
    <pc:docChg chg="modSld">
      <pc:chgData name="Manuel Montrond" userId="3d746ec0db3500e1" providerId="LiveId" clId="{CA2708E0-B37E-4EBE-B0DC-B08651B7582D}" dt="2019-10-13T21:01:00.670" v="6" actId="20577"/>
      <pc:docMkLst>
        <pc:docMk/>
      </pc:docMkLst>
      <pc:sldChg chg="modSp">
        <pc:chgData name="Manuel Montrond" userId="3d746ec0db3500e1" providerId="LiveId" clId="{CA2708E0-B37E-4EBE-B0DC-B08651B7582D}" dt="2019-10-13T21:01:00.670" v="6" actId="20577"/>
        <pc:sldMkLst>
          <pc:docMk/>
          <pc:sldMk cId="4089146124" sldId="389"/>
        </pc:sldMkLst>
        <pc:spChg chg="mod">
          <ac:chgData name="Manuel Montrond" userId="3d746ec0db3500e1" providerId="LiveId" clId="{CA2708E0-B37E-4EBE-B0DC-B08651B7582D}" dt="2019-10-13T21:01:00.670" v="6" actId="20577"/>
          <ac:spMkLst>
            <pc:docMk/>
            <pc:sldMk cId="4089146124" sldId="3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C36BF-770D-4D92-ACB6-36A41116AC46}"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A9071E-816B-4F39-B43F-AB601178CCCC}" type="slidenum">
              <a:rPr lang="en-US" smtClean="0"/>
              <a:t>‹#›</a:t>
            </a:fld>
            <a:endParaRPr lang="en-US"/>
          </a:p>
        </p:txBody>
      </p:sp>
    </p:spTree>
    <p:extLst>
      <p:ext uri="{BB962C8B-B14F-4D97-AF65-F5344CB8AC3E}">
        <p14:creationId xmlns:p14="http://schemas.microsoft.com/office/powerpoint/2010/main" val="300914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A9071E-816B-4F39-B43F-AB601178CCCC}" type="slidenum">
              <a:rPr lang="en-US" smtClean="0"/>
              <a:t>1</a:t>
            </a:fld>
            <a:endParaRPr lang="en-US"/>
          </a:p>
        </p:txBody>
      </p:sp>
    </p:spTree>
    <p:extLst>
      <p:ext uri="{BB962C8B-B14F-4D97-AF65-F5344CB8AC3E}">
        <p14:creationId xmlns:p14="http://schemas.microsoft.com/office/powerpoint/2010/main" val="2246510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CF10F74-72AB-4233-B6C7-6088F12EBA0A}"/>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1747" name="Rectangle 3">
            <a:extLst>
              <a:ext uri="{FF2B5EF4-FFF2-40B4-BE49-F238E27FC236}">
                <a16:creationId xmlns:a16="http://schemas.microsoft.com/office/drawing/2014/main" id="{B0AE279D-9632-4AE9-8137-81A43E80ACC9}"/>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5</a:t>
            </a:r>
          </a:p>
        </p:txBody>
      </p:sp>
      <p:sp>
        <p:nvSpPr>
          <p:cNvPr id="31748" name="Rectangle 4">
            <a:extLst>
              <a:ext uri="{FF2B5EF4-FFF2-40B4-BE49-F238E27FC236}">
                <a16:creationId xmlns:a16="http://schemas.microsoft.com/office/drawing/2014/main" id="{8E95617C-029A-4825-9DD2-6B635942C5C2}"/>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1749" name="Rectangle 5">
            <a:extLst>
              <a:ext uri="{FF2B5EF4-FFF2-40B4-BE49-F238E27FC236}">
                <a16:creationId xmlns:a16="http://schemas.microsoft.com/office/drawing/2014/main" id="{3327ABD0-F1A9-4E51-9441-1D7F1821FDA8}"/>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1750" name="Rectangle 6">
            <a:extLst>
              <a:ext uri="{FF2B5EF4-FFF2-40B4-BE49-F238E27FC236}">
                <a16:creationId xmlns:a16="http://schemas.microsoft.com/office/drawing/2014/main" id="{DA3D6B3E-1CFB-496C-B6A2-90C63A12A0F1}"/>
              </a:ext>
            </a:extLst>
          </p:cNvPr>
          <p:cNvSpPr>
            <a:spLocks noGrp="1" noRot="1" noChangeAspect="1" noChangeArrowheads="1" noTextEdit="1"/>
          </p:cNvSpPr>
          <p:nvPr>
            <p:ph type="sldImg"/>
          </p:nvPr>
        </p:nvSpPr>
        <p:spPr>
          <a:xfrm>
            <a:off x="393700" y="692150"/>
            <a:ext cx="6070600" cy="3416300"/>
          </a:xfrm>
          <a:ln cap="flat"/>
        </p:spPr>
      </p:sp>
      <p:sp>
        <p:nvSpPr>
          <p:cNvPr id="34823" name="Rectangle 7">
            <a:extLst>
              <a:ext uri="{FF2B5EF4-FFF2-40B4-BE49-F238E27FC236}">
                <a16:creationId xmlns:a16="http://schemas.microsoft.com/office/drawing/2014/main" id="{8C2733C1-F5D6-4A4A-967B-0FD147BC39D5}"/>
              </a:ext>
            </a:extLst>
          </p:cNvPr>
          <p:cNvSpPr>
            <a:spLocks noGrp="1" noChangeArrowheads="1"/>
          </p:cNvSpPr>
          <p:nvPr>
            <p:ph type="body" idx="1"/>
          </p:nvPr>
        </p:nvSpPr>
        <p:spPr>
          <a:ln w="9525"/>
        </p:spPr>
        <p:txBody>
          <a:bodyPr/>
          <a:lstStyle/>
          <a:p>
            <a:pPr lvl="1" eaLnBrk="1" hangingPunct="1">
              <a:lnSpc>
                <a:spcPct val="90000"/>
              </a:lnSpc>
              <a:defRPr/>
            </a:pPr>
            <a:endParaRPr lang="en-US" dirty="0">
              <a:solidFill>
                <a:srgbClr val="000000"/>
              </a:solidFill>
              <a:effectLst>
                <a:outerShdw blurRad="38100" dist="38100" dir="2700000" algn="tl">
                  <a:srgbClr val="FFFFFF"/>
                </a:outerShdw>
              </a:effectLst>
            </a:endParaRPr>
          </a:p>
          <a:p>
            <a:pPr lvl="1" eaLnBrk="1" hangingPunct="1">
              <a:lnSpc>
                <a:spcPct val="90000"/>
              </a:lnSpc>
              <a:defRPr/>
            </a:pPr>
            <a:r>
              <a:rPr lang="en-US" dirty="0">
                <a:solidFill>
                  <a:srgbClr val="000000"/>
                </a:solidFill>
                <a:effectLst>
                  <a:outerShdw blurRad="38100" dist="38100" dir="2700000" algn="tl">
                    <a:srgbClr val="FFFFFF"/>
                  </a:outerShdw>
                </a:effectLst>
              </a:rPr>
              <a:t>Required versus Optional Attributes </a:t>
            </a:r>
            <a:r>
              <a:rPr lang="en-US" dirty="0">
                <a:solidFill>
                  <a:srgbClr val="000000"/>
                </a:solidFill>
                <a:effectLst>
                  <a:outerShdw blurRad="38100" dist="38100" dir="2700000" algn="tl">
                    <a:srgbClr val="FFFFFF"/>
                  </a:outerShdw>
                </a:effectLst>
                <a:sym typeface="Wingdings" panose="05000000000000000000" pitchFamily="2" charset="2"/>
              </a:rPr>
              <a:t> first name is required, middle name is optimal</a:t>
            </a:r>
            <a:endParaRPr lang="en-US" dirty="0">
              <a:solidFill>
                <a:srgbClr val="000000"/>
              </a:solidFill>
              <a:effectLst>
                <a:outerShdw blurRad="38100" dist="38100" dir="2700000" algn="tl">
                  <a:srgbClr val="FFFFFF"/>
                </a:outerShdw>
              </a:effectLst>
            </a:endParaRPr>
          </a:p>
          <a:p>
            <a:pPr lvl="1" eaLnBrk="1" hangingPunct="1">
              <a:lnSpc>
                <a:spcPct val="90000"/>
              </a:lnSpc>
              <a:defRPr/>
            </a:pPr>
            <a:r>
              <a:rPr lang="en-US" dirty="0">
                <a:solidFill>
                  <a:srgbClr val="000000"/>
                </a:solidFill>
                <a:effectLst>
                  <a:outerShdw blurRad="38100" dist="38100" dir="2700000" algn="tl">
                    <a:srgbClr val="FFFFFF"/>
                  </a:outerShdw>
                </a:effectLst>
              </a:rPr>
              <a:t>Simple versus Composite Attribute -&gt; composite means more than one part.</a:t>
            </a:r>
          </a:p>
          <a:p>
            <a:pPr lvl="1" eaLnBrk="1" hangingPunct="1">
              <a:lnSpc>
                <a:spcPct val="90000"/>
              </a:lnSpc>
              <a:defRPr/>
            </a:pPr>
            <a:r>
              <a:rPr lang="en-US" dirty="0">
                <a:solidFill>
                  <a:srgbClr val="000000"/>
                </a:solidFill>
                <a:effectLst>
                  <a:outerShdw blurRad="38100" dist="38100" dir="2700000" algn="tl">
                    <a:srgbClr val="FFFFFF"/>
                  </a:outerShdw>
                </a:effectLst>
              </a:rPr>
              <a:t>Single-Valued versus Multivalued Attribute ( more than one row)</a:t>
            </a:r>
          </a:p>
          <a:p>
            <a:pPr lvl="1" eaLnBrk="1" hangingPunct="1">
              <a:lnSpc>
                <a:spcPct val="90000"/>
              </a:lnSpc>
              <a:defRPr/>
            </a:pPr>
            <a:r>
              <a:rPr lang="en-US" dirty="0">
                <a:solidFill>
                  <a:srgbClr val="000000"/>
                </a:solidFill>
                <a:effectLst>
                  <a:outerShdw blurRad="38100" dist="38100" dir="2700000" algn="tl">
                    <a:srgbClr val="FFFFFF"/>
                  </a:outerShdw>
                </a:effectLst>
              </a:rPr>
              <a:t>Stored versus Derived Attributes ( attribute that be derived from others. Age based on DOB)</a:t>
            </a:r>
          </a:p>
          <a:p>
            <a:pPr lvl="1" eaLnBrk="1" hangingPunct="1">
              <a:lnSpc>
                <a:spcPct val="90000"/>
              </a:lnSpc>
              <a:defRPr/>
            </a:pPr>
            <a:r>
              <a:rPr lang="en-US" dirty="0">
                <a:solidFill>
                  <a:srgbClr val="000000"/>
                </a:solidFill>
                <a:effectLst>
                  <a:outerShdw blurRad="38100" dist="38100" dir="2700000" algn="tl">
                    <a:srgbClr val="FFFFFF"/>
                  </a:outerShdw>
                </a:effectLst>
              </a:rPr>
              <a:t>Identifier Attributes ( keys, Student IDs, SS# </a:t>
            </a:r>
            <a:r>
              <a:rPr lang="en-US" dirty="0" err="1">
                <a:solidFill>
                  <a:srgbClr val="000000"/>
                </a:solidFill>
                <a:effectLst>
                  <a:outerShdw blurRad="38100" dist="38100" dir="2700000" algn="tl">
                    <a:srgbClr val="FFFFFF"/>
                  </a:outerShdw>
                </a:effectLst>
              </a:rPr>
              <a:t>etc</a:t>
            </a:r>
            <a:r>
              <a:rPr lang="en-US" dirty="0">
                <a:solidFill>
                  <a:srgbClr val="000000"/>
                </a:solidFill>
                <a:effectLst>
                  <a:outerShdw blurRad="38100" dist="38100" dir="2700000" algn="tl">
                    <a:srgbClr val="FFFFFF"/>
                  </a:outerShdw>
                </a:effectLst>
              </a:rPr>
              <a:t>)</a:t>
            </a:r>
          </a:p>
          <a:p>
            <a:pPr lvl="1" eaLnBrk="1" hangingPunct="1">
              <a:lnSpc>
                <a:spcPct val="90000"/>
              </a:lnSpc>
              <a:defRPr/>
            </a:pPr>
            <a:endParaRPr lang="en-US" dirty="0">
              <a:solidFill>
                <a:srgbClr val="000000"/>
              </a:solidFill>
              <a:effectLst>
                <a:outerShdw blurRad="38100" dist="38100" dir="2700000" algn="tl">
                  <a:srgbClr val="FFFFFF"/>
                </a:outerShdw>
              </a:effectLst>
            </a:endParaRPr>
          </a:p>
          <a:p>
            <a:pPr lvl="1" eaLnBrk="1" hangingPunct="1">
              <a:lnSpc>
                <a:spcPct val="90000"/>
              </a:lnSpc>
              <a:defRPr/>
            </a:pPr>
            <a:endParaRPr lang="en-US" dirty="0">
              <a:solidFill>
                <a:srgbClr val="000000"/>
              </a:solidFill>
              <a:effectLst>
                <a:outerShdw blurRad="38100" dist="38100" dir="2700000" algn="tl">
                  <a:srgbClr val="FFFFFF"/>
                </a:outerShdw>
              </a:effectLst>
            </a:endParaRPr>
          </a:p>
          <a:p>
            <a:pPr lvl="1" eaLnBrk="1" hangingPunct="1">
              <a:lnSpc>
                <a:spcPct val="90000"/>
              </a:lnSpc>
              <a:defRPr/>
            </a:pPr>
            <a:r>
              <a:rPr lang="en-US" dirty="0">
                <a:solidFill>
                  <a:srgbClr val="000000"/>
                </a:solidFill>
                <a:effectLst>
                  <a:outerShdw blurRad="38100" dist="38100" dir="2700000" algn="tl">
                    <a:srgbClr val="FFFFFF"/>
                  </a:outerShdw>
                </a:effectLst>
              </a:rPr>
              <a:t>Examples of  Required versus Optional Attributes:  Middle Name should be optional for students. </a:t>
            </a:r>
          </a:p>
          <a:p>
            <a:pPr lvl="1" eaLnBrk="1" hangingPunct="1">
              <a:lnSpc>
                <a:spcPct val="90000"/>
              </a:lnSpc>
              <a:defRPr/>
            </a:pPr>
            <a:r>
              <a:rPr lang="en-US" dirty="0">
                <a:solidFill>
                  <a:srgbClr val="000000"/>
                </a:solidFill>
                <a:effectLst>
                  <a:outerShdw blurRad="38100" dist="38100" dir="2700000" algn="tl">
                    <a:srgbClr val="FFFFFF"/>
                  </a:outerShdw>
                </a:effectLst>
              </a:rPr>
              <a:t>Simple versus Composite Attribute:  Home Address is a composite Attribute with 3 parts!  Person’s Name is a composite</a:t>
            </a:r>
          </a:p>
          <a:p>
            <a:pPr lvl="1" eaLnBrk="1" hangingPunct="1">
              <a:lnSpc>
                <a:spcPct val="90000"/>
              </a:lnSpc>
              <a:defRPr/>
            </a:pPr>
            <a:r>
              <a:rPr lang="en-US" dirty="0">
                <a:solidFill>
                  <a:srgbClr val="000000"/>
                </a:solidFill>
                <a:effectLst>
                  <a:outerShdw blurRad="38100" dist="38100" dir="2700000" algn="tl">
                    <a:srgbClr val="FFFFFF"/>
                  </a:outerShdw>
                </a:effectLst>
              </a:rPr>
              <a:t>Single-Valued versus Multivalued Attribute: Students and skills, you can have many skills</a:t>
            </a:r>
          </a:p>
          <a:p>
            <a:pPr lvl="1" eaLnBrk="1" hangingPunct="1">
              <a:lnSpc>
                <a:spcPct val="90000"/>
              </a:lnSpc>
              <a:defRPr/>
            </a:pPr>
            <a:r>
              <a:rPr lang="en-US" dirty="0">
                <a:solidFill>
                  <a:srgbClr val="000000"/>
                </a:solidFill>
                <a:effectLst>
                  <a:outerShdw blurRad="38100" dist="38100" dir="2700000" algn="tl">
                    <a:srgbClr val="FFFFFF"/>
                  </a:outerShdw>
                </a:effectLst>
              </a:rPr>
              <a:t>Stored versus Derived Attributes; DOB is stored attribute, age is derived attribute</a:t>
            </a:r>
          </a:p>
          <a:p>
            <a:pPr lvl="1" eaLnBrk="1" hangingPunct="1">
              <a:lnSpc>
                <a:spcPct val="90000"/>
              </a:lnSpc>
              <a:defRPr/>
            </a:pPr>
            <a:r>
              <a:rPr lang="en-US" dirty="0">
                <a:solidFill>
                  <a:srgbClr val="000000"/>
                </a:solidFill>
                <a:effectLst>
                  <a:outerShdw blurRad="38100" dist="38100" dir="2700000" algn="tl">
                    <a:srgbClr val="FFFFFF"/>
                  </a:outerShdw>
                </a:effectLst>
              </a:rPr>
              <a:t>Identifier Attributes: Student ID, SS# , VIN #</a:t>
            </a:r>
          </a:p>
          <a:p>
            <a:pPr lvl="1" eaLnBrk="1" hangingPunct="1">
              <a:lnSpc>
                <a:spcPct val="90000"/>
              </a:lnSpc>
              <a:defRPr/>
            </a:pPr>
            <a:endParaRPr lang="en-US" dirty="0">
              <a:solidFill>
                <a:srgbClr val="000000"/>
              </a:solidFill>
              <a:effectLst>
                <a:outerShdw blurRad="38100" dist="38100" dir="2700000" algn="tl">
                  <a:srgbClr val="FFFFFF"/>
                </a:outerShdw>
              </a:effectLst>
            </a:endParaRP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58585FB-C9B1-47BC-B171-D43B20E9BF6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7891" name="Rectangle 3">
            <a:extLst>
              <a:ext uri="{FF2B5EF4-FFF2-40B4-BE49-F238E27FC236}">
                <a16:creationId xmlns:a16="http://schemas.microsoft.com/office/drawing/2014/main" id="{3C764BA7-1EE9-425D-94B1-CA580A84A785}"/>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12</a:t>
            </a:r>
          </a:p>
        </p:txBody>
      </p:sp>
      <p:sp>
        <p:nvSpPr>
          <p:cNvPr id="37892" name="Rectangle 4">
            <a:extLst>
              <a:ext uri="{FF2B5EF4-FFF2-40B4-BE49-F238E27FC236}">
                <a16:creationId xmlns:a16="http://schemas.microsoft.com/office/drawing/2014/main" id="{0493EE3F-870D-41AE-9E08-A6EDA1714B92}"/>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7893" name="Rectangle 5">
            <a:extLst>
              <a:ext uri="{FF2B5EF4-FFF2-40B4-BE49-F238E27FC236}">
                <a16:creationId xmlns:a16="http://schemas.microsoft.com/office/drawing/2014/main" id="{D2799971-C5EB-404B-9BBF-9FB267261361}"/>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37894" name="Rectangle 6">
            <a:extLst>
              <a:ext uri="{FF2B5EF4-FFF2-40B4-BE49-F238E27FC236}">
                <a16:creationId xmlns:a16="http://schemas.microsoft.com/office/drawing/2014/main" id="{916E6D37-E81B-4833-956C-D3C4B8B667E3}"/>
              </a:ext>
            </a:extLst>
          </p:cNvPr>
          <p:cNvSpPr>
            <a:spLocks noGrp="1" noRot="1" noChangeAspect="1" noChangeArrowheads="1" noTextEdit="1"/>
          </p:cNvSpPr>
          <p:nvPr>
            <p:ph type="sldImg"/>
          </p:nvPr>
        </p:nvSpPr>
        <p:spPr>
          <a:xfrm>
            <a:off x="393700" y="692150"/>
            <a:ext cx="6070600" cy="3416300"/>
          </a:xfrm>
          <a:ln cap="flat"/>
        </p:spPr>
      </p:sp>
      <p:sp>
        <p:nvSpPr>
          <p:cNvPr id="37895" name="Rectangle 7">
            <a:extLst>
              <a:ext uri="{FF2B5EF4-FFF2-40B4-BE49-F238E27FC236}">
                <a16:creationId xmlns:a16="http://schemas.microsoft.com/office/drawing/2014/main" id="{4C6576DD-27F9-480D-A626-497BE475AB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Difference between composite and multi-valued attribute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C78AF6C-F065-459B-A783-1BE497314D17}"/>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5235" name="Rectangle 3">
            <a:extLst>
              <a:ext uri="{FF2B5EF4-FFF2-40B4-BE49-F238E27FC236}">
                <a16:creationId xmlns:a16="http://schemas.microsoft.com/office/drawing/2014/main" id="{535CEC79-87BC-47DB-8725-583BACCD8A3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21</a:t>
            </a:r>
          </a:p>
        </p:txBody>
      </p:sp>
      <p:sp>
        <p:nvSpPr>
          <p:cNvPr id="95236" name="Rectangle 4">
            <a:extLst>
              <a:ext uri="{FF2B5EF4-FFF2-40B4-BE49-F238E27FC236}">
                <a16:creationId xmlns:a16="http://schemas.microsoft.com/office/drawing/2014/main" id="{E5FDF180-FFF7-4C7A-8A4A-15F58FED4F5F}"/>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5237" name="Rectangle 5">
            <a:extLst>
              <a:ext uri="{FF2B5EF4-FFF2-40B4-BE49-F238E27FC236}">
                <a16:creationId xmlns:a16="http://schemas.microsoft.com/office/drawing/2014/main" id="{0A1F1FB9-9B95-4DCC-A493-B3EF92F4CC49}"/>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5238" name="Rectangle 6">
            <a:extLst>
              <a:ext uri="{FF2B5EF4-FFF2-40B4-BE49-F238E27FC236}">
                <a16:creationId xmlns:a16="http://schemas.microsoft.com/office/drawing/2014/main" id="{EE804AA1-CEB8-44D6-8EAB-6CE863914217}"/>
              </a:ext>
            </a:extLst>
          </p:cNvPr>
          <p:cNvSpPr>
            <a:spLocks noGrp="1" noRot="1" noChangeAspect="1" noChangeArrowheads="1" noTextEdit="1"/>
          </p:cNvSpPr>
          <p:nvPr>
            <p:ph type="sldImg"/>
          </p:nvPr>
        </p:nvSpPr>
        <p:spPr>
          <a:xfrm>
            <a:off x="393700" y="692150"/>
            <a:ext cx="6070600" cy="3416300"/>
          </a:xfrm>
          <a:ln cap="flat"/>
        </p:spPr>
      </p:sp>
      <p:sp>
        <p:nvSpPr>
          <p:cNvPr id="95239" name="Rectangle 7">
            <a:extLst>
              <a:ext uri="{FF2B5EF4-FFF2-40B4-BE49-F238E27FC236}">
                <a16:creationId xmlns:a16="http://schemas.microsoft.com/office/drawing/2014/main" id="{6DCC82D6-030E-4137-B093-2D5D3E37BB1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There is a business expression for that relationship and an identifier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0218967-9967-478C-B840-AE2C038AE0B3}"/>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9331" name="Rectangle 3">
            <a:extLst>
              <a:ext uri="{FF2B5EF4-FFF2-40B4-BE49-F238E27FC236}">
                <a16:creationId xmlns:a16="http://schemas.microsoft.com/office/drawing/2014/main" id="{1297B450-B5AE-4A76-863B-44F5B0264BE9}"/>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36</a:t>
            </a:r>
          </a:p>
        </p:txBody>
      </p:sp>
      <p:sp>
        <p:nvSpPr>
          <p:cNvPr id="99332" name="Rectangle 4">
            <a:extLst>
              <a:ext uri="{FF2B5EF4-FFF2-40B4-BE49-F238E27FC236}">
                <a16:creationId xmlns:a16="http://schemas.microsoft.com/office/drawing/2014/main" id="{80A12EA0-92FC-4B99-A712-83307F61F3A9}"/>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9333" name="Rectangle 5">
            <a:extLst>
              <a:ext uri="{FF2B5EF4-FFF2-40B4-BE49-F238E27FC236}">
                <a16:creationId xmlns:a16="http://schemas.microsoft.com/office/drawing/2014/main" id="{DDA61FFC-A35C-4DA0-820E-03A6BE5E2D2F}"/>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99334" name="Rectangle 6">
            <a:extLst>
              <a:ext uri="{FF2B5EF4-FFF2-40B4-BE49-F238E27FC236}">
                <a16:creationId xmlns:a16="http://schemas.microsoft.com/office/drawing/2014/main" id="{A316E2F4-3B88-4686-980A-B8169C2C745F}"/>
              </a:ext>
            </a:extLst>
          </p:cNvPr>
          <p:cNvSpPr>
            <a:spLocks noGrp="1" noRot="1" noChangeAspect="1" noChangeArrowheads="1" noTextEdit="1"/>
          </p:cNvSpPr>
          <p:nvPr>
            <p:ph type="sldImg"/>
          </p:nvPr>
        </p:nvSpPr>
        <p:spPr>
          <a:xfrm>
            <a:off x="393700" y="692150"/>
            <a:ext cx="6070600" cy="3416300"/>
          </a:xfrm>
          <a:ln cap="flat"/>
        </p:spPr>
      </p:sp>
      <p:sp>
        <p:nvSpPr>
          <p:cNvPr id="99335" name="Rectangle 7">
            <a:extLst>
              <a:ext uri="{FF2B5EF4-FFF2-40B4-BE49-F238E27FC236}">
                <a16:creationId xmlns:a16="http://schemas.microsoft.com/office/drawing/2014/main" id="{0845F916-381A-45F8-9E61-A6DA459DE8A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Understand situations in which an associative entity is created from a ternary relationship:</a:t>
            </a:r>
          </a:p>
          <a:p>
            <a:pPr eaLnBrk="1" hangingPunct="1"/>
            <a:r>
              <a:rPr lang="en-US" altLang="en-US" dirty="0">
                <a:cs typeface="Arial" panose="020B0604020202020204" pitchFamily="34" charset="0"/>
              </a:rPr>
              <a:t>Notice that all entities are many-to-many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1AE11045-27FB-4B59-A0F8-0557637FD223}"/>
              </a:ext>
            </a:extLst>
          </p:cNvPr>
          <p:cNvSpPr>
            <a:spLocks noGrp="1" noRot="1" noChangeAspect="1" noChangeArrowheads="1" noTextEdit="1"/>
          </p:cNvSpPr>
          <p:nvPr>
            <p:ph type="sldImg"/>
          </p:nvPr>
        </p:nvSpPr>
        <p:spPr>
          <a:xfrm>
            <a:off x="393700" y="692150"/>
            <a:ext cx="6070600" cy="3416300"/>
          </a:xfrm>
          <a:ln/>
        </p:spPr>
      </p:sp>
      <p:sp>
        <p:nvSpPr>
          <p:cNvPr id="71683" name="Notes Placeholder 2">
            <a:extLst>
              <a:ext uri="{FF2B5EF4-FFF2-40B4-BE49-F238E27FC236}">
                <a16:creationId xmlns:a16="http://schemas.microsoft.com/office/drawing/2014/main" id="{64389028-B17D-40D8-BA08-32769CE0548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What type of entity is DEPENDENT?  A) co-related entity, associative entity, week entity?</a:t>
            </a:r>
            <a:br>
              <a:rPr lang="en-US" altLang="en-US" dirty="0">
                <a:cs typeface="Arial" panose="020B0604020202020204" pitchFamily="34" charset="0"/>
              </a:rPr>
            </a:br>
            <a:r>
              <a:rPr lang="en-US" altLang="en-US" dirty="0">
                <a:cs typeface="Arial" panose="020B0604020202020204" pitchFamily="34" charset="0"/>
              </a:rPr>
              <a:t>What type of entity is employee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B4614293-AA39-46DC-A903-F025311CE799}"/>
              </a:ext>
            </a:extLst>
          </p:cNvPr>
          <p:cNvSpPr>
            <a:spLocks noGrp="1" noRot="1" noChangeAspect="1" noChangeArrowheads="1" noTextEdit="1"/>
          </p:cNvSpPr>
          <p:nvPr>
            <p:ph type="sldImg"/>
          </p:nvPr>
        </p:nvSpPr>
        <p:spPr>
          <a:xfrm>
            <a:off x="393700" y="692150"/>
            <a:ext cx="6070600" cy="3416300"/>
          </a:xfrm>
          <a:ln/>
        </p:spPr>
      </p:sp>
      <p:sp>
        <p:nvSpPr>
          <p:cNvPr id="13315" name="Notes Placeholder 2">
            <a:extLst>
              <a:ext uri="{FF2B5EF4-FFF2-40B4-BE49-F238E27FC236}">
                <a16:creationId xmlns:a16="http://schemas.microsoft.com/office/drawing/2014/main" id="{D2829D79-FC3C-4E9E-9542-E0103DA9D37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Given Business rules, draw E-R diagram</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When to draw sub-type?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353A1D87-8283-44FC-878C-F55DD2F205E6}"/>
              </a:ext>
            </a:extLst>
          </p:cNvPr>
          <p:cNvSpPr>
            <a:spLocks noGrp="1" noRot="1" noChangeAspect="1" noChangeArrowheads="1" noTextEdit="1"/>
          </p:cNvSpPr>
          <p:nvPr>
            <p:ph type="sldImg"/>
          </p:nvPr>
        </p:nvSpPr>
        <p:spPr>
          <a:xfrm>
            <a:off x="393700" y="692150"/>
            <a:ext cx="6070600" cy="3416300"/>
          </a:xfrm>
          <a:ln/>
        </p:spPr>
      </p:sp>
      <p:sp>
        <p:nvSpPr>
          <p:cNvPr id="15363" name="Notes Placeholder 2">
            <a:extLst>
              <a:ext uri="{FF2B5EF4-FFF2-40B4-BE49-F238E27FC236}">
                <a16:creationId xmlns:a16="http://schemas.microsoft.com/office/drawing/2014/main" id="{3E4B89C7-4201-46AD-9C1D-C206622BF3C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Both Residential and outpatient inherits the physician responsible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F9AB7B34-149A-489E-BD4F-42DF9B460129}"/>
              </a:ext>
            </a:extLst>
          </p:cNvPr>
          <p:cNvSpPr>
            <a:spLocks noGrp="1" noRot="1" noChangeAspect="1" noChangeArrowheads="1" noTextEdit="1"/>
          </p:cNvSpPr>
          <p:nvPr>
            <p:ph type="sldImg"/>
          </p:nvPr>
        </p:nvSpPr>
        <p:spPr>
          <a:xfrm>
            <a:off x="393700" y="692150"/>
            <a:ext cx="6070600" cy="3416300"/>
          </a:xfrm>
          <a:ln/>
        </p:spPr>
      </p:sp>
      <p:sp>
        <p:nvSpPr>
          <p:cNvPr id="17411" name="Notes Placeholder 2">
            <a:extLst>
              <a:ext uri="{FF2B5EF4-FFF2-40B4-BE49-F238E27FC236}">
                <a16:creationId xmlns:a16="http://schemas.microsoft.com/office/drawing/2014/main" id="{E94B9C6E-EF52-4B6B-A3AC-A87E43FBD31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Generalization -&gt; bottom- up approach! Going from cars, generated to vehicle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F2AE5977-BDF5-4315-8D3F-57F21457251F}"/>
              </a:ext>
            </a:extLst>
          </p:cNvPr>
          <p:cNvSpPr>
            <a:spLocks noGrp="1" noRot="1" noChangeAspect="1" noChangeArrowheads="1" noTextEdit="1"/>
          </p:cNvSpPr>
          <p:nvPr>
            <p:ph type="sldImg"/>
          </p:nvPr>
        </p:nvSpPr>
        <p:spPr>
          <a:xfrm>
            <a:off x="393700" y="692150"/>
            <a:ext cx="6070600" cy="3416300"/>
          </a:xfrm>
          <a:ln/>
        </p:spPr>
      </p:sp>
      <p:sp>
        <p:nvSpPr>
          <p:cNvPr id="19459" name="Notes Placeholder 2">
            <a:extLst>
              <a:ext uri="{FF2B5EF4-FFF2-40B4-BE49-F238E27FC236}">
                <a16:creationId xmlns:a16="http://schemas.microsoft.com/office/drawing/2014/main" id="{BB568087-BEDE-41CD-89B5-590474A095D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Q9</a:t>
            </a:r>
          </a:p>
          <a:p>
            <a:endParaRPr lang="en-US" altLang="en-US" dirty="0">
              <a:cs typeface="Arial" panose="020B0604020202020204" pitchFamily="34" charset="0"/>
            </a:endParaRPr>
          </a:p>
          <a:p>
            <a:r>
              <a:rPr lang="en-US" altLang="en-US" dirty="0">
                <a:cs typeface="Arial" panose="020B0604020202020204" pitchFamily="34" charset="0"/>
              </a:rPr>
              <a:t>Completeness contains</a:t>
            </a:r>
          </a:p>
          <a:p>
            <a:r>
              <a:rPr lang="en-US" altLang="en-US" dirty="0">
                <a:cs typeface="Arial" panose="020B0604020202020204" pitchFamily="34" charset="0"/>
              </a:rPr>
              <a:t>Double line  = Must exist in one of the subtype</a:t>
            </a:r>
          </a:p>
          <a:p>
            <a:r>
              <a:rPr lang="en-US" altLang="en-US" dirty="0">
                <a:cs typeface="Arial" panose="020B0604020202020204" pitchFamily="34" charset="0"/>
              </a:rPr>
              <a:t>Single Line = May or may not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CB51B068-FAF4-4088-88AE-F3A1D4C8DD5F}"/>
              </a:ext>
            </a:extLst>
          </p:cNvPr>
          <p:cNvSpPr>
            <a:spLocks noGrp="1" noRot="1" noChangeAspect="1" noChangeArrowheads="1" noTextEdit="1"/>
          </p:cNvSpPr>
          <p:nvPr>
            <p:ph type="sldImg"/>
          </p:nvPr>
        </p:nvSpPr>
        <p:spPr>
          <a:xfrm>
            <a:off x="393700" y="692150"/>
            <a:ext cx="6070600" cy="3416300"/>
          </a:xfrm>
          <a:ln/>
        </p:spPr>
      </p:sp>
      <p:sp>
        <p:nvSpPr>
          <p:cNvPr id="21507" name="Notes Placeholder 2">
            <a:extLst>
              <a:ext uri="{FF2B5EF4-FFF2-40B4-BE49-F238E27FC236}">
                <a16:creationId xmlns:a16="http://schemas.microsoft.com/office/drawing/2014/main" id="{F47F7F2D-C972-447C-AF8C-3336E90874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Q9</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A9071E-816B-4F39-B43F-AB601178CCCC}" type="slidenum">
              <a:rPr lang="en-US" smtClean="0"/>
              <a:t>2</a:t>
            </a:fld>
            <a:endParaRPr lang="en-US"/>
          </a:p>
        </p:txBody>
      </p:sp>
    </p:spTree>
    <p:extLst>
      <p:ext uri="{BB962C8B-B14F-4D97-AF65-F5344CB8AC3E}">
        <p14:creationId xmlns:p14="http://schemas.microsoft.com/office/powerpoint/2010/main" val="3025233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F4DF7EB4-07D3-4980-87DB-4637B9DE3348}"/>
              </a:ext>
            </a:extLst>
          </p:cNvPr>
          <p:cNvSpPr>
            <a:spLocks noGrp="1" noRot="1" noChangeAspect="1" noChangeArrowheads="1" noTextEdit="1"/>
          </p:cNvSpPr>
          <p:nvPr>
            <p:ph type="sldImg"/>
          </p:nvPr>
        </p:nvSpPr>
        <p:spPr>
          <a:xfrm>
            <a:off x="393700" y="692150"/>
            <a:ext cx="6070600" cy="3416300"/>
          </a:xfrm>
          <a:ln/>
        </p:spPr>
      </p:sp>
      <p:sp>
        <p:nvSpPr>
          <p:cNvPr id="23555" name="Notes Placeholder 2">
            <a:extLst>
              <a:ext uri="{FF2B5EF4-FFF2-40B4-BE49-F238E27FC236}">
                <a16:creationId xmlns:a16="http://schemas.microsoft.com/office/drawing/2014/main" id="{F21D76C7-5CC1-4427-B710-F21AB4732D2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Disjointness constraints </a:t>
            </a:r>
          </a:p>
          <a:p>
            <a:r>
              <a:rPr lang="en-US" altLang="en-US">
                <a:cs typeface="Arial" panose="020B0604020202020204" pitchFamily="34" charset="0"/>
              </a:rPr>
              <a:t>D = may be either one or the other, but not both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F72FB273-BE21-49B7-8E7B-ABA61B8D2AF8}"/>
              </a:ext>
            </a:extLst>
          </p:cNvPr>
          <p:cNvSpPr>
            <a:spLocks noGrp="1" noRot="1" noChangeAspect="1" noChangeArrowheads="1" noTextEdit="1"/>
          </p:cNvSpPr>
          <p:nvPr>
            <p:ph type="sldImg"/>
          </p:nvPr>
        </p:nvSpPr>
        <p:spPr>
          <a:xfrm>
            <a:off x="393700" y="692150"/>
            <a:ext cx="6070600" cy="3416300"/>
          </a:xfrm>
          <a:ln/>
        </p:spPr>
      </p:sp>
      <p:sp>
        <p:nvSpPr>
          <p:cNvPr id="25603" name="Notes Placeholder 2">
            <a:extLst>
              <a:ext uri="{FF2B5EF4-FFF2-40B4-BE49-F238E27FC236}">
                <a16:creationId xmlns:a16="http://schemas.microsoft.com/office/drawing/2014/main" id="{460D1F9F-088E-4E51-96B3-9C45F6C77FA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Overlap -&gt; self explanatory </a:t>
            </a:r>
          </a:p>
          <a:p>
            <a:r>
              <a:rPr lang="en-US" altLang="en-US">
                <a:cs typeface="Arial" panose="020B0604020202020204" pitchFamily="34" charset="0"/>
              </a:rPr>
              <a:t>A part may be one or the other, or both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C893F8E-575E-4645-A8AE-FB7C6C71CE5D}"/>
              </a:ext>
            </a:extLst>
          </p:cNvPr>
          <p:cNvSpPr>
            <a:spLocks noGrp="1" noRot="1" noChangeAspect="1" noChangeArrowheads="1" noTextEdit="1"/>
          </p:cNvSpPr>
          <p:nvPr>
            <p:ph type="sldImg"/>
          </p:nvPr>
        </p:nvSpPr>
        <p:spPr>
          <a:xfrm>
            <a:off x="393700" y="692150"/>
            <a:ext cx="6070600" cy="3416300"/>
          </a:xfrm>
          <a:ln/>
        </p:spPr>
      </p:sp>
      <p:sp>
        <p:nvSpPr>
          <p:cNvPr id="3" name="Notes Placeholder 2">
            <a:extLst>
              <a:ext uri="{FF2B5EF4-FFF2-40B4-BE49-F238E27FC236}">
                <a16:creationId xmlns:a16="http://schemas.microsoft.com/office/drawing/2014/main" id="{EECB4613-5680-49B8-A709-4521F4CF7782}"/>
              </a:ext>
            </a:extLst>
          </p:cNvPr>
          <p:cNvSpPr>
            <a:spLocks noGrp="1"/>
          </p:cNvSpPr>
          <p:nvPr>
            <p:ph type="body" idx="1"/>
          </p:nvPr>
        </p:nvSpPr>
        <p:spPr/>
        <p:txBody>
          <a:bodyPr/>
          <a:lstStyle/>
          <a:p>
            <a:pPr>
              <a:defRPr/>
            </a:pPr>
            <a:r>
              <a:rPr lang="en-US" dirty="0"/>
              <a:t>Subtype </a:t>
            </a:r>
            <a:r>
              <a:rPr lang="en-US" b="1" i="1" dirty="0">
                <a:solidFill>
                  <a:srgbClr val="000000"/>
                </a:solidFill>
                <a:effectLst>
                  <a:outerShdw blurRad="38100" dist="38100" dir="2700000" algn="tl">
                    <a:srgbClr val="FFFFFF"/>
                  </a:outerShdw>
                </a:effectLst>
              </a:rPr>
              <a:t>Discriminator = </a:t>
            </a:r>
            <a:r>
              <a:rPr lang="en-US" i="1" dirty="0">
                <a:solidFill>
                  <a:srgbClr val="000000"/>
                </a:solidFill>
                <a:effectLst>
                  <a:outerShdw blurRad="38100" dist="38100" dir="2700000" algn="tl">
                    <a:srgbClr val="FFFFFF"/>
                  </a:outerShdw>
                </a:effectLst>
              </a:rPr>
              <a:t>tells the model which subtype is used</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C33CAE93-B2CE-4B02-A646-47C0E22BB5A3}"/>
              </a:ext>
            </a:extLst>
          </p:cNvPr>
          <p:cNvSpPr>
            <a:spLocks noGrp="1" noRot="1" noChangeAspect="1" noChangeArrowheads="1" noTextEdit="1"/>
          </p:cNvSpPr>
          <p:nvPr>
            <p:ph type="sldImg"/>
          </p:nvPr>
        </p:nvSpPr>
        <p:spPr>
          <a:xfrm>
            <a:off x="393700" y="692150"/>
            <a:ext cx="6070600" cy="3416300"/>
          </a:xfrm>
          <a:ln/>
        </p:spPr>
      </p:sp>
      <p:sp>
        <p:nvSpPr>
          <p:cNvPr id="29699" name="Notes Placeholder 2">
            <a:extLst>
              <a:ext uri="{FF2B5EF4-FFF2-40B4-BE49-F238E27FC236}">
                <a16:creationId xmlns:a16="http://schemas.microsoft.com/office/drawing/2014/main" id="{72114575-BDCF-4BB5-8AF2-17FE5F1C0DC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cs typeface="Arial" panose="020B0604020202020204" pitchFamily="34" charset="0"/>
              </a:rPr>
              <a:t>Overlap discriminator with overlap -&gt; implemented as Flags and as a composite attribute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D69F4CD5-6D5D-4961-96A6-95E4FCD2B9FC}"/>
              </a:ext>
            </a:extLst>
          </p:cNvPr>
          <p:cNvSpPr>
            <a:spLocks noGrp="1" noRot="1" noChangeAspect="1" noChangeArrowheads="1" noTextEdit="1"/>
          </p:cNvSpPr>
          <p:nvPr>
            <p:ph type="sldImg"/>
          </p:nvPr>
        </p:nvSpPr>
        <p:spPr>
          <a:xfrm>
            <a:off x="393700" y="692150"/>
            <a:ext cx="6070600" cy="3416300"/>
          </a:xfrm>
          <a:ln/>
        </p:spPr>
      </p:sp>
      <p:sp>
        <p:nvSpPr>
          <p:cNvPr id="31747" name="Notes Placeholder 2">
            <a:extLst>
              <a:ext uri="{FF2B5EF4-FFF2-40B4-BE49-F238E27FC236}">
                <a16:creationId xmlns:a16="http://schemas.microsoft.com/office/drawing/2014/main" id="{44568E89-E3E7-47B0-91E5-A6A8286274F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There could be many levels of the hierarchy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A9071E-816B-4F39-B43F-AB601178CCCC}" type="slidenum">
              <a:rPr lang="en-US" smtClean="0"/>
              <a:t>29</a:t>
            </a:fld>
            <a:endParaRPr lang="en-US"/>
          </a:p>
        </p:txBody>
      </p:sp>
    </p:spTree>
    <p:extLst>
      <p:ext uri="{BB962C8B-B14F-4D97-AF65-F5344CB8AC3E}">
        <p14:creationId xmlns:p14="http://schemas.microsoft.com/office/powerpoint/2010/main" val="2797984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93574-B9F1-4C9A-93C6-7C647E9F9C6E}" type="slidenum">
              <a:rPr lang="en-US" smtClean="0"/>
              <a:t>30</a:t>
            </a:fld>
            <a:endParaRPr lang="en-US"/>
          </a:p>
        </p:txBody>
      </p:sp>
    </p:spTree>
    <p:extLst>
      <p:ext uri="{BB962C8B-B14F-4D97-AF65-F5344CB8AC3E}">
        <p14:creationId xmlns:p14="http://schemas.microsoft.com/office/powerpoint/2010/main" val="16030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C4CF765F-09BA-46A8-A34F-8D798509FE6A}"/>
              </a:ext>
            </a:extLst>
          </p:cNvPr>
          <p:cNvSpPr>
            <a:spLocks noGrp="1" noRot="1" noChangeAspect="1" noChangeArrowheads="1" noTextEdit="1"/>
          </p:cNvSpPr>
          <p:nvPr>
            <p:ph type="sldImg"/>
          </p:nvPr>
        </p:nvSpPr>
        <p:spPr>
          <a:xfrm>
            <a:off x="393700" y="692150"/>
            <a:ext cx="6070600" cy="3416300"/>
          </a:xfrm>
          <a:ln/>
        </p:spPr>
      </p:sp>
      <p:sp>
        <p:nvSpPr>
          <p:cNvPr id="16387" name="Notes Placeholder 2">
            <a:extLst>
              <a:ext uri="{FF2B5EF4-FFF2-40B4-BE49-F238E27FC236}">
                <a16:creationId xmlns:a16="http://schemas.microsoft.com/office/drawing/2014/main" id="{D26790B3-939D-447F-945B-E906917EC4B9}"/>
              </a:ext>
            </a:extLst>
          </p:cNvPr>
          <p:cNvSpPr>
            <a:spLocks noGrp="1"/>
          </p:cNvSpPr>
          <p:nvPr>
            <p:ph type="body" idx="1"/>
          </p:nvPr>
        </p:nvSpPr>
        <p:spPr>
          <a:ln w="9525"/>
        </p:spPr>
        <p:txBody>
          <a:bodyPr/>
          <a:lstStyle/>
          <a:p>
            <a:pPr eaLnBrk="1" hangingPunct="1">
              <a:defRPr/>
            </a:pPr>
            <a:endParaRPr lang="en-US" altLang="en-US" dirty="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6BA76966-EA4D-4702-B804-1AB006527E73}"/>
              </a:ext>
            </a:extLst>
          </p:cNvPr>
          <p:cNvSpPr>
            <a:spLocks noGrp="1" noRot="1" noChangeAspect="1" noChangeArrowheads="1" noTextEdit="1"/>
          </p:cNvSpPr>
          <p:nvPr>
            <p:ph type="sldImg"/>
          </p:nvPr>
        </p:nvSpPr>
        <p:spPr>
          <a:xfrm>
            <a:off x="393700" y="692150"/>
            <a:ext cx="6070600" cy="3416300"/>
          </a:xfrm>
          <a:ln/>
        </p:spPr>
      </p:sp>
      <p:sp>
        <p:nvSpPr>
          <p:cNvPr id="20483" name="Notes Placeholder 2">
            <a:extLst>
              <a:ext uri="{FF2B5EF4-FFF2-40B4-BE49-F238E27FC236}">
                <a16:creationId xmlns:a16="http://schemas.microsoft.com/office/drawing/2014/main" id="{F4C6F07B-311D-44CC-9243-5B8E5A7C4A9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Draw Example of customer order</a:t>
            </a:r>
          </a:p>
          <a:p>
            <a:pPr eaLnBrk="1" hangingPunct="1"/>
            <a:r>
              <a:rPr lang="en-US" altLang="en-US" dirty="0">
                <a:cs typeface="Arial" panose="020B0604020202020204" pitchFamily="34" charset="0"/>
              </a:rPr>
              <a:t>Integrity constraint  enforces the primary key FK relationship.</a:t>
            </a:r>
          </a:p>
          <a:p>
            <a:pPr eaLnBrk="1" hangingPunct="1"/>
            <a:r>
              <a:rPr lang="en-US" altLang="en-US" dirty="0">
                <a:cs typeface="Arial" panose="020B0604020202020204" pitchFamily="34" charset="0"/>
              </a:rPr>
              <a:t>When deleting, you can either restrict., cascade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53A0349-CA4D-4151-946C-163052C5B835}"/>
              </a:ext>
            </a:extLst>
          </p:cNvPr>
          <p:cNvSpPr>
            <a:spLocks noGrp="1" noRot="1" noChangeAspect="1" noChangeArrowheads="1" noTextEdit="1"/>
          </p:cNvSpPr>
          <p:nvPr>
            <p:ph type="sldImg"/>
          </p:nvPr>
        </p:nvSpPr>
        <p:spPr>
          <a:xfrm>
            <a:off x="393700" y="692150"/>
            <a:ext cx="6070600" cy="3416300"/>
          </a:xfrm>
          <a:ln/>
        </p:spPr>
      </p:sp>
      <p:sp>
        <p:nvSpPr>
          <p:cNvPr id="9219" name="Notes Placeholder 2">
            <a:extLst>
              <a:ext uri="{FF2B5EF4-FFF2-40B4-BE49-F238E27FC236}">
                <a16:creationId xmlns:a16="http://schemas.microsoft.com/office/drawing/2014/main" id="{AE2B06CE-0C08-41A6-BB1F-832163E49F0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Avoid data duplication -&gt; it is a big problem at every company because data models often time are not properly design in many organizations. </a:t>
            </a:r>
          </a:p>
          <a:p>
            <a:pPr eaLnBrk="1" hangingPunct="1"/>
            <a:r>
              <a:rPr lang="en-US" altLang="en-US" dirty="0">
                <a:cs typeface="Arial" panose="020B0604020202020204" pitchFamily="34" charset="0"/>
              </a:rPr>
              <a:t>Costs companies millions of dollars every year.</a:t>
            </a:r>
          </a:p>
          <a:p>
            <a:pPr eaLnBrk="1" hangingPunct="1"/>
            <a:r>
              <a:rPr lang="en-US" altLang="en-US" dirty="0">
                <a:cs typeface="Arial" panose="020B0604020202020204" pitchFamily="34" charset="0"/>
              </a:rPr>
              <a:t>Well structure relations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CDE6C0DB-F0E3-42A3-9B5D-64F502B494E7}"/>
              </a:ext>
            </a:extLst>
          </p:cNvPr>
          <p:cNvSpPr>
            <a:spLocks noGrp="1" noRot="1" noChangeAspect="1" noChangeArrowheads="1" noTextEdit="1"/>
          </p:cNvSpPr>
          <p:nvPr>
            <p:ph type="sldImg"/>
          </p:nvPr>
        </p:nvSpPr>
        <p:spPr>
          <a:xfrm>
            <a:off x="393700" y="692150"/>
            <a:ext cx="6070600" cy="3416300"/>
          </a:xfrm>
          <a:ln/>
        </p:spPr>
      </p:sp>
      <p:sp>
        <p:nvSpPr>
          <p:cNvPr id="57347" name="Notes Placeholder 2">
            <a:extLst>
              <a:ext uri="{FF2B5EF4-FFF2-40B4-BE49-F238E27FC236}">
                <a16:creationId xmlns:a16="http://schemas.microsoft.com/office/drawing/2014/main" id="{053CF789-7E4D-4C87-83E7-C279BD5FB036}"/>
              </a:ext>
            </a:extLst>
          </p:cNvPr>
          <p:cNvSpPr>
            <a:spLocks noGrp="1"/>
          </p:cNvSpPr>
          <p:nvPr>
            <p:ph type="body" idx="1"/>
          </p:nvPr>
        </p:nvSpPr>
        <p:spPr>
          <a:ln w="9525"/>
        </p:spPr>
        <p:txBody>
          <a:bodyPr/>
          <a:lstStyle/>
          <a:p>
            <a:pPr eaLnBrk="1" hangingPunct="1">
              <a:defRPr/>
            </a:pPr>
            <a:r>
              <a:rPr lang="en-US" sz="2800" dirty="0">
                <a:solidFill>
                  <a:srgbClr val="000000"/>
                </a:solidFill>
                <a:effectLst>
                  <a:outerShdw blurRad="38100" dist="38100" dir="2700000" algn="tl">
                    <a:srgbClr val="FFFFFF"/>
                  </a:outerShdw>
                </a:effectLst>
              </a:rPr>
              <a:t>Database: organized collection of logically related data – key word is related data which implies it is a database.  Why Logical, not physical: doesn’t it have to be in the same data center?</a:t>
            </a:r>
          </a:p>
          <a:p>
            <a:pPr eaLnBrk="1" hangingPunct="1">
              <a:defRPr/>
            </a:pPr>
            <a:r>
              <a:rPr lang="en-US" sz="2800" dirty="0">
                <a:solidFill>
                  <a:srgbClr val="000000"/>
                </a:solidFill>
                <a:effectLst>
                  <a:outerShdw blurRad="38100" dist="38100" dir="2700000" algn="tl">
                    <a:srgbClr val="FFFFFF"/>
                  </a:outerShdw>
                </a:effectLst>
              </a:rPr>
              <a:t>Data: stored representations of meaningful objects and events -  e.g. social media store posts, pictures etc. </a:t>
            </a:r>
          </a:p>
          <a:p>
            <a:pPr lvl="1" eaLnBrk="1" hangingPunct="1">
              <a:defRPr/>
            </a:pPr>
            <a:r>
              <a:rPr lang="en-US" sz="2400" dirty="0">
                <a:solidFill>
                  <a:srgbClr val="000000"/>
                </a:solidFill>
                <a:effectLst>
                  <a:outerShdw blurRad="38100" dist="38100" dir="2700000" algn="tl">
                    <a:srgbClr val="FFFFFF"/>
                  </a:outerShdw>
                </a:effectLst>
              </a:rPr>
              <a:t>Structured: numbers, text, dates</a:t>
            </a:r>
          </a:p>
          <a:p>
            <a:pPr lvl="1" eaLnBrk="1" hangingPunct="1">
              <a:defRPr/>
            </a:pPr>
            <a:r>
              <a:rPr lang="en-US" sz="2400" dirty="0">
                <a:solidFill>
                  <a:srgbClr val="000000"/>
                </a:solidFill>
                <a:effectLst>
                  <a:outerShdw blurRad="38100" dist="38100" dir="2700000" algn="tl">
                    <a:srgbClr val="FFFFFF"/>
                  </a:outerShdw>
                </a:effectLst>
              </a:rPr>
              <a:t>Unstructured: images, video, documents</a:t>
            </a:r>
          </a:p>
          <a:p>
            <a:pPr eaLnBrk="1" hangingPunct="1">
              <a:defRPr/>
            </a:pPr>
            <a:r>
              <a:rPr lang="en-US" sz="2800" dirty="0">
                <a:solidFill>
                  <a:srgbClr val="000000"/>
                </a:solidFill>
                <a:effectLst>
                  <a:outerShdw blurRad="38100" dist="38100" dir="2700000" algn="tl">
                    <a:srgbClr val="FFFFFF"/>
                  </a:outerShdw>
                </a:effectLst>
              </a:rPr>
              <a:t>Information: data processed to increase knowledge in the person using the data. The difference between data and information is that information increases knowledge. </a:t>
            </a:r>
          </a:p>
          <a:p>
            <a:pPr eaLnBrk="1" hangingPunct="1">
              <a:defRPr/>
            </a:pPr>
            <a:r>
              <a:rPr lang="en-US" sz="2800" dirty="0">
                <a:solidFill>
                  <a:srgbClr val="000000"/>
                </a:solidFill>
                <a:effectLst>
                  <a:outerShdw blurRad="38100" dist="38100" dir="2700000" algn="tl">
                    <a:srgbClr val="FFFFFF"/>
                  </a:outerShdw>
                </a:effectLst>
              </a:rPr>
              <a:t>Metadata: data that describes the properties and context of user data – or simply data about the data. </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CEBB716B-6022-4470-97F4-4A35C362C693}"/>
              </a:ext>
            </a:extLst>
          </p:cNvPr>
          <p:cNvSpPr>
            <a:spLocks noGrp="1" noRot="1" noChangeAspect="1" noChangeArrowheads="1" noTextEdit="1"/>
          </p:cNvSpPr>
          <p:nvPr>
            <p:ph type="sldImg"/>
          </p:nvPr>
        </p:nvSpPr>
        <p:spPr>
          <a:xfrm>
            <a:off x="393700" y="692150"/>
            <a:ext cx="6070600" cy="3416300"/>
          </a:xfrm>
          <a:ln/>
        </p:spPr>
      </p:sp>
      <p:sp>
        <p:nvSpPr>
          <p:cNvPr id="93187" name="Notes Placeholder 2">
            <a:extLst>
              <a:ext uri="{FF2B5EF4-FFF2-40B4-BE49-F238E27FC236}">
                <a16:creationId xmlns:a16="http://schemas.microsoft.com/office/drawing/2014/main" id="{F637E614-B3A1-447C-B748-E5D965BEA138}"/>
              </a:ext>
            </a:extLst>
          </p:cNvPr>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en-US" dirty="0">
                <a:cs typeface="Arial" panose="020B0604020202020204" pitchFamily="34" charset="0"/>
              </a:rPr>
              <a:t>Three anomalies to avoid:</a:t>
            </a:r>
          </a:p>
          <a:p>
            <a:pPr eaLnBrk="1" hangingPunct="1">
              <a:defRPr/>
            </a:pPr>
            <a:r>
              <a:rPr lang="en-US" b="1" dirty="0">
                <a:solidFill>
                  <a:srgbClr val="000000"/>
                </a:solidFill>
                <a:effectLst>
                  <a:outerShdw blurRad="38100" dist="38100" dir="2700000" algn="tl">
                    <a:srgbClr val="FFFFFF"/>
                  </a:outerShdw>
                </a:effectLst>
              </a:rPr>
              <a:t>Insertion Anomaly – creating duplicate records</a:t>
            </a:r>
          </a:p>
          <a:p>
            <a:pPr eaLnBrk="1" hangingPunct="1">
              <a:defRPr/>
            </a:pPr>
            <a:r>
              <a:rPr lang="en-US" sz="2000" b="1" dirty="0">
                <a:solidFill>
                  <a:srgbClr val="000000"/>
                </a:solidFill>
                <a:effectLst>
                  <a:outerShdw blurRad="38100" dist="38100" dir="2700000" algn="tl">
                    <a:srgbClr val="FFFFFF"/>
                  </a:outerShdw>
                </a:effectLst>
              </a:rPr>
              <a:t>Deletion Anomaly</a:t>
            </a:r>
            <a:r>
              <a:rPr lang="en-US" sz="2000" dirty="0">
                <a:solidFill>
                  <a:srgbClr val="000000"/>
                </a:solidFill>
                <a:effectLst>
                  <a:outerShdw blurRad="38100" dist="38100" dir="2700000" algn="tl">
                    <a:srgbClr val="FFFFFF"/>
                  </a:outerShdw>
                </a:effectLst>
              </a:rPr>
              <a:t>–deleting incorrect records, orphan records is an example of it</a:t>
            </a:r>
          </a:p>
          <a:p>
            <a:pPr eaLnBrk="1" hangingPunct="1">
              <a:defRPr/>
            </a:pPr>
            <a:r>
              <a:rPr lang="en-US" sz="2000" b="1" dirty="0">
                <a:solidFill>
                  <a:srgbClr val="000000"/>
                </a:solidFill>
                <a:effectLst>
                  <a:outerShdw blurRad="38100" dist="38100" dir="2700000" algn="tl">
                    <a:srgbClr val="FFFFFF"/>
                  </a:outerShdw>
                </a:effectLst>
              </a:rPr>
              <a:t>Modification Anomaly</a:t>
            </a:r>
            <a:r>
              <a:rPr lang="en-US" sz="2000" dirty="0">
                <a:solidFill>
                  <a:srgbClr val="000000"/>
                </a:solidFill>
                <a:effectLst>
                  <a:outerShdw blurRad="38100" dist="38100" dir="2700000" algn="tl">
                    <a:srgbClr val="FFFFFF"/>
                  </a:outerShdw>
                </a:effectLst>
              </a:rPr>
              <a:t>–force to change records multiple times.  Think about change a customer name, should only be done once</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382B0C32-248F-444B-ADDF-356F05027DED}"/>
              </a:ext>
            </a:extLst>
          </p:cNvPr>
          <p:cNvSpPr>
            <a:spLocks noGrp="1" noRot="1" noChangeAspect="1" noChangeArrowheads="1" noTextEdit="1"/>
          </p:cNvSpPr>
          <p:nvPr>
            <p:ph type="sldImg"/>
          </p:nvPr>
        </p:nvSpPr>
        <p:spPr>
          <a:xfrm>
            <a:off x="393700" y="692150"/>
            <a:ext cx="6070600" cy="3416300"/>
          </a:xfrm>
          <a:ln/>
        </p:spPr>
      </p:sp>
      <p:sp>
        <p:nvSpPr>
          <p:cNvPr id="19459" name="Notes Placeholder 2">
            <a:extLst>
              <a:ext uri="{FF2B5EF4-FFF2-40B4-BE49-F238E27FC236}">
                <a16:creationId xmlns:a16="http://schemas.microsoft.com/office/drawing/2014/main" id="{41D40767-B159-45AD-90E3-FB580359287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Here are the steps to create normalizations:</a:t>
            </a:r>
          </a:p>
          <a:p>
            <a:pPr eaLnBrk="1" hangingPunct="1"/>
            <a:r>
              <a:rPr lang="en-US" altLang="en-US">
                <a:cs typeface="Arial" panose="020B0604020202020204" pitchFamily="34" charset="0"/>
              </a:rPr>
              <a:t>1NF – remove multivalued attribute… Employee Skill for example</a:t>
            </a:r>
          </a:p>
          <a:p>
            <a:pPr eaLnBrk="1" hangingPunct="1"/>
            <a:r>
              <a:rPr lang="en-US" altLang="en-US">
                <a:cs typeface="Arial" panose="020B0604020202020204" pitchFamily="34" charset="0"/>
              </a:rPr>
              <a:t>2NF – remove partial dependency</a:t>
            </a:r>
          </a:p>
          <a:p>
            <a:pPr eaLnBrk="1" hangingPunct="1"/>
            <a:r>
              <a:rPr lang="en-US" altLang="en-US">
                <a:cs typeface="Arial" panose="020B0604020202020204" pitchFamily="34" charset="0"/>
              </a:rPr>
              <a:t>3NF – remove transitive dependencies</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After 3NF it is typically not used.  One interview question, you will often hear is “ Which Normal form do you normalize your database” The answer is third normal forms.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The primary goal of physical database design is data processing efficiency.</a:t>
            </a:r>
            <a:endParaRPr lang="en-US" dirty="0"/>
          </a:p>
          <a:p>
            <a:endParaRPr lang="en-US" altLang="en-US" dirty="0">
              <a:cs typeface="Arial" panose="020B0604020202020204" pitchFamily="34" charset="0"/>
            </a:endParaRPr>
          </a:p>
          <a:p>
            <a:r>
              <a:rPr lang="en-US" sz="1200" b="0" i="0" u="none" strike="noStrike" kern="1200" cap="none" baseline="0" dirty="0">
                <a:solidFill>
                  <a:schemeClr val="dk1"/>
                </a:solidFill>
                <a:latin typeface="Arial"/>
                <a:ea typeface="Arial"/>
                <a:cs typeface="Arial"/>
                <a:sym typeface="Arial"/>
              </a:rPr>
              <a:t>The organizational role that typically has the primary responsibility for physical database design is called the database administrator (DBA). More about database administration in Chapter 12.</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48259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C60D8379-733F-471D-99F0-40225AA97AE5}"/>
              </a:ext>
            </a:extLst>
          </p:cNvPr>
          <p:cNvSpPr>
            <a:spLocks noGrp="1" noRot="1" noChangeAspect="1" noChangeArrowheads="1" noTextEdit="1"/>
          </p:cNvSpPr>
          <p:nvPr>
            <p:ph type="sldImg"/>
          </p:nvPr>
        </p:nvSpPr>
        <p:spPr>
          <a:xfrm>
            <a:off x="393700" y="692150"/>
            <a:ext cx="6070600" cy="3416300"/>
          </a:xfrm>
          <a:ln/>
        </p:spPr>
      </p:sp>
      <p:sp>
        <p:nvSpPr>
          <p:cNvPr id="25603" name="Notes Placeholder 2">
            <a:extLst>
              <a:ext uri="{FF2B5EF4-FFF2-40B4-BE49-F238E27FC236}">
                <a16:creationId xmlns:a16="http://schemas.microsoft.com/office/drawing/2014/main" id="{A70C673D-CFAD-40BF-B0ED-47D87131581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Below are examples of data types</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What data type would you choose for FirstName,</a:t>
            </a:r>
          </a:p>
          <a:p>
            <a:pPr eaLnBrk="1" hangingPunct="1"/>
            <a:r>
              <a:rPr lang="en-US" altLang="en-US" dirty="0">
                <a:cs typeface="Arial" panose="020B0604020202020204" pitchFamily="34" charset="0"/>
              </a:rPr>
              <a:t>What type of data type would you choose for student ID?</a:t>
            </a:r>
          </a:p>
          <a:p>
            <a:pPr eaLnBrk="1" hangingPunct="1"/>
            <a:r>
              <a:rPr lang="en-US" altLang="en-US" dirty="0">
                <a:cs typeface="Arial" panose="020B0604020202020204" pitchFamily="34" charset="0"/>
              </a:rPr>
              <a:t>What type of datatype would you choose a song?</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A68B456C-9F1C-48EB-A06B-08F6300038FD}"/>
              </a:ext>
            </a:extLst>
          </p:cNvPr>
          <p:cNvSpPr>
            <a:spLocks noGrp="1" noRot="1" noChangeAspect="1" noChangeArrowheads="1" noTextEdit="1"/>
          </p:cNvSpPr>
          <p:nvPr>
            <p:ph type="sldImg"/>
          </p:nvPr>
        </p:nvSpPr>
        <p:spPr>
          <a:xfrm>
            <a:off x="393700" y="692150"/>
            <a:ext cx="6070600" cy="3416300"/>
          </a:xfrm>
          <a:ln/>
        </p:spPr>
      </p:sp>
      <p:sp>
        <p:nvSpPr>
          <p:cNvPr id="33795" name="Notes Placeholder 2">
            <a:extLst>
              <a:ext uri="{FF2B5EF4-FFF2-40B4-BE49-F238E27FC236}">
                <a16:creationId xmlns:a16="http://schemas.microsoft.com/office/drawing/2014/main" id="{44F8BBCE-4C83-40E1-84DD-659D2FFD41B7}"/>
              </a:ext>
            </a:extLst>
          </p:cNvPr>
          <p:cNvSpPr>
            <a:spLocks noGrp="1"/>
          </p:cNvSpPr>
          <p:nvPr>
            <p:ph type="body" idx="1"/>
          </p:nvPr>
        </p:nvSpPr>
        <p:spPr>
          <a:ln w="9525"/>
        </p:spPr>
        <p:txBody>
          <a:bodyPr/>
          <a:lstStyle/>
          <a:p>
            <a:pPr marL="609600" indent="-609600" eaLnBrk="1" hangingPunct="1">
              <a:lnSpc>
                <a:spcPct val="90000"/>
              </a:lnSpc>
              <a:defRPr/>
            </a:pPr>
            <a:r>
              <a:rPr lang="en-US" dirty="0">
                <a:solidFill>
                  <a:srgbClr val="000000"/>
                </a:solidFill>
                <a:effectLst>
                  <a:outerShdw blurRad="38100" dist="38100" dir="2700000" algn="tl">
                    <a:srgbClr val="FFFFFF"/>
                  </a:outerShdw>
                </a:effectLst>
              </a:rPr>
              <a:t>How do you ensure only the data types that you want are stored in your tables?</a:t>
            </a:r>
          </a:p>
          <a:p>
            <a:pPr marL="609600" indent="-609600" eaLnBrk="1" hangingPunct="1">
              <a:lnSpc>
                <a:spcPct val="90000"/>
              </a:lnSpc>
              <a:defRPr/>
            </a:pPr>
            <a:endParaRPr lang="en-US" dirty="0">
              <a:solidFill>
                <a:srgbClr val="000000"/>
              </a:solidFill>
              <a:effectLst>
                <a:outerShdw blurRad="38100" dist="38100" dir="2700000" algn="tl">
                  <a:srgbClr val="FFFFFF"/>
                </a:outerShdw>
              </a:effectLst>
            </a:endParaRP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Default value– when not provided by users, it is defaulted to a specific value.</a:t>
            </a: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Range control–allowable value limitations  -  maybe you only allow a score from 0-5.</a:t>
            </a: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Null value control–allowing or prohibiting empty fields. Required field vs. non-required field</a:t>
            </a:r>
          </a:p>
          <a:p>
            <a:pPr marL="609600" indent="-609600" eaLnBrk="1" hangingPunct="1">
              <a:lnSpc>
                <a:spcPct val="90000"/>
              </a:lnSpc>
              <a:defRPr/>
            </a:pPr>
            <a:r>
              <a:rPr lang="en-US" dirty="0">
                <a:solidFill>
                  <a:srgbClr val="000000"/>
                </a:solidFill>
                <a:effectLst>
                  <a:outerShdw blurRad="38100" dist="38100" dir="2700000" algn="tl">
                    <a:srgbClr val="FFFFFF"/>
                  </a:outerShdw>
                </a:effectLst>
              </a:rPr>
              <a:t>Referential integrity–range control (and null value allowances) for foreign-key to primary-key match-ups.</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We’ve been talking about relational database structures, involving tables,</a:t>
            </a:r>
            <a:r>
              <a:rPr lang="en-US" altLang="en-US" baseline="0" dirty="0">
                <a:cs typeface="Arial" pitchFamily="34" charset="0"/>
              </a:rPr>
              <a:t> columns, and primary and foreign keys, as if this is in fact the way data is stored on disk. But it is not. At the operating system level, we are always talking about files. Databases are just one kind of file. The table/column/key idea is really an abstraction. At a lower implementation level, these database files (like all physical files) are constructed via different file formats, which will be discussed in the next few slides.</a:t>
            </a:r>
          </a:p>
          <a:p>
            <a:pPr eaLnBrk="1" hangingPunct="1"/>
            <a:endParaRPr lang="en-US" altLang="en-US" baseline="0" dirty="0">
              <a:cs typeface="Arial" pitchFamily="34" charset="0"/>
            </a:endParaRPr>
          </a:p>
          <a:p>
            <a:r>
              <a:rPr lang="en-US" sz="1200" b="0" i="0" u="none" strike="noStrike" kern="1200" cap="none" baseline="0" dirty="0">
                <a:solidFill>
                  <a:schemeClr val="tx1"/>
                </a:solidFill>
                <a:latin typeface="Times New Roman" pitchFamily="18" charset="0"/>
                <a:ea typeface="Arial"/>
                <a:cs typeface="Arial" charset="0"/>
                <a:sym typeface="Arial"/>
              </a:rPr>
              <a:t>Most database management systems store many kinds of data in one operating system file. By an </a:t>
            </a:r>
            <a:r>
              <a:rPr lang="en-US" sz="1200" b="0" i="1" u="none" strike="noStrike" kern="1200" cap="none" baseline="0" dirty="0">
                <a:solidFill>
                  <a:schemeClr val="tx1"/>
                </a:solidFill>
                <a:latin typeface="Times New Roman" pitchFamily="18" charset="0"/>
                <a:ea typeface="Arial"/>
                <a:cs typeface="Arial" charset="0"/>
                <a:sym typeface="Arial"/>
              </a:rPr>
              <a:t>operating system file</a:t>
            </a:r>
            <a:r>
              <a:rPr lang="en-US" sz="1200" b="0" i="0" u="none" strike="noStrike" kern="1200" cap="none" baseline="0" dirty="0">
                <a:solidFill>
                  <a:schemeClr val="tx1"/>
                </a:solidFill>
                <a:latin typeface="Times New Roman" pitchFamily="18" charset="0"/>
                <a:ea typeface="Arial"/>
                <a:cs typeface="Arial" charset="0"/>
                <a:sym typeface="Arial"/>
              </a:rPr>
              <a:t>, we mean a named file that would appear on a disk directory listing (e.g., a listing of the files in a folder on the C: drive of your personal computer).</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9391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 file organization is a technique for physically arranging the records of a file on secondary storage devices. Typical</a:t>
            </a:r>
            <a:r>
              <a:rPr lang="en-US" altLang="en-US" baseline="0" dirty="0">
                <a:cs typeface="Arial" pitchFamily="34" charset="0"/>
              </a:rPr>
              <a:t> file organizations include sequential, indexed, and hashed, which we will see in the next few slides. Another possibility is something called a “heap”, but this has no order and is not ideal for quick access. Imagine a telephone book where people were in no particular order. You’d potentially have to search through each and every name before finding what you need. The other file organizations are designed to bring quick access and/or optimize insertion, modification, and removal of data items.</a:t>
            </a:r>
          </a:p>
          <a:p>
            <a:pPr eaLnBrk="1" hangingPunct="1"/>
            <a:endParaRPr lang="en-US" altLang="en-US" baseline="0" dirty="0">
              <a:cs typeface="Arial" pitchFamily="34" charset="0"/>
            </a:endParaRPr>
          </a:p>
          <a:p>
            <a:pPr eaLnBrk="1" hangingPunct="1"/>
            <a:r>
              <a:rPr lang="en-US" altLang="en-US" dirty="0">
                <a:cs typeface="Arial" pitchFamily="34" charset="0"/>
              </a:rPr>
              <a:t>With modern relational DBMSs, you don’t need to design file organizations, but you may be allowed to select an organization and its parameters for a table or physical file. Here are some factors to consider.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36212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It might seem counterintuitive that a database designer would want to </a:t>
            </a:r>
            <a:r>
              <a:rPr lang="en-US" altLang="en-US" dirty="0" err="1">
                <a:cs typeface="Arial" pitchFamily="34" charset="0"/>
              </a:rPr>
              <a:t>denormalize</a:t>
            </a:r>
            <a:r>
              <a:rPr lang="en-US" altLang="en-US" dirty="0">
                <a:cs typeface="Arial" pitchFamily="34" charset="0"/>
              </a:rPr>
              <a:t> a previously normalized (well structured) set of relations. After all, we</a:t>
            </a:r>
            <a:r>
              <a:rPr lang="en-US" altLang="en-US" baseline="0" dirty="0">
                <a:cs typeface="Arial" pitchFamily="34" charset="0"/>
              </a:rPr>
              <a:t> spent considerable effort towards conceptual modeling (E-R/ EER) in order to ensure well-structured logical design. And, when faced with poorly structured relations, we normalized them in our logical design. Why </a:t>
            </a:r>
            <a:r>
              <a:rPr lang="en-US" altLang="en-US" baseline="0" dirty="0" err="1">
                <a:cs typeface="Arial" pitchFamily="34" charset="0"/>
              </a:rPr>
              <a:t>denormalize</a:t>
            </a:r>
            <a:r>
              <a:rPr lang="en-US" altLang="en-US" baseline="0" dirty="0">
                <a:cs typeface="Arial" pitchFamily="34" charset="0"/>
              </a:rPr>
              <a:t> now?</a:t>
            </a:r>
          </a:p>
          <a:p>
            <a:pPr eaLnBrk="1" hangingPunct="1"/>
            <a:endParaRPr lang="en-US" altLang="en-US" baseline="0" dirty="0">
              <a:cs typeface="Arial" pitchFamily="34" charset="0"/>
            </a:endParaRPr>
          </a:p>
          <a:p>
            <a:pPr eaLnBrk="1" hangingPunct="1"/>
            <a:r>
              <a:rPr lang="en-US" altLang="en-US" baseline="0" dirty="0">
                <a:cs typeface="Arial" pitchFamily="34" charset="0"/>
              </a:rPr>
              <a:t>The answer is performance. When you normalize, you split data into separate tables in order to eliminate or at least reduce data duplication. This helps to ensure data integrity. But, it comes at a cost. It is much more computationally efficient to query a single table than to query multiple tables. </a:t>
            </a:r>
          </a:p>
          <a:p>
            <a:pPr eaLnBrk="1" hangingPunct="1"/>
            <a:endParaRPr lang="en-US" altLang="en-US" baseline="0" dirty="0">
              <a:cs typeface="Arial" pitchFamily="34" charset="0"/>
            </a:endParaRPr>
          </a:p>
          <a:p>
            <a:pPr eaLnBrk="1" hangingPunct="1"/>
            <a:r>
              <a:rPr lang="en-US" altLang="en-US" baseline="0" dirty="0">
                <a:cs typeface="Arial" pitchFamily="34" charset="0"/>
              </a:rPr>
              <a:t>Therefore, it makes sense to, in a controlled way, back off from perfect normalization. In the next few slides, we’ll see some examples.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48382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56641ADD-5083-4B3F-9A52-3F680A7B8FB8}"/>
              </a:ext>
            </a:extLst>
          </p:cNvPr>
          <p:cNvSpPr>
            <a:spLocks noGrp="1" noRot="1" noChangeAspect="1" noChangeArrowheads="1" noTextEdit="1"/>
          </p:cNvSpPr>
          <p:nvPr>
            <p:ph type="sldImg"/>
          </p:nvPr>
        </p:nvSpPr>
        <p:spPr>
          <a:xfrm>
            <a:off x="393700" y="692150"/>
            <a:ext cx="6070600" cy="3416300"/>
          </a:xfrm>
          <a:ln/>
        </p:spPr>
      </p:sp>
      <p:sp>
        <p:nvSpPr>
          <p:cNvPr id="58371" name="Notes Placeholder 2">
            <a:extLst>
              <a:ext uri="{FF2B5EF4-FFF2-40B4-BE49-F238E27FC236}">
                <a16:creationId xmlns:a16="http://schemas.microsoft.com/office/drawing/2014/main" id="{86872E1D-D4B6-4D02-B665-CF60FC4AAEB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cs typeface="Arial" panose="020B0604020202020204" pitchFamily="34" charset="0"/>
              </a:rPr>
              <a:t> -- Add new column</a:t>
            </a:r>
          </a:p>
          <a:p>
            <a:r>
              <a:rPr lang="en-US" altLang="en-US" dirty="0">
                <a:cs typeface="Arial" panose="020B0604020202020204" pitchFamily="34" charset="0"/>
              </a:rPr>
              <a:t>ALTER TABLE Customer ADD  </a:t>
            </a:r>
            <a:r>
              <a:rPr lang="en-US" altLang="en-US" dirty="0" err="1">
                <a:cs typeface="Arial" panose="020B0604020202020204" pitchFamily="34" charset="0"/>
              </a:rPr>
              <a:t>CustomerType</a:t>
            </a:r>
            <a:r>
              <a:rPr lang="en-US" altLang="en-US" dirty="0">
                <a:cs typeface="Arial" panose="020B0604020202020204" pitchFamily="34" charset="0"/>
              </a:rPr>
              <a:t> varchar(2) default ( 'Commercial')  </a:t>
            </a:r>
          </a:p>
          <a:p>
            <a:endParaRPr lang="en-US" altLang="en-US" dirty="0">
              <a:cs typeface="Arial" panose="020B0604020202020204" pitchFamily="34" charset="0"/>
            </a:endParaRPr>
          </a:p>
          <a:p>
            <a:endParaRPr lang="en-US" altLang="en-US" dirty="0">
              <a:cs typeface="Arial" panose="020B0604020202020204" pitchFamily="34" charset="0"/>
            </a:endParaRPr>
          </a:p>
          <a:p>
            <a:r>
              <a:rPr lang="en-US" altLang="en-US" dirty="0">
                <a:cs typeface="Arial" panose="020B0604020202020204" pitchFamily="34" charset="0"/>
              </a:rPr>
              <a:t> </a:t>
            </a:r>
          </a:p>
          <a:p>
            <a:r>
              <a:rPr lang="en-US" altLang="en-US" dirty="0">
                <a:cs typeface="Arial" panose="020B0604020202020204" pitchFamily="34" charset="0"/>
              </a:rPr>
              <a:t> -- Add new column</a:t>
            </a:r>
          </a:p>
          <a:p>
            <a:r>
              <a:rPr lang="en-US" altLang="en-US" dirty="0">
                <a:cs typeface="Arial" panose="020B0604020202020204" pitchFamily="34" charset="0"/>
              </a:rPr>
              <a:t>ALTER TABLE Customer ALTER  column </a:t>
            </a:r>
            <a:r>
              <a:rPr lang="en-US" altLang="en-US" dirty="0" err="1">
                <a:cs typeface="Arial" panose="020B0604020202020204" pitchFamily="34" charset="0"/>
              </a:rPr>
              <a:t>CustomerType</a:t>
            </a:r>
            <a:r>
              <a:rPr lang="en-US" altLang="en-US" dirty="0">
                <a:cs typeface="Arial" panose="020B0604020202020204" pitchFamily="34" charset="0"/>
              </a:rPr>
              <a:t> varchar(20)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A032616E-46BD-4D20-B35F-706BE39A4CD7}"/>
              </a:ext>
            </a:extLst>
          </p:cNvPr>
          <p:cNvSpPr>
            <a:spLocks noGrp="1" noRot="1" noChangeAspect="1" noChangeArrowheads="1" noTextEdit="1"/>
          </p:cNvSpPr>
          <p:nvPr>
            <p:ph type="sldImg"/>
          </p:nvPr>
        </p:nvSpPr>
        <p:spPr>
          <a:xfrm>
            <a:off x="393700" y="692150"/>
            <a:ext cx="6070600" cy="3416300"/>
          </a:xfrm>
          <a:ln/>
        </p:spPr>
      </p:sp>
      <p:sp>
        <p:nvSpPr>
          <p:cNvPr id="78851" name="Notes Placeholder 2">
            <a:extLst>
              <a:ext uri="{FF2B5EF4-FFF2-40B4-BE49-F238E27FC236}">
                <a16:creationId xmlns:a16="http://schemas.microsoft.com/office/drawing/2014/main" id="{DE38BAF8-1CEE-4667-ADB6-77FF98BF444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That’s a IBM DB2 syntax, also same syntax as Oracle 12c</a:t>
            </a:r>
          </a:p>
          <a:p>
            <a:pPr eaLnBrk="1" hangingPunct="1"/>
            <a:r>
              <a:rPr lang="en-US" altLang="en-US" dirty="0">
                <a:cs typeface="Arial" panose="020B0604020202020204" pitchFamily="34" charset="0"/>
              </a:rPr>
              <a:t>Prior to Oracle 12c, Oracle used a combination of sequence and triggers. </a:t>
            </a:r>
          </a:p>
          <a:p>
            <a:pPr eaLnBrk="1" hangingPunct="1"/>
            <a:r>
              <a:rPr lang="en-US" altLang="en-US" dirty="0">
                <a:cs typeface="Arial" panose="020B0604020202020204" pitchFamily="34" charset="0"/>
              </a:rPr>
              <a:t>SQL Server: Identity (1,1)</a:t>
            </a:r>
          </a:p>
          <a:p>
            <a:pPr eaLnBrk="1" hangingPunct="1"/>
            <a:r>
              <a:rPr lang="en-US" altLang="en-US" dirty="0">
                <a:cs typeface="Arial" panose="020B0604020202020204" pitchFamily="34" charset="0"/>
              </a:rPr>
              <a:t>MySQL:  AUTO_INCREMENT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7FF78CBE-A602-4104-8982-5F9E60D8E4E5}"/>
              </a:ext>
            </a:extLst>
          </p:cNvPr>
          <p:cNvSpPr>
            <a:spLocks noGrp="1" noRot="1" noChangeAspect="1" noChangeArrowheads="1" noTextEdit="1"/>
          </p:cNvSpPr>
          <p:nvPr>
            <p:ph type="sldImg"/>
          </p:nvPr>
        </p:nvSpPr>
        <p:spPr>
          <a:xfrm>
            <a:off x="393700" y="692150"/>
            <a:ext cx="6070600" cy="3416300"/>
          </a:xfrm>
          <a:ln/>
        </p:spPr>
      </p:sp>
      <p:sp>
        <p:nvSpPr>
          <p:cNvPr id="39939" name="Notes Placeholder 2">
            <a:extLst>
              <a:ext uri="{FF2B5EF4-FFF2-40B4-BE49-F238E27FC236}">
                <a16:creationId xmlns:a16="http://schemas.microsoft.com/office/drawing/2014/main" id="{3A103583-149E-478A-85DC-3FF68FBAA86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0958B7D9-7B29-4511-9068-7B1368471D7E}"/>
              </a:ext>
            </a:extLst>
          </p:cNvPr>
          <p:cNvSpPr>
            <a:spLocks noGrp="1" noRot="1" noChangeAspect="1" noChangeArrowheads="1" noTextEdit="1"/>
          </p:cNvSpPr>
          <p:nvPr>
            <p:ph type="sldImg"/>
          </p:nvPr>
        </p:nvSpPr>
        <p:spPr>
          <a:xfrm>
            <a:off x="393700" y="692150"/>
            <a:ext cx="6070600" cy="3416300"/>
          </a:xfrm>
          <a:ln/>
        </p:spPr>
      </p:sp>
      <p:sp>
        <p:nvSpPr>
          <p:cNvPr id="50179" name="Notes Placeholder 2">
            <a:extLst>
              <a:ext uri="{FF2B5EF4-FFF2-40B4-BE49-F238E27FC236}">
                <a16:creationId xmlns:a16="http://schemas.microsoft.com/office/drawing/2014/main" id="{02856711-426A-45A4-A2A1-D1AC2BA3986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0958B7D9-7B29-4511-9068-7B1368471D7E}"/>
              </a:ext>
            </a:extLst>
          </p:cNvPr>
          <p:cNvSpPr>
            <a:spLocks noGrp="1" noRot="1" noChangeAspect="1" noChangeArrowheads="1" noTextEdit="1"/>
          </p:cNvSpPr>
          <p:nvPr>
            <p:ph type="sldImg"/>
          </p:nvPr>
        </p:nvSpPr>
        <p:spPr>
          <a:xfrm>
            <a:off x="393700" y="692150"/>
            <a:ext cx="6070600" cy="3416300"/>
          </a:xfrm>
          <a:ln/>
        </p:spPr>
      </p:sp>
      <p:sp>
        <p:nvSpPr>
          <p:cNvPr id="50179" name="Notes Placeholder 2">
            <a:extLst>
              <a:ext uri="{FF2B5EF4-FFF2-40B4-BE49-F238E27FC236}">
                <a16:creationId xmlns:a16="http://schemas.microsoft.com/office/drawing/2014/main" id="{02856711-426A-45A4-A2A1-D1AC2BA3986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9698618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1708068E-9E1D-40A4-92FE-2B9B025F0EB2}"/>
              </a:ext>
            </a:extLst>
          </p:cNvPr>
          <p:cNvSpPr>
            <a:spLocks noGrp="1" noRot="1" noChangeAspect="1" noChangeArrowheads="1" noTextEdit="1"/>
          </p:cNvSpPr>
          <p:nvPr>
            <p:ph type="sldImg"/>
          </p:nvPr>
        </p:nvSpPr>
        <p:spPr>
          <a:xfrm>
            <a:off x="393700" y="692150"/>
            <a:ext cx="6070600" cy="3416300"/>
          </a:xfrm>
          <a:ln/>
        </p:spPr>
      </p:sp>
      <p:sp>
        <p:nvSpPr>
          <p:cNvPr id="74755" name="Notes Placeholder 2">
            <a:extLst>
              <a:ext uri="{FF2B5EF4-FFF2-40B4-BE49-F238E27FC236}">
                <a16:creationId xmlns:a16="http://schemas.microsoft.com/office/drawing/2014/main" id="{1FDDA01D-ADD9-4202-B73C-56FC454EB77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745A7B33-0B8A-4D14-84C0-964C0FEC1939}"/>
              </a:ext>
            </a:extLst>
          </p:cNvPr>
          <p:cNvSpPr>
            <a:spLocks noGrp="1" noRot="1" noChangeAspect="1" noChangeArrowheads="1" noTextEdit="1"/>
          </p:cNvSpPr>
          <p:nvPr>
            <p:ph type="sldImg"/>
          </p:nvPr>
        </p:nvSpPr>
        <p:spPr>
          <a:xfrm>
            <a:off x="393700" y="692150"/>
            <a:ext cx="6070600" cy="3416300"/>
          </a:xfrm>
          <a:ln/>
        </p:spPr>
      </p:sp>
      <p:sp>
        <p:nvSpPr>
          <p:cNvPr id="56323" name="Notes Placeholder 2">
            <a:extLst>
              <a:ext uri="{FF2B5EF4-FFF2-40B4-BE49-F238E27FC236}">
                <a16:creationId xmlns:a16="http://schemas.microsoft.com/office/drawing/2014/main" id="{0862C687-95AE-4A26-B18F-03D0F339A53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80B13615-2842-4416-A902-925C0BFA61E3}"/>
              </a:ext>
            </a:extLst>
          </p:cNvPr>
          <p:cNvSpPr>
            <a:spLocks noGrp="1" noRot="1" noChangeAspect="1" noChangeArrowheads="1" noTextEdit="1"/>
          </p:cNvSpPr>
          <p:nvPr>
            <p:ph type="sldImg"/>
          </p:nvPr>
        </p:nvSpPr>
        <p:spPr>
          <a:xfrm>
            <a:off x="393700" y="692150"/>
            <a:ext cx="6070600" cy="3416300"/>
          </a:xfrm>
          <a:ln/>
        </p:spPr>
      </p:sp>
      <p:sp>
        <p:nvSpPr>
          <p:cNvPr id="58371" name="Notes Placeholder 2">
            <a:extLst>
              <a:ext uri="{FF2B5EF4-FFF2-40B4-BE49-F238E27FC236}">
                <a16:creationId xmlns:a16="http://schemas.microsoft.com/office/drawing/2014/main" id="{80729008-F8E2-4DB3-AB3E-9CB63FF80DB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E59684EE-DB2D-4D62-A023-8E2DBFE6010E}"/>
              </a:ext>
            </a:extLst>
          </p:cNvPr>
          <p:cNvSpPr>
            <a:spLocks noGrp="1" noRot="1" noChangeAspect="1" noChangeArrowheads="1" noTextEdit="1"/>
          </p:cNvSpPr>
          <p:nvPr>
            <p:ph type="sldImg"/>
          </p:nvPr>
        </p:nvSpPr>
        <p:spPr>
          <a:xfrm>
            <a:off x="393700" y="692150"/>
            <a:ext cx="6070600" cy="3416300"/>
          </a:xfrm>
          <a:ln/>
        </p:spPr>
      </p:sp>
      <p:sp>
        <p:nvSpPr>
          <p:cNvPr id="64515" name="Notes Placeholder 2">
            <a:extLst>
              <a:ext uri="{FF2B5EF4-FFF2-40B4-BE49-F238E27FC236}">
                <a16:creationId xmlns:a16="http://schemas.microsoft.com/office/drawing/2014/main" id="{085F7400-E37F-446D-9F51-A4F8AFE5563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2B5B03AC-7450-4489-A057-85FF3A5B319F}"/>
              </a:ext>
            </a:extLst>
          </p:cNvPr>
          <p:cNvSpPr>
            <a:spLocks noGrp="1" noRot="1" noChangeAspect="1" noChangeArrowheads="1" noTextEdit="1"/>
          </p:cNvSpPr>
          <p:nvPr>
            <p:ph type="sldImg"/>
          </p:nvPr>
        </p:nvSpPr>
        <p:spPr>
          <a:xfrm>
            <a:off x="393700" y="692150"/>
            <a:ext cx="6070600" cy="3416300"/>
          </a:xfrm>
          <a:ln/>
        </p:spPr>
      </p:sp>
      <p:sp>
        <p:nvSpPr>
          <p:cNvPr id="68611" name="Notes Placeholder 2">
            <a:extLst>
              <a:ext uri="{FF2B5EF4-FFF2-40B4-BE49-F238E27FC236}">
                <a16:creationId xmlns:a16="http://schemas.microsoft.com/office/drawing/2014/main" id="{8B5A7F2B-C7DB-458C-B173-30E0FE5BE33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Show the operators </a:t>
            </a:r>
          </a:p>
          <a:p>
            <a:pPr eaLnBrk="1" hangingPunct="1"/>
            <a:r>
              <a:rPr lang="en-US" altLang="en-US" dirty="0">
                <a:cs typeface="Arial" panose="020B0604020202020204" pitchFamily="34" charset="0"/>
              </a:rPr>
              <a:t>Go back to SSMS and query the database!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What is the purpose of select clause? FROM clause? Where clause?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0F07BBC2-D6D1-4AA6-A31E-52F60DB3CF5F}"/>
              </a:ext>
            </a:extLst>
          </p:cNvPr>
          <p:cNvSpPr>
            <a:spLocks noGrp="1" noRot="1" noChangeAspect="1" noChangeArrowheads="1" noTextEdit="1"/>
          </p:cNvSpPr>
          <p:nvPr>
            <p:ph type="sldImg"/>
          </p:nvPr>
        </p:nvSpPr>
        <p:spPr>
          <a:xfrm>
            <a:off x="393700" y="692150"/>
            <a:ext cx="6070600" cy="3416300"/>
          </a:xfrm>
          <a:ln/>
        </p:spPr>
      </p:sp>
      <p:sp>
        <p:nvSpPr>
          <p:cNvPr id="70659" name="Notes Placeholder 2">
            <a:extLst>
              <a:ext uri="{FF2B5EF4-FFF2-40B4-BE49-F238E27FC236}">
                <a16:creationId xmlns:a16="http://schemas.microsoft.com/office/drawing/2014/main" id="{C6BAA0F5-8875-45F1-9C08-94D7D5F2D2D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36C24A43-9292-46A3-8BA5-04A398C313EC}"/>
              </a:ext>
            </a:extLst>
          </p:cNvPr>
          <p:cNvSpPr>
            <a:spLocks noGrp="1" noRot="1" noChangeAspect="1" noChangeArrowheads="1" noTextEdit="1"/>
          </p:cNvSpPr>
          <p:nvPr>
            <p:ph type="sldImg"/>
          </p:nvPr>
        </p:nvSpPr>
        <p:spPr>
          <a:xfrm>
            <a:off x="393700" y="692150"/>
            <a:ext cx="6070600" cy="3416300"/>
          </a:xfrm>
          <a:ln/>
        </p:spPr>
      </p:sp>
      <p:sp>
        <p:nvSpPr>
          <p:cNvPr id="72707" name="Notes Placeholder 2">
            <a:extLst>
              <a:ext uri="{FF2B5EF4-FFF2-40B4-BE49-F238E27FC236}">
                <a16:creationId xmlns:a16="http://schemas.microsoft.com/office/drawing/2014/main" id="{BB7C0BD7-579A-496B-8F2A-942797BE815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17E03FA3-532E-46AB-9F14-EB025AA9C9A2}"/>
              </a:ext>
            </a:extLst>
          </p:cNvPr>
          <p:cNvSpPr>
            <a:spLocks noGrp="1" noRot="1" noChangeAspect="1" noChangeArrowheads="1" noTextEdit="1"/>
          </p:cNvSpPr>
          <p:nvPr>
            <p:ph type="sldImg"/>
          </p:nvPr>
        </p:nvSpPr>
        <p:spPr>
          <a:xfrm>
            <a:off x="393700" y="692150"/>
            <a:ext cx="6070600" cy="3416300"/>
          </a:xfrm>
          <a:ln/>
        </p:spPr>
      </p:sp>
      <p:sp>
        <p:nvSpPr>
          <p:cNvPr id="82947" name="Notes Placeholder 2">
            <a:extLst>
              <a:ext uri="{FF2B5EF4-FFF2-40B4-BE49-F238E27FC236}">
                <a16:creationId xmlns:a16="http://schemas.microsoft.com/office/drawing/2014/main" id="{EDC0D56F-9D04-4CD9-82D8-8A19906D2E0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ED2605B-DE0B-450B-B87D-F3C06C352B58}"/>
              </a:ext>
            </a:extLst>
          </p:cNvPr>
          <p:cNvSpPr>
            <a:spLocks noGrp="1" noRot="1" noChangeAspect="1" noChangeArrowheads="1" noTextEdit="1"/>
          </p:cNvSpPr>
          <p:nvPr>
            <p:ph type="sldImg"/>
          </p:nvPr>
        </p:nvSpPr>
        <p:spPr>
          <a:xfrm>
            <a:off x="393700" y="692150"/>
            <a:ext cx="6070600" cy="3416300"/>
          </a:xfrm>
          <a:ln/>
        </p:spPr>
      </p:sp>
      <p:sp>
        <p:nvSpPr>
          <p:cNvPr id="67587" name="Notes Placeholder 2">
            <a:extLst>
              <a:ext uri="{FF2B5EF4-FFF2-40B4-BE49-F238E27FC236}">
                <a16:creationId xmlns:a16="http://schemas.microsoft.com/office/drawing/2014/main" id="{CABB852F-E97A-41C3-8486-678A8AB73427}"/>
              </a:ext>
            </a:extLst>
          </p:cNvPr>
          <p:cNvSpPr>
            <a:spLocks noGrp="1"/>
          </p:cNvSpPr>
          <p:nvPr>
            <p:ph type="body" idx="1"/>
          </p:nvPr>
        </p:nvSpPr>
        <p:spPr>
          <a:ln w="9525"/>
        </p:spPr>
        <p:txBody>
          <a:bodyPr/>
          <a:lstStyle/>
          <a:p>
            <a:pPr eaLnBrk="1" hangingPunct="1">
              <a:defRPr/>
            </a:pPr>
            <a:r>
              <a:rPr lang="en-US" dirty="0">
                <a:solidFill>
                  <a:srgbClr val="000000"/>
                </a:solidFill>
                <a:effectLst>
                  <a:outerShdw blurRad="38100" dist="38100" dir="2700000" algn="tl">
                    <a:srgbClr val="FFFFFF"/>
                  </a:outerShdw>
                </a:effectLst>
              </a:rPr>
              <a:t>New, specialized personnel – need a DBA to perform the tasks</a:t>
            </a:r>
          </a:p>
          <a:p>
            <a:pPr eaLnBrk="1" hangingPunct="1">
              <a:defRPr/>
            </a:pPr>
            <a:r>
              <a:rPr lang="en-US" dirty="0">
                <a:solidFill>
                  <a:srgbClr val="000000"/>
                </a:solidFill>
                <a:effectLst>
                  <a:outerShdw blurRad="38100" dist="38100" dir="2700000" algn="tl">
                    <a:srgbClr val="FFFFFF"/>
                  </a:outerShdw>
                </a:effectLst>
              </a:rPr>
              <a:t>Installation and management cost and complexity</a:t>
            </a:r>
          </a:p>
          <a:p>
            <a:pPr eaLnBrk="1" hangingPunct="1">
              <a:defRPr/>
            </a:pPr>
            <a:r>
              <a:rPr lang="en-US" dirty="0">
                <a:solidFill>
                  <a:srgbClr val="000000"/>
                </a:solidFill>
                <a:effectLst>
                  <a:outerShdw blurRad="38100" dist="38100" dir="2700000" algn="tl">
                    <a:srgbClr val="FFFFFF"/>
                  </a:outerShdw>
                </a:effectLst>
              </a:rPr>
              <a:t>Conversion costs – not free</a:t>
            </a:r>
          </a:p>
          <a:p>
            <a:pPr eaLnBrk="1" hangingPunct="1">
              <a:defRPr/>
            </a:pPr>
            <a:r>
              <a:rPr lang="en-US" dirty="0">
                <a:solidFill>
                  <a:srgbClr val="000000"/>
                </a:solidFill>
                <a:effectLst>
                  <a:outerShdw blurRad="38100" dist="38100" dir="2700000" algn="tl">
                    <a:srgbClr val="FFFFFF"/>
                  </a:outerShdw>
                </a:effectLst>
              </a:rPr>
              <a:t>Need for explicit backup and recovery</a:t>
            </a:r>
          </a:p>
          <a:p>
            <a:pPr eaLnBrk="1" hangingPunct="1">
              <a:defRPr/>
            </a:pPr>
            <a:r>
              <a:rPr lang="en-US" dirty="0">
                <a:solidFill>
                  <a:srgbClr val="000000"/>
                </a:solidFill>
                <a:effectLst>
                  <a:outerShdw blurRad="38100" dist="38100" dir="2700000" algn="tl">
                    <a:srgbClr val="FFFFFF"/>
                  </a:outerShdw>
                </a:effectLst>
              </a:rPr>
              <a:t>Organizational conflict</a:t>
            </a: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29B42EE-544D-48BA-A523-3FCF19EA5B85}"/>
              </a:ext>
            </a:extLst>
          </p:cNvPr>
          <p:cNvSpPr>
            <a:spLocks noGrp="1" noRot="1" noChangeAspect="1" noChangeArrowheads="1" noTextEdit="1"/>
          </p:cNvSpPr>
          <p:nvPr>
            <p:ph type="sldImg"/>
          </p:nvPr>
        </p:nvSpPr>
        <p:spPr>
          <a:xfrm>
            <a:off x="393700" y="692150"/>
            <a:ext cx="6070600" cy="3416300"/>
          </a:xfrm>
          <a:ln/>
        </p:spPr>
      </p:sp>
      <p:sp>
        <p:nvSpPr>
          <p:cNvPr id="54275" name="Notes Placeholder 2">
            <a:extLst>
              <a:ext uri="{FF2B5EF4-FFF2-40B4-BE49-F238E27FC236}">
                <a16:creationId xmlns:a16="http://schemas.microsoft.com/office/drawing/2014/main" id="{20794A9E-FBCC-4E3E-AED9-2AB0A93D3E0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Expression1 , 2 , 3 are non aggregates. </a:t>
            </a:r>
          </a:p>
          <a:p>
            <a:pPr eaLnBrk="1" hangingPunct="1"/>
            <a:r>
              <a:rPr lang="en-US" altLang="en-US">
                <a:cs typeface="Arial" panose="020B0604020202020204" pitchFamily="34" charset="0"/>
              </a:rPr>
              <a:t>You may have more than one aggregate functions in a SELECT expression</a:t>
            </a:r>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All non aggregate expressions must included in the group by clause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550C484C-2F79-433C-8710-0635C34493C7}"/>
              </a:ext>
            </a:extLst>
          </p:cNvPr>
          <p:cNvSpPr>
            <a:spLocks noGrp="1" noRot="1" noChangeAspect="1" noChangeArrowheads="1" noTextEdit="1"/>
          </p:cNvSpPr>
          <p:nvPr>
            <p:ph type="sldImg"/>
          </p:nvPr>
        </p:nvSpPr>
        <p:spPr>
          <a:xfrm>
            <a:off x="393700" y="692150"/>
            <a:ext cx="6070600" cy="3416300"/>
          </a:xfrm>
          <a:ln/>
        </p:spPr>
      </p:sp>
      <p:sp>
        <p:nvSpPr>
          <p:cNvPr id="56323" name="Notes Placeholder 2">
            <a:extLst>
              <a:ext uri="{FF2B5EF4-FFF2-40B4-BE49-F238E27FC236}">
                <a16:creationId xmlns:a16="http://schemas.microsoft.com/office/drawing/2014/main" id="{C325ECF9-CCC7-41C5-A8DE-CF165F56687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There are many others, depending on the DBMS system you are using.</a:t>
            </a:r>
          </a:p>
          <a:p>
            <a:pPr eaLnBrk="1" hangingPunct="1"/>
            <a:r>
              <a:rPr lang="en-US" altLang="en-US">
                <a:cs typeface="Arial" panose="020B0604020202020204" pitchFamily="34" charset="0"/>
              </a:rPr>
              <a:t>STD Deviation of a population</a:t>
            </a:r>
          </a:p>
          <a:p>
            <a:pPr eaLnBrk="1" hangingPunct="1"/>
            <a:r>
              <a:rPr lang="en-US" altLang="en-US">
                <a:cs typeface="Arial" panose="020B0604020202020204" pitchFamily="34" charset="0"/>
              </a:rPr>
              <a:t>STD Devation of a sample </a:t>
            </a:r>
          </a:p>
          <a:p>
            <a:pPr eaLnBrk="1" hangingPunct="1"/>
            <a:r>
              <a:rPr lang="en-US" altLang="en-US">
                <a:cs typeface="Arial" panose="020B0604020202020204" pitchFamily="34" charset="0"/>
              </a:rPr>
              <a:t>VAR of Popluation</a:t>
            </a:r>
          </a:p>
          <a:p>
            <a:pPr eaLnBrk="1" hangingPunct="1"/>
            <a:r>
              <a:rPr lang="en-US" altLang="en-US">
                <a:cs typeface="Arial" panose="020B0604020202020204" pitchFamily="34" charset="0"/>
              </a:rPr>
              <a:t>VAR of a population</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D8F1A5BA-4CC9-4C5D-960E-B46F006B4EDE}"/>
              </a:ext>
            </a:extLst>
          </p:cNvPr>
          <p:cNvSpPr>
            <a:spLocks noGrp="1" noRot="1" noChangeAspect="1" noChangeArrowheads="1" noTextEdit="1"/>
          </p:cNvSpPr>
          <p:nvPr>
            <p:ph type="sldImg"/>
          </p:nvPr>
        </p:nvSpPr>
        <p:spPr>
          <a:xfrm>
            <a:off x="393700" y="692150"/>
            <a:ext cx="6070600" cy="3416300"/>
          </a:xfrm>
          <a:ln/>
        </p:spPr>
      </p:sp>
      <p:sp>
        <p:nvSpPr>
          <p:cNvPr id="84995" name="Notes Placeholder 2">
            <a:extLst>
              <a:ext uri="{FF2B5EF4-FFF2-40B4-BE49-F238E27FC236}">
                <a16:creationId xmlns:a16="http://schemas.microsoft.com/office/drawing/2014/main" id="{F40AF67A-18D4-4C67-9077-73056DD3DD6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834CFF5F-620F-4E84-8FA0-61D9581BC1F2}"/>
              </a:ext>
            </a:extLst>
          </p:cNvPr>
          <p:cNvSpPr>
            <a:spLocks noGrp="1" noRot="1" noChangeAspect="1" noChangeArrowheads="1" noTextEdit="1"/>
          </p:cNvSpPr>
          <p:nvPr>
            <p:ph type="sldImg"/>
          </p:nvPr>
        </p:nvSpPr>
        <p:spPr>
          <a:xfrm>
            <a:off x="393700" y="692150"/>
            <a:ext cx="6070600" cy="3416300"/>
          </a:xfrm>
          <a:ln/>
        </p:spPr>
      </p:sp>
      <p:sp>
        <p:nvSpPr>
          <p:cNvPr id="87043" name="Notes Placeholder 2">
            <a:extLst>
              <a:ext uri="{FF2B5EF4-FFF2-40B4-BE49-F238E27FC236}">
                <a16:creationId xmlns:a16="http://schemas.microsoft.com/office/drawing/2014/main" id="{FD7D1A0B-3908-417F-94E7-4493082C4BC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kern="1200" dirty="0">
                <a:solidFill>
                  <a:schemeClr val="tx1"/>
                </a:solidFill>
                <a:effectLst/>
                <a:latin typeface="+mn-lt"/>
                <a:ea typeface="+mn-ea"/>
                <a:cs typeface="+mn-cs"/>
              </a:rPr>
              <a:t>Where clause if to filter individual records</a:t>
            </a:r>
          </a:p>
          <a:p>
            <a:pPr eaLnBrk="1" hangingPunct="1"/>
            <a:r>
              <a:rPr lang="en-US" sz="1200" kern="1200" dirty="0">
                <a:solidFill>
                  <a:schemeClr val="tx1"/>
                </a:solidFill>
                <a:effectLst/>
                <a:latin typeface="+mn-lt"/>
                <a:ea typeface="+mn-ea"/>
                <a:cs typeface="+mn-cs"/>
              </a:rPr>
              <a:t>the having clause works on the aggregate (or combined) rows in a group by</a:t>
            </a:r>
            <a:endParaRPr lang="en-US" altLang="en-US" dirty="0">
              <a:cs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B1EB0915-2EE6-40FF-8DCB-AD3292BB05D7}"/>
              </a:ext>
            </a:extLst>
          </p:cNvPr>
          <p:cNvSpPr>
            <a:spLocks noGrp="1" noRot="1" noChangeAspect="1" noChangeArrowheads="1" noTextEdit="1"/>
          </p:cNvSpPr>
          <p:nvPr>
            <p:ph type="sldImg"/>
          </p:nvPr>
        </p:nvSpPr>
        <p:spPr>
          <a:xfrm>
            <a:off x="393700" y="692150"/>
            <a:ext cx="6070600" cy="3416300"/>
          </a:xfrm>
          <a:ln/>
        </p:spPr>
      </p:sp>
      <p:sp>
        <p:nvSpPr>
          <p:cNvPr id="68611" name="Notes Placeholder 2">
            <a:extLst>
              <a:ext uri="{FF2B5EF4-FFF2-40B4-BE49-F238E27FC236}">
                <a16:creationId xmlns:a16="http://schemas.microsoft.com/office/drawing/2014/main" id="{167573A2-25EA-481C-8982-EED236D5D67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C0CB4A13-C5A4-473A-877A-7112EB7F504C}"/>
              </a:ext>
            </a:extLst>
          </p:cNvPr>
          <p:cNvSpPr>
            <a:spLocks noGrp="1" noRot="1" noChangeAspect="1" noChangeArrowheads="1" noTextEdit="1"/>
          </p:cNvSpPr>
          <p:nvPr>
            <p:ph type="sldImg"/>
          </p:nvPr>
        </p:nvSpPr>
        <p:spPr>
          <a:xfrm>
            <a:off x="393700" y="692150"/>
            <a:ext cx="6070600" cy="3416300"/>
          </a:xfrm>
          <a:ln/>
        </p:spPr>
      </p:sp>
      <p:sp>
        <p:nvSpPr>
          <p:cNvPr id="70659" name="Notes Placeholder 2">
            <a:extLst>
              <a:ext uri="{FF2B5EF4-FFF2-40B4-BE49-F238E27FC236}">
                <a16:creationId xmlns:a16="http://schemas.microsoft.com/office/drawing/2014/main" id="{56F5B290-DE24-4FB3-93F4-01A92E31CDA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C7407F06-7D77-46E8-BC07-E0BDD4669E30}"/>
              </a:ext>
            </a:extLst>
          </p:cNvPr>
          <p:cNvSpPr>
            <a:spLocks noGrp="1" noRot="1" noChangeAspect="1" noChangeArrowheads="1" noTextEdit="1"/>
          </p:cNvSpPr>
          <p:nvPr>
            <p:ph type="sldImg"/>
          </p:nvPr>
        </p:nvSpPr>
        <p:spPr>
          <a:xfrm>
            <a:off x="393700" y="692150"/>
            <a:ext cx="6070600" cy="3416300"/>
          </a:xfrm>
          <a:ln/>
        </p:spPr>
      </p:sp>
      <p:sp>
        <p:nvSpPr>
          <p:cNvPr id="89091" name="Notes Placeholder 2">
            <a:extLst>
              <a:ext uri="{FF2B5EF4-FFF2-40B4-BE49-F238E27FC236}">
                <a16:creationId xmlns:a16="http://schemas.microsoft.com/office/drawing/2014/main" id="{5C52622D-B8AB-4C39-ABC1-4932DC2113F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Materialized views in Oracle, they are called Indexed views  in SQL Server which are based on clustered index</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  D</a:t>
            </a:r>
          </a:p>
          <a:p>
            <a:r>
              <a:rPr lang="en-US" sz="1200" kern="1200" dirty="0">
                <a:solidFill>
                  <a:schemeClr val="tx1"/>
                </a:solidFill>
                <a:effectLst/>
                <a:latin typeface="+mn-lt"/>
                <a:ea typeface="+mn-ea"/>
                <a:cs typeface="+mn-cs"/>
              </a:rPr>
              <a:t>Diff: 1      Page Ref:157</a:t>
            </a:r>
          </a:p>
          <a:p>
            <a:r>
              <a:rPr lang="en-US" sz="1200" kern="1200" dirty="0">
                <a:solidFill>
                  <a:schemeClr val="tx1"/>
                </a:solidFill>
                <a:effectLst/>
                <a:latin typeface="+mn-lt"/>
                <a:ea typeface="+mn-ea"/>
                <a:cs typeface="+mn-cs"/>
              </a:rPr>
              <a:t>Topic:  The Relational Data Model</a:t>
            </a:r>
          </a:p>
          <a:p>
            <a:r>
              <a:rPr lang="en-US" sz="1200" kern="1200" dirty="0">
                <a:solidFill>
                  <a:schemeClr val="tx1"/>
                </a:solidFill>
                <a:effectLst/>
                <a:latin typeface="+mn-lt"/>
                <a:ea typeface="+mn-ea"/>
                <a:cs typeface="+mn-cs"/>
              </a:rPr>
              <a:t>AACSB:  Analytic Skills, Use of Information Technology</a:t>
            </a:r>
          </a:p>
          <a:p>
            <a:r>
              <a:rPr lang="en-US" sz="1200" kern="1200" dirty="0">
                <a:solidFill>
                  <a:schemeClr val="tx1"/>
                </a:solidFill>
                <a:effectLst/>
                <a:latin typeface="+mn-lt"/>
                <a:ea typeface="+mn-ea"/>
                <a:cs typeface="+mn-cs"/>
              </a:rPr>
              <a:t>Subtopic:  Relational Data Structure</a:t>
            </a:r>
          </a:p>
          <a:p>
            <a:endParaRPr lang="en-US" dirty="0"/>
          </a:p>
        </p:txBody>
      </p:sp>
      <p:sp>
        <p:nvSpPr>
          <p:cNvPr id="4" name="Slide Number Placeholder 3"/>
          <p:cNvSpPr>
            <a:spLocks noGrp="1"/>
          </p:cNvSpPr>
          <p:nvPr>
            <p:ph type="sldNum" sz="quarter" idx="5"/>
          </p:nvPr>
        </p:nvSpPr>
        <p:spPr/>
        <p:txBody>
          <a:bodyPr/>
          <a:lstStyle/>
          <a:p>
            <a:fld id="{459EFDEE-0665-477F-B437-79ED91B2B433}" type="slidenum">
              <a:rPr lang="en-US" smtClean="0"/>
              <a:t>70</a:t>
            </a:fld>
            <a:endParaRPr lang="en-US"/>
          </a:p>
        </p:txBody>
      </p:sp>
    </p:spTree>
    <p:extLst>
      <p:ext uri="{BB962C8B-B14F-4D97-AF65-F5344CB8AC3E}">
        <p14:creationId xmlns:p14="http://schemas.microsoft.com/office/powerpoint/2010/main" val="338208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  B</a:t>
            </a:r>
          </a:p>
          <a:p>
            <a:r>
              <a:rPr lang="en-US" sz="1200" kern="1200" dirty="0">
                <a:solidFill>
                  <a:schemeClr val="tx1"/>
                </a:solidFill>
                <a:effectLst/>
                <a:latin typeface="+mn-lt"/>
                <a:ea typeface="+mn-ea"/>
                <a:cs typeface="+mn-cs"/>
              </a:rPr>
              <a:t>Diff: 2      Page Ref:157</a:t>
            </a:r>
          </a:p>
          <a:p>
            <a:r>
              <a:rPr lang="en-US" sz="1200" kern="1200" dirty="0">
                <a:solidFill>
                  <a:schemeClr val="tx1"/>
                </a:solidFill>
                <a:effectLst/>
                <a:latin typeface="+mn-lt"/>
                <a:ea typeface="+mn-ea"/>
                <a:cs typeface="+mn-cs"/>
              </a:rPr>
              <a:t>Topic:  The Relational Data Model</a:t>
            </a:r>
          </a:p>
          <a:p>
            <a:r>
              <a:rPr lang="en-US" sz="1200" kern="1200" dirty="0">
                <a:solidFill>
                  <a:schemeClr val="tx1"/>
                </a:solidFill>
                <a:effectLst/>
                <a:latin typeface="+mn-lt"/>
                <a:ea typeface="+mn-ea"/>
                <a:cs typeface="+mn-cs"/>
              </a:rPr>
              <a:t>AACSB:  Use of Information Technology</a:t>
            </a:r>
          </a:p>
          <a:p>
            <a:r>
              <a:rPr lang="en-US" sz="1200" kern="1200" dirty="0">
                <a:solidFill>
                  <a:schemeClr val="tx1"/>
                </a:solidFill>
                <a:effectLst/>
                <a:latin typeface="+mn-lt"/>
                <a:ea typeface="+mn-ea"/>
                <a:cs typeface="+mn-cs"/>
              </a:rPr>
              <a:t>Subtopic:  Relational Keys</a:t>
            </a:r>
          </a:p>
          <a:p>
            <a:endParaRPr lang="en-US" dirty="0"/>
          </a:p>
        </p:txBody>
      </p:sp>
      <p:sp>
        <p:nvSpPr>
          <p:cNvPr id="4" name="Slide Number Placeholder 3"/>
          <p:cNvSpPr>
            <a:spLocks noGrp="1"/>
          </p:cNvSpPr>
          <p:nvPr>
            <p:ph type="sldNum" sz="quarter" idx="5"/>
          </p:nvPr>
        </p:nvSpPr>
        <p:spPr/>
        <p:txBody>
          <a:bodyPr/>
          <a:lstStyle/>
          <a:p>
            <a:fld id="{459EFDEE-0665-477F-B437-79ED91B2B433}" type="slidenum">
              <a:rPr lang="en-US" smtClean="0"/>
              <a:t>71</a:t>
            </a:fld>
            <a:endParaRPr lang="en-US"/>
          </a:p>
        </p:txBody>
      </p:sp>
    </p:spTree>
    <p:extLst>
      <p:ext uri="{BB962C8B-B14F-4D97-AF65-F5344CB8AC3E}">
        <p14:creationId xmlns:p14="http://schemas.microsoft.com/office/powerpoint/2010/main" val="39227420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Answer:  D</a:t>
            </a:r>
          </a:p>
          <a:p>
            <a:r>
              <a:rPr lang="en-US" sz="1200" kern="1200" dirty="0">
                <a:solidFill>
                  <a:schemeClr val="tx1"/>
                </a:solidFill>
                <a:effectLst/>
                <a:latin typeface="+mn-lt"/>
                <a:ea typeface="+mn-ea"/>
                <a:cs typeface="+mn-cs"/>
              </a:rPr>
              <a:t>Diff: 1      Page Ref:164, 165</a:t>
            </a:r>
          </a:p>
          <a:p>
            <a:r>
              <a:rPr lang="en-US" sz="1200" kern="1200" dirty="0">
                <a:solidFill>
                  <a:schemeClr val="tx1"/>
                </a:solidFill>
                <a:effectLst/>
                <a:latin typeface="+mn-lt"/>
                <a:ea typeface="+mn-ea"/>
                <a:cs typeface="+mn-cs"/>
              </a:rPr>
              <a:t>Topic:  Integrity Constraints</a:t>
            </a:r>
          </a:p>
          <a:p>
            <a:r>
              <a:rPr lang="en-US" sz="1200" kern="1200" dirty="0">
                <a:solidFill>
                  <a:schemeClr val="tx1"/>
                </a:solidFill>
                <a:effectLst/>
                <a:latin typeface="+mn-lt"/>
                <a:ea typeface="+mn-ea"/>
                <a:cs typeface="+mn-cs"/>
              </a:rPr>
              <a:t>AACSB:  Analytic Skills, Use of Information Technology</a:t>
            </a:r>
          </a:p>
          <a:p>
            <a:r>
              <a:rPr lang="en-US" sz="1200" kern="1200" dirty="0">
                <a:solidFill>
                  <a:schemeClr val="tx1"/>
                </a:solidFill>
                <a:effectLst/>
                <a:latin typeface="+mn-lt"/>
                <a:ea typeface="+mn-ea"/>
                <a:cs typeface="+mn-cs"/>
              </a:rPr>
              <a:t>Subtopic:  Well-Structured Relations</a:t>
            </a:r>
          </a:p>
          <a:p>
            <a:endParaRPr lang="en-US" dirty="0"/>
          </a:p>
        </p:txBody>
      </p:sp>
      <p:sp>
        <p:nvSpPr>
          <p:cNvPr id="4" name="Slide Number Placeholder 3"/>
          <p:cNvSpPr>
            <a:spLocks noGrp="1"/>
          </p:cNvSpPr>
          <p:nvPr>
            <p:ph type="sldNum" sz="quarter" idx="5"/>
          </p:nvPr>
        </p:nvSpPr>
        <p:spPr/>
        <p:txBody>
          <a:bodyPr/>
          <a:lstStyle/>
          <a:p>
            <a:fld id="{459EFDEE-0665-477F-B437-79ED91B2B433}" type="slidenum">
              <a:rPr lang="en-US" smtClean="0"/>
              <a:t>72</a:t>
            </a:fld>
            <a:endParaRPr lang="en-US"/>
          </a:p>
        </p:txBody>
      </p:sp>
    </p:spTree>
    <p:extLst>
      <p:ext uri="{BB962C8B-B14F-4D97-AF65-F5344CB8AC3E}">
        <p14:creationId xmlns:p14="http://schemas.microsoft.com/office/powerpoint/2010/main" val="329561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3128A9A0-3AB2-4803-85AA-74CF4A95AAE7}"/>
              </a:ext>
            </a:extLst>
          </p:cNvPr>
          <p:cNvSpPr>
            <a:spLocks noGrp="1" noRot="1" noChangeAspect="1" noChangeArrowheads="1" noTextEdit="1"/>
          </p:cNvSpPr>
          <p:nvPr>
            <p:ph type="sldImg"/>
          </p:nvPr>
        </p:nvSpPr>
        <p:spPr>
          <a:xfrm>
            <a:off x="393700" y="692150"/>
            <a:ext cx="6070600" cy="3416300"/>
          </a:xfrm>
          <a:ln/>
        </p:spPr>
      </p:sp>
      <p:sp>
        <p:nvSpPr>
          <p:cNvPr id="119811" name="Notes Placeholder 2">
            <a:extLst>
              <a:ext uri="{FF2B5EF4-FFF2-40B4-BE49-F238E27FC236}">
                <a16:creationId xmlns:a16="http://schemas.microsoft.com/office/drawing/2014/main" id="{F551FE70-9F69-4FE7-B43F-E53203D80FA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He first wrote a paper of managing data through RDMBS in 1970. He worked for IBM</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  TRUE</a:t>
            </a:r>
          </a:p>
          <a:p>
            <a:r>
              <a:rPr lang="en-US" sz="1200" kern="1200" dirty="0">
                <a:solidFill>
                  <a:schemeClr val="tx1"/>
                </a:solidFill>
                <a:effectLst/>
                <a:latin typeface="+mn-lt"/>
                <a:ea typeface="+mn-ea"/>
                <a:cs typeface="+mn-cs"/>
              </a:rPr>
              <a:t>Diff: 2      Page Ref:162</a:t>
            </a:r>
          </a:p>
          <a:p>
            <a:r>
              <a:rPr lang="en-US" sz="1200" kern="1200" dirty="0">
                <a:solidFill>
                  <a:schemeClr val="tx1"/>
                </a:solidFill>
                <a:effectLst/>
                <a:latin typeface="+mn-lt"/>
                <a:ea typeface="+mn-ea"/>
                <a:cs typeface="+mn-cs"/>
              </a:rPr>
              <a:t>Topic:  Integrity Constraints</a:t>
            </a:r>
          </a:p>
          <a:p>
            <a:r>
              <a:rPr lang="en-US" sz="1200" kern="1200" dirty="0">
                <a:solidFill>
                  <a:schemeClr val="tx1"/>
                </a:solidFill>
                <a:effectLst/>
                <a:latin typeface="+mn-lt"/>
                <a:ea typeface="+mn-ea"/>
                <a:cs typeface="+mn-cs"/>
              </a:rPr>
              <a:t>AACSB:  Use of Information Technology</a:t>
            </a:r>
          </a:p>
          <a:p>
            <a:r>
              <a:rPr lang="en-US" sz="1200" kern="1200" dirty="0">
                <a:solidFill>
                  <a:schemeClr val="tx1"/>
                </a:solidFill>
                <a:effectLst/>
                <a:latin typeface="+mn-lt"/>
                <a:ea typeface="+mn-ea"/>
                <a:cs typeface="+mn-cs"/>
              </a:rPr>
              <a:t>Subtopic:  Referential Integrity</a:t>
            </a:r>
          </a:p>
          <a:p>
            <a:endParaRPr lang="en-US" dirty="0"/>
          </a:p>
        </p:txBody>
      </p:sp>
      <p:sp>
        <p:nvSpPr>
          <p:cNvPr id="4" name="Slide Number Placeholder 3"/>
          <p:cNvSpPr>
            <a:spLocks noGrp="1"/>
          </p:cNvSpPr>
          <p:nvPr>
            <p:ph type="sldNum" sz="quarter" idx="5"/>
          </p:nvPr>
        </p:nvSpPr>
        <p:spPr/>
        <p:txBody>
          <a:bodyPr/>
          <a:lstStyle/>
          <a:p>
            <a:fld id="{459EFDEE-0665-477F-B437-79ED91B2B433}" type="slidenum">
              <a:rPr lang="en-US" smtClean="0"/>
              <a:t>73</a:t>
            </a:fld>
            <a:endParaRPr lang="en-US"/>
          </a:p>
        </p:txBody>
      </p:sp>
    </p:spTree>
    <p:extLst>
      <p:ext uri="{BB962C8B-B14F-4D97-AF65-F5344CB8AC3E}">
        <p14:creationId xmlns:p14="http://schemas.microsoft.com/office/powerpoint/2010/main" val="32660044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a:t>
            </a:r>
          </a:p>
          <a:p>
            <a:r>
              <a:rPr lang="en-US" dirty="0"/>
              <a:t>Diff: 2      Page Ref:125</a:t>
            </a:r>
          </a:p>
          <a:p>
            <a:r>
              <a:rPr lang="en-US" dirty="0"/>
              <a:t>Topic:  Specifying Constraints in Supertype/Subtype Relationships</a:t>
            </a:r>
          </a:p>
          <a:p>
            <a:r>
              <a:rPr lang="en-US" dirty="0"/>
              <a:t>AACSB:  Analytic Skills, Use of Information Technology</a:t>
            </a:r>
          </a:p>
          <a:p>
            <a:r>
              <a:rPr lang="en-US" dirty="0"/>
              <a:t>Subtopic:  Defining Subtype/Supertype Hierarchies</a:t>
            </a:r>
          </a:p>
          <a:p>
            <a:endParaRPr lang="en-US" dirty="0"/>
          </a:p>
        </p:txBody>
      </p:sp>
      <p:sp>
        <p:nvSpPr>
          <p:cNvPr id="4" name="Slide Number Placeholder 3"/>
          <p:cNvSpPr>
            <a:spLocks noGrp="1"/>
          </p:cNvSpPr>
          <p:nvPr>
            <p:ph type="sldNum" sz="quarter" idx="5"/>
          </p:nvPr>
        </p:nvSpPr>
        <p:spPr/>
        <p:txBody>
          <a:bodyPr/>
          <a:lstStyle/>
          <a:p>
            <a:fld id="{459EFDEE-0665-477F-B437-79ED91B2B433}" type="slidenum">
              <a:rPr lang="en-US" smtClean="0"/>
              <a:t>74</a:t>
            </a:fld>
            <a:endParaRPr lang="en-US"/>
          </a:p>
        </p:txBody>
      </p:sp>
    </p:spTree>
    <p:extLst>
      <p:ext uri="{BB962C8B-B14F-4D97-AF65-F5344CB8AC3E}">
        <p14:creationId xmlns:p14="http://schemas.microsoft.com/office/powerpoint/2010/main" val="17094285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B</a:t>
            </a:r>
          </a:p>
          <a:p>
            <a:r>
              <a:rPr lang="en-US" dirty="0"/>
              <a:t>Diff: 2      Page Ref:127</a:t>
            </a:r>
          </a:p>
          <a:p>
            <a:r>
              <a:rPr lang="en-US" dirty="0"/>
              <a:t>Topic:  Supertype/Subtype Hierarchies</a:t>
            </a:r>
          </a:p>
          <a:p>
            <a:r>
              <a:rPr lang="en-US" dirty="0"/>
              <a:t>AACSB:  Reflective Thinking</a:t>
            </a:r>
          </a:p>
          <a:p>
            <a:r>
              <a:rPr lang="en-US" dirty="0"/>
              <a:t>Subtopic:  Summary of Supertype/Subtype Hierarchies</a:t>
            </a:r>
          </a:p>
          <a:p>
            <a:endParaRPr lang="en-US" dirty="0"/>
          </a:p>
        </p:txBody>
      </p:sp>
      <p:sp>
        <p:nvSpPr>
          <p:cNvPr id="4" name="Slide Number Placeholder 3"/>
          <p:cNvSpPr>
            <a:spLocks noGrp="1"/>
          </p:cNvSpPr>
          <p:nvPr>
            <p:ph type="sldNum" sz="quarter" idx="5"/>
          </p:nvPr>
        </p:nvSpPr>
        <p:spPr/>
        <p:txBody>
          <a:bodyPr/>
          <a:lstStyle/>
          <a:p>
            <a:fld id="{459EFDEE-0665-477F-B437-79ED91B2B433}" type="slidenum">
              <a:rPr lang="en-US" smtClean="0"/>
              <a:t>75</a:t>
            </a:fld>
            <a:endParaRPr lang="en-US"/>
          </a:p>
        </p:txBody>
      </p:sp>
    </p:spTree>
    <p:extLst>
      <p:ext uri="{BB962C8B-B14F-4D97-AF65-F5344CB8AC3E}">
        <p14:creationId xmlns:p14="http://schemas.microsoft.com/office/powerpoint/2010/main" val="16215878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TRUE</a:t>
            </a:r>
          </a:p>
          <a:p>
            <a:r>
              <a:rPr lang="en-US" dirty="0"/>
              <a:t>Diff: 1      Page Ref:121</a:t>
            </a:r>
          </a:p>
          <a:p>
            <a:r>
              <a:rPr lang="en-US" dirty="0"/>
              <a:t>Topic:  Specifying Constraints in Supertype/Subtype Relationships</a:t>
            </a:r>
          </a:p>
          <a:p>
            <a:r>
              <a:rPr lang="en-US" dirty="0"/>
              <a:t>AACSB:  Use of Information Technology</a:t>
            </a:r>
          </a:p>
          <a:p>
            <a:r>
              <a:rPr lang="en-US" dirty="0"/>
              <a:t>Subtopic:  Specifying Completeness Constraints</a:t>
            </a:r>
          </a:p>
          <a:p>
            <a:endParaRPr lang="en-US" dirty="0"/>
          </a:p>
        </p:txBody>
      </p:sp>
      <p:sp>
        <p:nvSpPr>
          <p:cNvPr id="4" name="Slide Number Placeholder 3"/>
          <p:cNvSpPr>
            <a:spLocks noGrp="1"/>
          </p:cNvSpPr>
          <p:nvPr>
            <p:ph type="sldNum" sz="quarter" idx="5"/>
          </p:nvPr>
        </p:nvSpPr>
        <p:spPr/>
        <p:txBody>
          <a:bodyPr/>
          <a:lstStyle/>
          <a:p>
            <a:fld id="{459EFDEE-0665-477F-B437-79ED91B2B433}" type="slidenum">
              <a:rPr lang="en-US" smtClean="0"/>
              <a:t>76</a:t>
            </a:fld>
            <a:endParaRPr lang="en-US"/>
          </a:p>
        </p:txBody>
      </p:sp>
    </p:spTree>
    <p:extLst>
      <p:ext uri="{BB962C8B-B14F-4D97-AF65-F5344CB8AC3E}">
        <p14:creationId xmlns:p14="http://schemas.microsoft.com/office/powerpoint/2010/main" val="3594569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C</a:t>
            </a:r>
          </a:p>
          <a:p>
            <a:r>
              <a:rPr lang="en-US" dirty="0"/>
              <a:t>Diff: 2      Page Ref:213</a:t>
            </a:r>
          </a:p>
          <a:p>
            <a:r>
              <a:rPr lang="en-US" dirty="0"/>
              <a:t>Topic:  Designing Fields</a:t>
            </a:r>
          </a:p>
          <a:p>
            <a:r>
              <a:rPr lang="en-US" dirty="0"/>
              <a:t>AACSB:  Use of Information Technology</a:t>
            </a:r>
          </a:p>
          <a:p>
            <a:r>
              <a:rPr lang="en-US" dirty="0"/>
              <a:t>Subtopic:  Coding Techniques</a:t>
            </a:r>
          </a:p>
          <a:p>
            <a:endParaRPr lang="en-US" dirty="0"/>
          </a:p>
        </p:txBody>
      </p:sp>
      <p:sp>
        <p:nvSpPr>
          <p:cNvPr id="4" name="Slide Number Placeholder 3"/>
          <p:cNvSpPr>
            <a:spLocks noGrp="1"/>
          </p:cNvSpPr>
          <p:nvPr>
            <p:ph type="sldNum" sz="quarter" idx="5"/>
          </p:nvPr>
        </p:nvSpPr>
        <p:spPr/>
        <p:txBody>
          <a:bodyPr/>
          <a:lstStyle/>
          <a:p>
            <a:fld id="{459EFDEE-0665-477F-B437-79ED91B2B433}" type="slidenum">
              <a:rPr lang="en-US" smtClean="0"/>
              <a:t>77</a:t>
            </a:fld>
            <a:endParaRPr lang="en-US"/>
          </a:p>
        </p:txBody>
      </p:sp>
    </p:spTree>
    <p:extLst>
      <p:ext uri="{BB962C8B-B14F-4D97-AF65-F5344CB8AC3E}">
        <p14:creationId xmlns:p14="http://schemas.microsoft.com/office/powerpoint/2010/main" val="41838136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B</a:t>
            </a:r>
          </a:p>
          <a:p>
            <a:r>
              <a:rPr lang="en-US" dirty="0"/>
              <a:t>Diff: 1      Page Ref:218</a:t>
            </a:r>
          </a:p>
          <a:p>
            <a:r>
              <a:rPr lang="en-US" dirty="0"/>
              <a:t>Topic:  </a:t>
            </a:r>
            <a:r>
              <a:rPr lang="en-US" dirty="0" err="1"/>
              <a:t>Denormalizing</a:t>
            </a:r>
            <a:r>
              <a:rPr lang="en-US" dirty="0"/>
              <a:t> and Partitioning Data</a:t>
            </a:r>
          </a:p>
          <a:p>
            <a:r>
              <a:rPr lang="en-US" dirty="0"/>
              <a:t>AACSB:  Analytic Skills, Use of Information Technology</a:t>
            </a:r>
          </a:p>
          <a:p>
            <a:r>
              <a:rPr lang="en-US" dirty="0"/>
              <a:t>Subtopic:  Partitioning</a:t>
            </a:r>
          </a:p>
          <a:p>
            <a:endParaRPr lang="en-US" dirty="0"/>
          </a:p>
        </p:txBody>
      </p:sp>
      <p:sp>
        <p:nvSpPr>
          <p:cNvPr id="4" name="Slide Number Placeholder 3"/>
          <p:cNvSpPr>
            <a:spLocks noGrp="1"/>
          </p:cNvSpPr>
          <p:nvPr>
            <p:ph type="sldNum" sz="quarter" idx="5"/>
          </p:nvPr>
        </p:nvSpPr>
        <p:spPr/>
        <p:txBody>
          <a:bodyPr/>
          <a:lstStyle/>
          <a:p>
            <a:fld id="{459EFDEE-0665-477F-B437-79ED91B2B433}" type="slidenum">
              <a:rPr lang="en-US" smtClean="0"/>
              <a:t>78</a:t>
            </a:fld>
            <a:endParaRPr lang="en-US"/>
          </a:p>
        </p:txBody>
      </p:sp>
    </p:spTree>
    <p:extLst>
      <p:ext uri="{BB962C8B-B14F-4D97-AF65-F5344CB8AC3E}">
        <p14:creationId xmlns:p14="http://schemas.microsoft.com/office/powerpoint/2010/main" val="876228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D</a:t>
            </a:r>
          </a:p>
          <a:p>
            <a:r>
              <a:rPr lang="en-US" dirty="0"/>
              <a:t>Diff: 1      Page Ref:230</a:t>
            </a:r>
          </a:p>
          <a:p>
            <a:r>
              <a:rPr lang="en-US" dirty="0"/>
              <a:t>Topic:  Using and Selecting Indexes</a:t>
            </a:r>
          </a:p>
          <a:p>
            <a:r>
              <a:rPr lang="en-US" dirty="0"/>
              <a:t>AACSB:  Analytic Skills, Use of Information Technology</a:t>
            </a:r>
          </a:p>
          <a:p>
            <a:endParaRPr lang="en-US" dirty="0"/>
          </a:p>
        </p:txBody>
      </p:sp>
      <p:sp>
        <p:nvSpPr>
          <p:cNvPr id="4" name="Slide Number Placeholder 3"/>
          <p:cNvSpPr>
            <a:spLocks noGrp="1"/>
          </p:cNvSpPr>
          <p:nvPr>
            <p:ph type="sldNum" sz="quarter" idx="5"/>
          </p:nvPr>
        </p:nvSpPr>
        <p:spPr/>
        <p:txBody>
          <a:bodyPr/>
          <a:lstStyle/>
          <a:p>
            <a:fld id="{459EFDEE-0665-477F-B437-79ED91B2B433}" type="slidenum">
              <a:rPr lang="en-US" smtClean="0"/>
              <a:t>79</a:t>
            </a:fld>
            <a:endParaRPr lang="en-US"/>
          </a:p>
        </p:txBody>
      </p:sp>
    </p:spTree>
    <p:extLst>
      <p:ext uri="{BB962C8B-B14F-4D97-AF65-F5344CB8AC3E}">
        <p14:creationId xmlns:p14="http://schemas.microsoft.com/office/powerpoint/2010/main" val="195506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02F95CD-4FBF-4CEC-A2CE-1E44A8C76DE7}"/>
              </a:ext>
            </a:extLst>
          </p:cNvPr>
          <p:cNvSpPr>
            <a:spLocks noGrp="1" noRot="1" noChangeAspect="1" noChangeArrowheads="1" noTextEdit="1"/>
          </p:cNvSpPr>
          <p:nvPr>
            <p:ph type="sldImg"/>
          </p:nvPr>
        </p:nvSpPr>
        <p:spPr>
          <a:xfrm>
            <a:off x="393700" y="692150"/>
            <a:ext cx="6070600" cy="3416300"/>
          </a:xfrm>
          <a:ln/>
        </p:spPr>
      </p:sp>
      <p:sp>
        <p:nvSpPr>
          <p:cNvPr id="9219" name="Notes Placeholder 2">
            <a:extLst>
              <a:ext uri="{FF2B5EF4-FFF2-40B4-BE49-F238E27FC236}">
                <a16:creationId xmlns:a16="http://schemas.microsoft.com/office/drawing/2014/main" id="{4F312872-6ED8-4C2A-8D0B-514470326898}"/>
              </a:ext>
            </a:extLst>
          </p:cNvPr>
          <p:cNvSpPr>
            <a:spLocks noGrp="1"/>
          </p:cNvSpPr>
          <p:nvPr>
            <p:ph type="body" idx="1"/>
          </p:nvPr>
        </p:nvSpPr>
        <p:spPr>
          <a:ln w="9525"/>
        </p:spPr>
        <p:txBody>
          <a:bodyPr/>
          <a:lstStyle/>
          <a:p>
            <a:pPr eaLnBrk="1" hangingPunct="1">
              <a:defRPr/>
            </a:pPr>
            <a:r>
              <a:rPr lang="en-US" altLang="en-US" dirty="0">
                <a:cs typeface="Arial" panose="020B0604020202020204" pitchFamily="34" charset="0"/>
              </a:rPr>
              <a:t>As part of any organization, data model is a representation of a business. It is an expression of business rules! </a:t>
            </a:r>
          </a:p>
          <a:p>
            <a:pPr eaLnBrk="1" hangingPunct="1">
              <a:defRPr/>
            </a:pPr>
            <a:r>
              <a:rPr lang="en-US" altLang="en-US" dirty="0">
                <a:cs typeface="Arial" panose="020B0604020202020204" pitchFamily="34" charset="0"/>
              </a:rPr>
              <a:t>To design good data models, we need good business rules expressed clearly </a:t>
            </a:r>
          </a:p>
          <a:p>
            <a:pPr eaLnBrk="1" hangingPunct="1">
              <a:defRPr/>
            </a:pPr>
            <a:endParaRPr lang="en-US" altLang="en-US" dirty="0">
              <a:cs typeface="Arial" panose="020B0604020202020204" pitchFamily="34" charset="0"/>
            </a:endParaRPr>
          </a:p>
          <a:p>
            <a:pPr eaLnBrk="1" hangingPunct="1">
              <a:defRPr/>
            </a:pPr>
            <a:r>
              <a:rPr lang="en-US" dirty="0">
                <a:solidFill>
                  <a:srgbClr val="000000"/>
                </a:solidFill>
                <a:effectLst>
                  <a:outerShdw blurRad="38100" dist="38100" dir="2700000" algn="tl">
                    <a:srgbClr val="FFFFFF"/>
                  </a:outerShdw>
                </a:effectLst>
              </a:rPr>
              <a:t>Are statements that define or constrain some aspect of the business -&gt; if you are  a pizza shop, one of your business rules may be: we only deliver within 5 miles radius of our location. Or we only deliver within our zip code</a:t>
            </a:r>
          </a:p>
          <a:p>
            <a:pPr eaLnBrk="1" hangingPunct="1">
              <a:defRPr/>
            </a:pPr>
            <a:r>
              <a:rPr lang="en-US" dirty="0">
                <a:solidFill>
                  <a:srgbClr val="000000"/>
                </a:solidFill>
                <a:effectLst>
                  <a:outerShdw blurRad="38100" dist="38100" dir="2700000" algn="tl">
                    <a:srgbClr val="FFFFFF"/>
                  </a:outerShdw>
                </a:effectLst>
              </a:rPr>
              <a:t>Are derived from policies, procedures, events, functions – in this example, that would be a company policy. </a:t>
            </a:r>
          </a:p>
          <a:p>
            <a:pPr eaLnBrk="1" hangingPunct="1">
              <a:defRPr/>
            </a:pPr>
            <a:r>
              <a:rPr lang="en-US" dirty="0">
                <a:solidFill>
                  <a:srgbClr val="000000"/>
                </a:solidFill>
                <a:effectLst>
                  <a:outerShdw blurRad="38100" dist="38100" dir="2700000" algn="tl">
                    <a:srgbClr val="FFFFFF"/>
                  </a:outerShdw>
                </a:effectLst>
              </a:rPr>
              <a:t>Assert business structure</a:t>
            </a:r>
          </a:p>
          <a:p>
            <a:pPr eaLnBrk="1" hangingPunct="1">
              <a:defRPr/>
            </a:pPr>
            <a:r>
              <a:rPr lang="en-US" dirty="0">
                <a:solidFill>
                  <a:srgbClr val="000000"/>
                </a:solidFill>
                <a:effectLst>
                  <a:outerShdw blurRad="38100" dist="38100" dir="2700000" algn="tl">
                    <a:srgbClr val="FFFFFF"/>
                  </a:outerShdw>
                </a:effectLst>
              </a:rPr>
              <a:t>Control/influence business behavior</a:t>
            </a:r>
          </a:p>
          <a:p>
            <a:pPr eaLnBrk="1" hangingPunct="1">
              <a:defRPr/>
            </a:pPr>
            <a:r>
              <a:rPr lang="en-US" dirty="0">
                <a:solidFill>
                  <a:srgbClr val="000000"/>
                </a:solidFill>
                <a:effectLst>
                  <a:outerShdw blurRad="38100" dist="38100" dir="2700000" algn="tl">
                    <a:srgbClr val="FFFFFF"/>
                  </a:outerShdw>
                </a:effectLst>
              </a:rPr>
              <a:t>Are expressed in terms familiar to end users</a:t>
            </a:r>
          </a:p>
          <a:p>
            <a:pPr eaLnBrk="1" hangingPunct="1">
              <a:defRPr/>
            </a:pPr>
            <a:r>
              <a:rPr lang="en-US" dirty="0">
                <a:solidFill>
                  <a:srgbClr val="000000"/>
                </a:solidFill>
                <a:effectLst>
                  <a:outerShdw blurRad="38100" dist="38100" dir="2700000" algn="tl">
                    <a:srgbClr val="FFFFFF"/>
                  </a:outerShdw>
                </a:effectLst>
              </a:rPr>
              <a:t>Are automated through DBMS software</a:t>
            </a:r>
          </a:p>
          <a:p>
            <a:pPr eaLnBrk="1" hangingPunct="1">
              <a:defRPr/>
            </a:pPr>
            <a:endParaRPr lang="en-US" altLang="en-US" dirty="0">
              <a:cs typeface="Arial" panose="020B0604020202020204" pitchFamily="34" charset="0"/>
            </a:endParaRPr>
          </a:p>
          <a:p>
            <a:pPr eaLnBrk="1" hangingPunct="1">
              <a:defRPr/>
            </a:pPr>
            <a:endParaRPr lang="en-US" altLang="en-US" dirty="0">
              <a:cs typeface="Arial" panose="020B0604020202020204" pitchFamily="34" charset="0"/>
            </a:endParaRPr>
          </a:p>
          <a:p>
            <a:pPr eaLnBrk="1" hangingPunct="1">
              <a:defRPr/>
            </a:pPr>
            <a:endParaRPr lang="en-US" altLang="en-US" dirty="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E10D58A0-604A-4C80-A820-32774896036E}"/>
              </a:ext>
            </a:extLst>
          </p:cNvPr>
          <p:cNvSpPr>
            <a:spLocks noGrp="1" noRot="1" noChangeAspect="1" noChangeArrowheads="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FCD2A190-1227-4BA2-B2F2-429F8222A076}"/>
              </a:ext>
            </a:extLst>
          </p:cNvPr>
          <p:cNvSpPr>
            <a:spLocks noGrp="1"/>
          </p:cNvSpPr>
          <p:nvPr>
            <p:ph type="body" idx="1"/>
          </p:nvPr>
        </p:nvSpPr>
        <p:spPr>
          <a:ln w="9525"/>
        </p:spPr>
        <p:txBody>
          <a:bodyPr/>
          <a:lstStyle/>
          <a:p>
            <a:pPr eaLnBrk="1" hangingPunct="1">
              <a:lnSpc>
                <a:spcPct val="80000"/>
              </a:lnSpc>
              <a:defRPr/>
            </a:pPr>
            <a:r>
              <a:rPr lang="en-US" dirty="0">
                <a:solidFill>
                  <a:srgbClr val="000000"/>
                </a:solidFill>
                <a:effectLst>
                  <a:outerShdw blurRad="38100" dist="38100" dir="2700000" algn="tl">
                    <a:srgbClr val="FFFFFF"/>
                  </a:outerShdw>
                </a:effectLst>
              </a:rPr>
              <a:t>Declarative–what, not how -&gt; drives must deliver only within 5-mile radius. Don’t have to mention they have to used GPS.</a:t>
            </a:r>
          </a:p>
          <a:p>
            <a:pPr eaLnBrk="1" hangingPunct="1">
              <a:lnSpc>
                <a:spcPct val="80000"/>
              </a:lnSpc>
              <a:defRPr/>
            </a:pPr>
            <a:r>
              <a:rPr lang="en-US" dirty="0">
                <a:solidFill>
                  <a:srgbClr val="000000"/>
                </a:solidFill>
                <a:effectLst>
                  <a:outerShdw blurRad="38100" dist="38100" dir="2700000" algn="tl">
                    <a:srgbClr val="FFFFFF"/>
                  </a:outerShdw>
                </a:effectLst>
              </a:rPr>
              <a:t>Precise–clear, agreed-upon meaning </a:t>
            </a:r>
          </a:p>
          <a:p>
            <a:pPr eaLnBrk="1" hangingPunct="1">
              <a:lnSpc>
                <a:spcPct val="80000"/>
              </a:lnSpc>
              <a:defRPr/>
            </a:pPr>
            <a:r>
              <a:rPr lang="en-US" dirty="0">
                <a:solidFill>
                  <a:srgbClr val="000000"/>
                </a:solidFill>
                <a:effectLst>
                  <a:outerShdw blurRad="38100" dist="38100" dir="2700000" algn="tl">
                    <a:srgbClr val="FFFFFF"/>
                  </a:outerShdw>
                </a:effectLst>
              </a:rPr>
              <a:t>Atomic–one statement</a:t>
            </a:r>
          </a:p>
          <a:p>
            <a:pPr eaLnBrk="1" hangingPunct="1">
              <a:lnSpc>
                <a:spcPct val="80000"/>
              </a:lnSpc>
              <a:defRPr/>
            </a:pPr>
            <a:r>
              <a:rPr lang="en-US" dirty="0">
                <a:solidFill>
                  <a:srgbClr val="000000"/>
                </a:solidFill>
                <a:effectLst>
                  <a:outerShdw blurRad="38100" dist="38100" dir="2700000" algn="tl">
                    <a:srgbClr val="FFFFFF"/>
                  </a:outerShdw>
                </a:effectLst>
              </a:rPr>
              <a:t>Consistent–internally and externally</a:t>
            </a:r>
          </a:p>
          <a:p>
            <a:pPr eaLnBrk="1" hangingPunct="1">
              <a:lnSpc>
                <a:spcPct val="80000"/>
              </a:lnSpc>
              <a:defRPr/>
            </a:pPr>
            <a:r>
              <a:rPr lang="en-US" dirty="0">
                <a:solidFill>
                  <a:srgbClr val="000000"/>
                </a:solidFill>
                <a:effectLst>
                  <a:outerShdw blurRad="38100" dist="38100" dir="2700000" algn="tl">
                    <a:srgbClr val="FFFFFF"/>
                  </a:outerShdw>
                </a:effectLst>
              </a:rPr>
              <a:t>Expressible–structured, natural language</a:t>
            </a:r>
          </a:p>
          <a:p>
            <a:pPr eaLnBrk="1" hangingPunct="1">
              <a:lnSpc>
                <a:spcPct val="80000"/>
              </a:lnSpc>
              <a:defRPr/>
            </a:pPr>
            <a:r>
              <a:rPr lang="en-US" dirty="0">
                <a:solidFill>
                  <a:srgbClr val="000000"/>
                </a:solidFill>
                <a:effectLst>
                  <a:outerShdw blurRad="38100" dist="38100" dir="2700000" algn="tl">
                    <a:srgbClr val="FFFFFF"/>
                  </a:outerShdw>
                </a:effectLst>
              </a:rPr>
              <a:t>Distinct–non-redundant</a:t>
            </a:r>
          </a:p>
          <a:p>
            <a:pPr eaLnBrk="1" hangingPunct="1">
              <a:lnSpc>
                <a:spcPct val="80000"/>
              </a:lnSpc>
              <a:defRPr/>
            </a:pPr>
            <a:r>
              <a:rPr lang="en-US" dirty="0">
                <a:solidFill>
                  <a:srgbClr val="000000"/>
                </a:solidFill>
                <a:effectLst>
                  <a:outerShdw blurRad="38100" dist="38100" dir="2700000" algn="tl">
                    <a:srgbClr val="FFFFFF"/>
                  </a:outerShdw>
                </a:effectLst>
              </a:rPr>
              <a:t>Business-oriented–understood by businesspeople</a:t>
            </a:r>
          </a:p>
          <a:p>
            <a:pPr eaLnBrk="1" hangingPunct="1">
              <a:lnSpc>
                <a:spcPct val="80000"/>
              </a:lnSpc>
              <a:defRPr/>
            </a:pPr>
            <a:endParaRPr lang="en-US" dirty="0">
              <a:solidFill>
                <a:srgbClr val="000000"/>
              </a:solidFill>
              <a:effectLst>
                <a:outerShdw blurRad="38100" dist="38100" dir="2700000" algn="tl">
                  <a:srgbClr val="FFFFFF"/>
                </a:outerShdw>
              </a:effectLst>
            </a:endParaRPr>
          </a:p>
          <a:p>
            <a:pPr eaLnBrk="1" hangingPunct="1">
              <a:defRPr/>
            </a:pPr>
            <a:endParaRPr lang="en-US" altLang="en-US" dirty="0">
              <a:cs typeface="Arial" panose="020B0604020202020204" pitchFamily="34" charset="0"/>
            </a:endParaRPr>
          </a:p>
          <a:p>
            <a:pPr eaLnBrk="1" hangingPunct="1">
              <a:defRPr/>
            </a:pPr>
            <a:r>
              <a:rPr lang="en-US" altLang="en-US" dirty="0">
                <a:cs typeface="Arial" panose="020B0604020202020204" pitchFamily="34" charset="0"/>
              </a:rPr>
              <a:t>Examples of a business rules:</a:t>
            </a:r>
          </a:p>
          <a:p>
            <a:pPr eaLnBrk="1" hangingPunct="1">
              <a:defRPr/>
            </a:pPr>
            <a:r>
              <a:rPr lang="en-US" altLang="en-US" dirty="0">
                <a:cs typeface="Arial" panose="020B0604020202020204" pitchFamily="34" charset="0"/>
              </a:rPr>
              <a:t>A car with more than 5k accumulated miles must be scheduled for service. </a:t>
            </a:r>
          </a:p>
          <a:p>
            <a:pPr eaLnBrk="1" hangingPunct="1">
              <a:defRPr/>
            </a:pPr>
            <a:r>
              <a:rPr lang="en-US" altLang="en-US" dirty="0">
                <a:cs typeface="Arial" panose="020B0604020202020204" pitchFamily="34" charset="0"/>
              </a:rPr>
              <a:t>To obtain your degree you must have an average GPA of 3.0</a:t>
            </a:r>
          </a:p>
          <a:p>
            <a:pPr eaLnBrk="1" hangingPunct="1">
              <a:lnSpc>
                <a:spcPct val="80000"/>
              </a:lnSpc>
              <a:defRPr/>
            </a:pPr>
            <a:endParaRPr lang="en-US" dirty="0">
              <a:solidFill>
                <a:srgbClr val="000000"/>
              </a:solidFill>
              <a:effectLst>
                <a:outerShdw blurRad="38100" dist="38100" dir="2700000" algn="tl">
                  <a:srgbClr val="FFFFFF"/>
                </a:outerShdw>
              </a:effectLs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D1B35CF-65E6-4D3D-BF5F-4969ADC8EBBE}"/>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3555" name="Rectangle 3">
            <a:extLst>
              <a:ext uri="{FF2B5EF4-FFF2-40B4-BE49-F238E27FC236}">
                <a16:creationId xmlns:a16="http://schemas.microsoft.com/office/drawing/2014/main" id="{86F5F318-DE36-46AC-8F53-DBFE6CBC83A3}"/>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3</a:t>
            </a:r>
          </a:p>
        </p:txBody>
      </p:sp>
      <p:sp>
        <p:nvSpPr>
          <p:cNvPr id="23556" name="Rectangle 4">
            <a:extLst>
              <a:ext uri="{FF2B5EF4-FFF2-40B4-BE49-F238E27FC236}">
                <a16:creationId xmlns:a16="http://schemas.microsoft.com/office/drawing/2014/main" id="{B81B1D25-2B33-4802-A696-282B2F77DEA4}"/>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3557" name="Rectangle 5">
            <a:extLst>
              <a:ext uri="{FF2B5EF4-FFF2-40B4-BE49-F238E27FC236}">
                <a16:creationId xmlns:a16="http://schemas.microsoft.com/office/drawing/2014/main" id="{ABA3F84B-8C4E-4C4F-BE87-0D3FA806BF96}"/>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23558" name="Rectangle 6">
            <a:extLst>
              <a:ext uri="{FF2B5EF4-FFF2-40B4-BE49-F238E27FC236}">
                <a16:creationId xmlns:a16="http://schemas.microsoft.com/office/drawing/2014/main" id="{683EDD0A-77A5-4A12-8041-501D7DF0BD65}"/>
              </a:ext>
            </a:extLst>
          </p:cNvPr>
          <p:cNvSpPr>
            <a:spLocks noGrp="1" noRot="1" noChangeAspect="1" noChangeArrowheads="1" noTextEdit="1"/>
          </p:cNvSpPr>
          <p:nvPr>
            <p:ph type="sldImg"/>
          </p:nvPr>
        </p:nvSpPr>
        <p:spPr>
          <a:xfrm>
            <a:off x="393700" y="692150"/>
            <a:ext cx="6070600" cy="3416300"/>
          </a:xfrm>
          <a:ln cap="flat"/>
        </p:spPr>
      </p:sp>
      <p:sp>
        <p:nvSpPr>
          <p:cNvPr id="23559" name="Rectangle 7">
            <a:extLst>
              <a:ext uri="{FF2B5EF4-FFF2-40B4-BE49-F238E27FC236}">
                <a16:creationId xmlns:a16="http://schemas.microsoft.com/office/drawing/2014/main" id="{6E297EE3-66B2-4210-9945-5C2F1EBD012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You must know how to translate the diagram to English sentences. </a:t>
            </a:r>
          </a:p>
          <a:p>
            <a:pPr eaLnBrk="1" hangingPunct="1"/>
            <a:r>
              <a:rPr lang="en-US" altLang="en-US" dirty="0">
                <a:cs typeface="Arial" panose="020B0604020202020204" pitchFamily="34" charset="0"/>
              </a:rPr>
              <a:t>Keep in mind the words “may” and “must” to denote optional or required.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8A4E-D6A4-4C40-B9EC-331F59B21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D94F09-CF8B-4D29-A892-FD43376AB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05D8C-11A8-4685-B490-955496AA3874}"/>
              </a:ext>
            </a:extLst>
          </p:cNvPr>
          <p:cNvSpPr>
            <a:spLocks noGrp="1"/>
          </p:cNvSpPr>
          <p:nvPr>
            <p:ph type="dt" sz="half" idx="10"/>
          </p:nvPr>
        </p:nvSpPr>
        <p:spPr/>
        <p:txBody>
          <a:bodyPr/>
          <a:lstStyle/>
          <a:p>
            <a:fld id="{A0B51F6F-B19C-4AB2-8BD5-52AF6B240FD5}" type="datetimeFigureOut">
              <a:rPr lang="en-US" smtClean="0"/>
              <a:t>2/19/2020</a:t>
            </a:fld>
            <a:endParaRPr lang="en-US"/>
          </a:p>
        </p:txBody>
      </p:sp>
      <p:sp>
        <p:nvSpPr>
          <p:cNvPr id="5" name="Footer Placeholder 4">
            <a:extLst>
              <a:ext uri="{FF2B5EF4-FFF2-40B4-BE49-F238E27FC236}">
                <a16:creationId xmlns:a16="http://schemas.microsoft.com/office/drawing/2014/main" id="{E40BE300-CA3C-4FCB-B3F2-5C0EC2B7C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E542D-DD1F-4DA0-A283-189638A3B18F}"/>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50259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6E89-1E70-4E2A-9B97-00681D22BB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FCE2F4-C208-4E30-8999-FCBEBD1441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792AE-814F-4653-B8DA-DDD20ACAEDC7}"/>
              </a:ext>
            </a:extLst>
          </p:cNvPr>
          <p:cNvSpPr>
            <a:spLocks noGrp="1"/>
          </p:cNvSpPr>
          <p:nvPr>
            <p:ph type="dt" sz="half" idx="10"/>
          </p:nvPr>
        </p:nvSpPr>
        <p:spPr/>
        <p:txBody>
          <a:bodyPr/>
          <a:lstStyle/>
          <a:p>
            <a:fld id="{A0B51F6F-B19C-4AB2-8BD5-52AF6B240FD5}" type="datetimeFigureOut">
              <a:rPr lang="en-US" smtClean="0"/>
              <a:t>2/19/2020</a:t>
            </a:fld>
            <a:endParaRPr lang="en-US"/>
          </a:p>
        </p:txBody>
      </p:sp>
      <p:sp>
        <p:nvSpPr>
          <p:cNvPr id="5" name="Footer Placeholder 4">
            <a:extLst>
              <a:ext uri="{FF2B5EF4-FFF2-40B4-BE49-F238E27FC236}">
                <a16:creationId xmlns:a16="http://schemas.microsoft.com/office/drawing/2014/main" id="{313B054F-A910-4D9B-976A-21FC379F7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1EECD-B85E-44B1-A06A-74942735017A}"/>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128066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AB468-139E-4208-A45E-82CAAE494B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D66747-B168-4D48-B52D-B084EBADA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402BF-BADF-4A64-B343-58DA1BDF653D}"/>
              </a:ext>
            </a:extLst>
          </p:cNvPr>
          <p:cNvSpPr>
            <a:spLocks noGrp="1"/>
          </p:cNvSpPr>
          <p:nvPr>
            <p:ph type="dt" sz="half" idx="10"/>
          </p:nvPr>
        </p:nvSpPr>
        <p:spPr/>
        <p:txBody>
          <a:bodyPr/>
          <a:lstStyle/>
          <a:p>
            <a:fld id="{A0B51F6F-B19C-4AB2-8BD5-52AF6B240FD5}" type="datetimeFigureOut">
              <a:rPr lang="en-US" smtClean="0"/>
              <a:t>2/19/2020</a:t>
            </a:fld>
            <a:endParaRPr lang="en-US"/>
          </a:p>
        </p:txBody>
      </p:sp>
      <p:sp>
        <p:nvSpPr>
          <p:cNvPr id="5" name="Footer Placeholder 4">
            <a:extLst>
              <a:ext uri="{FF2B5EF4-FFF2-40B4-BE49-F238E27FC236}">
                <a16:creationId xmlns:a16="http://schemas.microsoft.com/office/drawing/2014/main" id="{35C5D8D8-4CA6-4DDD-B553-1807FE0DC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DD0AF-77BC-4E7D-A3C2-C0FA13A2F58A}"/>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337666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381000"/>
            <a:ext cx="109728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id="{4BF236C9-47FC-4D21-8418-DB572E39758F}"/>
              </a:ext>
            </a:extLst>
          </p:cNvPr>
          <p:cNvSpPr>
            <a:spLocks noGrp="1" noChangeArrowheads="1"/>
          </p:cNvSpPr>
          <p:nvPr>
            <p:ph type="sldNum" sz="quarter" idx="10"/>
          </p:nvPr>
        </p:nvSpPr>
        <p:spPr>
          <a:ln/>
        </p:spPr>
        <p:txBody>
          <a:bodyPr/>
          <a:lstStyle>
            <a:lvl1pPr>
              <a:defRPr/>
            </a:lvl1pPr>
          </a:lstStyle>
          <a:p>
            <a:pPr>
              <a:defRPr/>
            </a:pPr>
            <a:fld id="{257A10B5-D48E-4FF0-AD45-ADD4C72984D4}" type="slidenum">
              <a:rPr lang="en-US" altLang="en-US"/>
              <a:pPr>
                <a:defRPr/>
              </a:pPr>
              <a:t>‹#›</a:t>
            </a:fld>
            <a:endParaRPr lang="en-US" altLang="en-US"/>
          </a:p>
        </p:txBody>
      </p:sp>
    </p:spTree>
    <p:extLst>
      <p:ext uri="{BB962C8B-B14F-4D97-AF65-F5344CB8AC3E}">
        <p14:creationId xmlns:p14="http://schemas.microsoft.com/office/powerpoint/2010/main" val="166379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48B2-985B-4626-AB58-A290311DF4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CA03A2-2DD4-4B79-822E-D0ACCD1F1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E1720-82C7-49BC-8713-5FD513EA6AB3}"/>
              </a:ext>
            </a:extLst>
          </p:cNvPr>
          <p:cNvSpPr>
            <a:spLocks noGrp="1"/>
          </p:cNvSpPr>
          <p:nvPr>
            <p:ph type="dt" sz="half" idx="10"/>
          </p:nvPr>
        </p:nvSpPr>
        <p:spPr/>
        <p:txBody>
          <a:bodyPr/>
          <a:lstStyle/>
          <a:p>
            <a:fld id="{A0B51F6F-B19C-4AB2-8BD5-52AF6B240FD5}" type="datetimeFigureOut">
              <a:rPr lang="en-US" smtClean="0"/>
              <a:t>2/19/2020</a:t>
            </a:fld>
            <a:endParaRPr lang="en-US"/>
          </a:p>
        </p:txBody>
      </p:sp>
      <p:sp>
        <p:nvSpPr>
          <p:cNvPr id="5" name="Footer Placeholder 4">
            <a:extLst>
              <a:ext uri="{FF2B5EF4-FFF2-40B4-BE49-F238E27FC236}">
                <a16:creationId xmlns:a16="http://schemas.microsoft.com/office/drawing/2014/main" id="{56F07927-FB36-41AC-AE54-BC2E52CDF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8C942-69A6-4E84-8EFA-9F98D5805C25}"/>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184101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8BA5-1B08-490D-94B9-F9C555726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6F13EA-BE3A-4F4A-8AC5-6EE11725C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3E28B7-ACFB-4D6D-BF3B-51B3607D2783}"/>
              </a:ext>
            </a:extLst>
          </p:cNvPr>
          <p:cNvSpPr>
            <a:spLocks noGrp="1"/>
          </p:cNvSpPr>
          <p:nvPr>
            <p:ph type="dt" sz="half" idx="10"/>
          </p:nvPr>
        </p:nvSpPr>
        <p:spPr/>
        <p:txBody>
          <a:bodyPr/>
          <a:lstStyle/>
          <a:p>
            <a:fld id="{A0B51F6F-B19C-4AB2-8BD5-52AF6B240FD5}" type="datetimeFigureOut">
              <a:rPr lang="en-US" smtClean="0"/>
              <a:t>2/19/2020</a:t>
            </a:fld>
            <a:endParaRPr lang="en-US"/>
          </a:p>
        </p:txBody>
      </p:sp>
      <p:sp>
        <p:nvSpPr>
          <p:cNvPr id="5" name="Footer Placeholder 4">
            <a:extLst>
              <a:ext uri="{FF2B5EF4-FFF2-40B4-BE49-F238E27FC236}">
                <a16:creationId xmlns:a16="http://schemas.microsoft.com/office/drawing/2014/main" id="{165D054C-A3C6-41A0-8BFC-553752F33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A9DA4-57DD-45A3-9651-720EAF2B8124}"/>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91211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8690-7B7E-4753-A861-CD11C2759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15BB7-B2C8-474D-990B-623C97935A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A9FD2E-30F3-41E5-833E-291DF8AC76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C89F5-B7BE-40E7-80F2-A3915910DFC8}"/>
              </a:ext>
            </a:extLst>
          </p:cNvPr>
          <p:cNvSpPr>
            <a:spLocks noGrp="1"/>
          </p:cNvSpPr>
          <p:nvPr>
            <p:ph type="dt" sz="half" idx="10"/>
          </p:nvPr>
        </p:nvSpPr>
        <p:spPr/>
        <p:txBody>
          <a:bodyPr/>
          <a:lstStyle/>
          <a:p>
            <a:fld id="{A0B51F6F-B19C-4AB2-8BD5-52AF6B240FD5}" type="datetimeFigureOut">
              <a:rPr lang="en-US" smtClean="0"/>
              <a:t>2/19/2020</a:t>
            </a:fld>
            <a:endParaRPr lang="en-US"/>
          </a:p>
        </p:txBody>
      </p:sp>
      <p:sp>
        <p:nvSpPr>
          <p:cNvPr id="6" name="Footer Placeholder 5">
            <a:extLst>
              <a:ext uri="{FF2B5EF4-FFF2-40B4-BE49-F238E27FC236}">
                <a16:creationId xmlns:a16="http://schemas.microsoft.com/office/drawing/2014/main" id="{03521AEA-C2D9-4109-B3C4-52488C44C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0BC05-DB7C-4371-94E8-276384EAD83E}"/>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73923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9B0A-0766-47FE-B78D-5B3A2026AF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DD51FB-A1B8-4A5D-AEC8-005CFACB1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6AE3C-D93E-40AC-9EBD-02E3CE7CBF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75583-FADE-49C8-A1E8-B1D879071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2AE4AB-3474-420E-BEE3-6C7A25F475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71D596-8D11-4F8D-B91F-7A6CB232E8AF}"/>
              </a:ext>
            </a:extLst>
          </p:cNvPr>
          <p:cNvSpPr>
            <a:spLocks noGrp="1"/>
          </p:cNvSpPr>
          <p:nvPr>
            <p:ph type="dt" sz="half" idx="10"/>
          </p:nvPr>
        </p:nvSpPr>
        <p:spPr/>
        <p:txBody>
          <a:bodyPr/>
          <a:lstStyle/>
          <a:p>
            <a:fld id="{A0B51F6F-B19C-4AB2-8BD5-52AF6B240FD5}" type="datetimeFigureOut">
              <a:rPr lang="en-US" smtClean="0"/>
              <a:t>2/19/2020</a:t>
            </a:fld>
            <a:endParaRPr lang="en-US"/>
          </a:p>
        </p:txBody>
      </p:sp>
      <p:sp>
        <p:nvSpPr>
          <p:cNvPr id="8" name="Footer Placeholder 7">
            <a:extLst>
              <a:ext uri="{FF2B5EF4-FFF2-40B4-BE49-F238E27FC236}">
                <a16:creationId xmlns:a16="http://schemas.microsoft.com/office/drawing/2014/main" id="{4B7996AA-FEFC-4587-AB05-BF7D2345B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9F15F3-CF49-49CB-9941-1165E4F75EEB}"/>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04054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73-4B65-4E01-82EB-57D1998AB8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D64569-0D6F-4D7E-813A-744A2E6D994C}"/>
              </a:ext>
            </a:extLst>
          </p:cNvPr>
          <p:cNvSpPr>
            <a:spLocks noGrp="1"/>
          </p:cNvSpPr>
          <p:nvPr>
            <p:ph type="dt" sz="half" idx="10"/>
          </p:nvPr>
        </p:nvSpPr>
        <p:spPr/>
        <p:txBody>
          <a:bodyPr/>
          <a:lstStyle/>
          <a:p>
            <a:fld id="{A0B51F6F-B19C-4AB2-8BD5-52AF6B240FD5}" type="datetimeFigureOut">
              <a:rPr lang="en-US" smtClean="0"/>
              <a:t>2/19/2020</a:t>
            </a:fld>
            <a:endParaRPr lang="en-US"/>
          </a:p>
        </p:txBody>
      </p:sp>
      <p:sp>
        <p:nvSpPr>
          <p:cNvPr id="4" name="Footer Placeholder 3">
            <a:extLst>
              <a:ext uri="{FF2B5EF4-FFF2-40B4-BE49-F238E27FC236}">
                <a16:creationId xmlns:a16="http://schemas.microsoft.com/office/drawing/2014/main" id="{55180717-A3B7-4AAC-A10C-5D7FB68B0E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E34478-17B2-4539-B78F-2F1E38C10215}"/>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649949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F9601-822C-4F9E-B1A6-00C00DC56D87}"/>
              </a:ext>
            </a:extLst>
          </p:cNvPr>
          <p:cNvSpPr>
            <a:spLocks noGrp="1"/>
          </p:cNvSpPr>
          <p:nvPr>
            <p:ph type="dt" sz="half" idx="10"/>
          </p:nvPr>
        </p:nvSpPr>
        <p:spPr/>
        <p:txBody>
          <a:bodyPr/>
          <a:lstStyle/>
          <a:p>
            <a:fld id="{A0B51F6F-B19C-4AB2-8BD5-52AF6B240FD5}" type="datetimeFigureOut">
              <a:rPr lang="en-US" smtClean="0"/>
              <a:t>2/19/2020</a:t>
            </a:fld>
            <a:endParaRPr lang="en-US"/>
          </a:p>
        </p:txBody>
      </p:sp>
      <p:sp>
        <p:nvSpPr>
          <p:cNvPr id="3" name="Footer Placeholder 2">
            <a:extLst>
              <a:ext uri="{FF2B5EF4-FFF2-40B4-BE49-F238E27FC236}">
                <a16:creationId xmlns:a16="http://schemas.microsoft.com/office/drawing/2014/main" id="{BCD40A66-26D4-4891-BABD-A098980FA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C4D420-1ED1-489E-B7D2-9FC95889A521}"/>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12374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656F-20A1-401C-AEF8-B74E87104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F4A9B-2C2E-407F-9945-6BFFBF738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CCE464-05A4-4174-8D43-7D333280C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7BD5F-346E-484E-86CC-C8107B0B0D48}"/>
              </a:ext>
            </a:extLst>
          </p:cNvPr>
          <p:cNvSpPr>
            <a:spLocks noGrp="1"/>
          </p:cNvSpPr>
          <p:nvPr>
            <p:ph type="dt" sz="half" idx="10"/>
          </p:nvPr>
        </p:nvSpPr>
        <p:spPr/>
        <p:txBody>
          <a:bodyPr/>
          <a:lstStyle/>
          <a:p>
            <a:fld id="{A0B51F6F-B19C-4AB2-8BD5-52AF6B240FD5}" type="datetimeFigureOut">
              <a:rPr lang="en-US" smtClean="0"/>
              <a:t>2/19/2020</a:t>
            </a:fld>
            <a:endParaRPr lang="en-US"/>
          </a:p>
        </p:txBody>
      </p:sp>
      <p:sp>
        <p:nvSpPr>
          <p:cNvPr id="6" name="Footer Placeholder 5">
            <a:extLst>
              <a:ext uri="{FF2B5EF4-FFF2-40B4-BE49-F238E27FC236}">
                <a16:creationId xmlns:a16="http://schemas.microsoft.com/office/drawing/2014/main" id="{F9A78B38-96DA-4C82-AFA2-D8880334F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9E1FD-9A67-4C88-B793-081C4CB5FC5B}"/>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397510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D4D3-B2D1-4435-B00C-314A99A74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9440B4-022B-4719-BA0B-4C23961E9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40AB9B-32CF-4E30-B48F-CE371AE3D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E7CF5-29C6-46F9-A387-EDE288D90FA2}"/>
              </a:ext>
            </a:extLst>
          </p:cNvPr>
          <p:cNvSpPr>
            <a:spLocks noGrp="1"/>
          </p:cNvSpPr>
          <p:nvPr>
            <p:ph type="dt" sz="half" idx="10"/>
          </p:nvPr>
        </p:nvSpPr>
        <p:spPr/>
        <p:txBody>
          <a:bodyPr/>
          <a:lstStyle/>
          <a:p>
            <a:fld id="{A0B51F6F-B19C-4AB2-8BD5-52AF6B240FD5}" type="datetimeFigureOut">
              <a:rPr lang="en-US" smtClean="0"/>
              <a:t>2/19/2020</a:t>
            </a:fld>
            <a:endParaRPr lang="en-US"/>
          </a:p>
        </p:txBody>
      </p:sp>
      <p:sp>
        <p:nvSpPr>
          <p:cNvPr id="6" name="Footer Placeholder 5">
            <a:extLst>
              <a:ext uri="{FF2B5EF4-FFF2-40B4-BE49-F238E27FC236}">
                <a16:creationId xmlns:a16="http://schemas.microsoft.com/office/drawing/2014/main" id="{48484836-6934-4783-BC03-213F1370A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03705-2B32-4A8E-81D3-D082C361BD59}"/>
              </a:ext>
            </a:extLst>
          </p:cNvPr>
          <p:cNvSpPr>
            <a:spLocks noGrp="1"/>
          </p:cNvSpPr>
          <p:nvPr>
            <p:ph type="sldNum" sz="quarter" idx="12"/>
          </p:nvPr>
        </p:nvSpPr>
        <p:spPr/>
        <p:txBody>
          <a:bodyPr/>
          <a:lstStyle/>
          <a:p>
            <a:fld id="{A772B1D9-D753-405D-A82D-0E6F82CBCE4E}" type="slidenum">
              <a:rPr lang="en-US" smtClean="0"/>
              <a:t>‹#›</a:t>
            </a:fld>
            <a:endParaRPr lang="en-US"/>
          </a:p>
        </p:txBody>
      </p:sp>
    </p:spTree>
    <p:extLst>
      <p:ext uri="{BB962C8B-B14F-4D97-AF65-F5344CB8AC3E}">
        <p14:creationId xmlns:p14="http://schemas.microsoft.com/office/powerpoint/2010/main" val="203409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11526E-FF6A-422E-B4D8-6F00B6622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9B20A4-36E2-4020-8737-3140607B2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CCCD7-2DAB-4A3D-A6EA-031567297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51F6F-B19C-4AB2-8BD5-52AF6B240FD5}" type="datetimeFigureOut">
              <a:rPr lang="en-US" smtClean="0"/>
              <a:t>2/19/2020</a:t>
            </a:fld>
            <a:endParaRPr lang="en-US"/>
          </a:p>
        </p:txBody>
      </p:sp>
      <p:sp>
        <p:nvSpPr>
          <p:cNvPr id="5" name="Footer Placeholder 4">
            <a:extLst>
              <a:ext uri="{FF2B5EF4-FFF2-40B4-BE49-F238E27FC236}">
                <a16:creationId xmlns:a16="http://schemas.microsoft.com/office/drawing/2014/main" id="{FB235723-46F0-478A-8A01-C923E0D54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53C7A0-DEBA-4EB4-9E42-C5CE39FD9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2B1D9-D753-405D-A82D-0E6F82CBCE4E}" type="slidenum">
              <a:rPr lang="en-US" smtClean="0"/>
              <a:t>‹#›</a:t>
            </a:fld>
            <a:endParaRPr lang="en-US"/>
          </a:p>
        </p:txBody>
      </p:sp>
    </p:spTree>
    <p:extLst>
      <p:ext uri="{BB962C8B-B14F-4D97-AF65-F5344CB8AC3E}">
        <p14:creationId xmlns:p14="http://schemas.microsoft.com/office/powerpoint/2010/main" val="123339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145" y="1122363"/>
            <a:ext cx="10515600" cy="3782146"/>
          </a:xfrm>
        </p:spPr>
        <p:txBody>
          <a:bodyPr>
            <a:normAutofit/>
          </a:bodyPr>
          <a:lstStyle/>
          <a:p>
            <a:r>
              <a:rPr lang="en-US" b="1" dirty="0"/>
              <a:t>Mid Term Review</a:t>
            </a:r>
            <a:br>
              <a:rPr lang="en-US" b="1" dirty="0"/>
            </a:br>
            <a:br>
              <a:rPr lang="en-US" dirty="0"/>
            </a:br>
            <a:endParaRPr lang="en-US" dirty="0"/>
          </a:p>
        </p:txBody>
      </p:sp>
      <p:sp>
        <p:nvSpPr>
          <p:cNvPr id="3" name="Subtitle 2"/>
          <p:cNvSpPr>
            <a:spLocks noGrp="1"/>
          </p:cNvSpPr>
          <p:nvPr>
            <p:ph type="subTitle" idx="1"/>
          </p:nvPr>
        </p:nvSpPr>
        <p:spPr/>
        <p:txBody>
          <a:bodyPr/>
          <a:lstStyle/>
          <a:p>
            <a:r>
              <a:rPr lang="en-US" b="1" dirty="0"/>
              <a:t>INFO 6210-01– Monday 6:00 PM – 9:30PM</a:t>
            </a:r>
          </a:p>
          <a:p>
            <a:r>
              <a:rPr lang="en-US" b="1" dirty="0"/>
              <a:t>Manuel Montrond</a:t>
            </a:r>
          </a:p>
        </p:txBody>
      </p:sp>
      <p:sp>
        <p:nvSpPr>
          <p:cNvPr id="4" name="Rectangle 3"/>
          <p:cNvSpPr/>
          <p:nvPr/>
        </p:nvSpPr>
        <p:spPr>
          <a:xfrm>
            <a:off x="3969424" y="3244334"/>
            <a:ext cx="3950633" cy="369332"/>
          </a:xfrm>
          <a:prstGeom prst="rect">
            <a:avLst/>
          </a:prstGeom>
        </p:spPr>
        <p:txBody>
          <a:bodyPr wrap="none">
            <a:spAutoFit/>
          </a:bodyPr>
          <a:lstStyle/>
          <a:p>
            <a:r>
              <a:rPr lang="en-US" dirty="0"/>
              <a:t>Data Management and Database Design</a:t>
            </a:r>
          </a:p>
        </p:txBody>
      </p:sp>
    </p:spTree>
    <p:extLst>
      <p:ext uri="{BB962C8B-B14F-4D97-AF65-F5344CB8AC3E}">
        <p14:creationId xmlns:p14="http://schemas.microsoft.com/office/powerpoint/2010/main" val="408914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F5FD4A-048A-4D66-BE43-43D67371A19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7726FD0-A61D-4350-B908-7D7C2AA28BF6}" type="slidenum">
              <a:rPr lang="en-US" altLang="en-US" smtClean="0">
                <a:solidFill>
                  <a:srgbClr val="000000"/>
                </a:solidFill>
                <a:latin typeface="Arial" panose="020B0604020202020204" pitchFamily="34" charset="0"/>
              </a:rPr>
              <a:pPr eaLnBrk="1" hangingPunct="1">
                <a:defRPr/>
              </a:pPr>
              <a:t>10</a:t>
            </a:fld>
            <a:endParaRPr lang="en-US" altLang="en-US">
              <a:solidFill>
                <a:srgbClr val="000000"/>
              </a:solidFill>
              <a:latin typeface="Arial" panose="020B0604020202020204" pitchFamily="34" charset="0"/>
            </a:endParaRPr>
          </a:p>
        </p:txBody>
      </p:sp>
      <p:sp>
        <p:nvSpPr>
          <p:cNvPr id="231426" name="Rectangle 2">
            <a:extLst>
              <a:ext uri="{FF2B5EF4-FFF2-40B4-BE49-F238E27FC236}">
                <a16:creationId xmlns:a16="http://schemas.microsoft.com/office/drawing/2014/main" id="{EFD79C9C-97EE-403A-8429-D02460C9AF4C}"/>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Business Rules</a:t>
            </a:r>
          </a:p>
        </p:txBody>
      </p:sp>
      <p:sp>
        <p:nvSpPr>
          <p:cNvPr id="231427" name="Rectangle 3">
            <a:extLst>
              <a:ext uri="{FF2B5EF4-FFF2-40B4-BE49-F238E27FC236}">
                <a16:creationId xmlns:a16="http://schemas.microsoft.com/office/drawing/2014/main" id="{935FE717-1522-4C62-9FA3-FB2ED154E9F0}"/>
              </a:ext>
            </a:extLst>
          </p:cNvPr>
          <p:cNvSpPr>
            <a:spLocks noGrp="1" noChangeArrowheads="1"/>
          </p:cNvSpPr>
          <p:nvPr>
            <p:ph type="body" idx="1"/>
          </p:nvPr>
        </p:nvSpPr>
        <p:spPr>
          <a:xfrm>
            <a:off x="838200" y="1712913"/>
            <a:ext cx="9390063" cy="4324816"/>
          </a:xfrm>
        </p:spPr>
        <p:txBody>
          <a:bodyPr/>
          <a:lstStyle/>
          <a:p>
            <a:pPr eaLnBrk="1" hangingPunct="1">
              <a:defRPr/>
            </a:pPr>
            <a:r>
              <a:rPr lang="en-US" dirty="0">
                <a:solidFill>
                  <a:srgbClr val="000000"/>
                </a:solidFill>
                <a:effectLst>
                  <a:outerShdw blurRad="38100" dist="38100" dir="2700000" algn="tl">
                    <a:srgbClr val="FFFFFF"/>
                  </a:outerShdw>
                </a:effectLst>
              </a:rPr>
              <a:t>Are statements that define or constrain some aspect of the business</a:t>
            </a:r>
          </a:p>
          <a:p>
            <a:pPr eaLnBrk="1" hangingPunct="1">
              <a:defRPr/>
            </a:pPr>
            <a:r>
              <a:rPr lang="en-US" dirty="0">
                <a:solidFill>
                  <a:srgbClr val="000000"/>
                </a:solidFill>
                <a:effectLst>
                  <a:outerShdw blurRad="38100" dist="38100" dir="2700000" algn="tl">
                    <a:srgbClr val="FFFFFF"/>
                  </a:outerShdw>
                </a:effectLst>
              </a:rPr>
              <a:t>Are derived from policies, procedures, events, functions</a:t>
            </a:r>
          </a:p>
          <a:p>
            <a:pPr eaLnBrk="1" hangingPunct="1">
              <a:defRPr/>
            </a:pPr>
            <a:r>
              <a:rPr lang="en-US" dirty="0">
                <a:solidFill>
                  <a:srgbClr val="000000"/>
                </a:solidFill>
                <a:effectLst>
                  <a:outerShdw blurRad="38100" dist="38100" dir="2700000" algn="tl">
                    <a:srgbClr val="FFFFFF"/>
                  </a:outerShdw>
                </a:effectLst>
              </a:rPr>
              <a:t>Assert business structure</a:t>
            </a:r>
          </a:p>
          <a:p>
            <a:pPr eaLnBrk="1" hangingPunct="1">
              <a:defRPr/>
            </a:pPr>
            <a:r>
              <a:rPr lang="en-US" dirty="0">
                <a:solidFill>
                  <a:srgbClr val="000000"/>
                </a:solidFill>
                <a:effectLst>
                  <a:outerShdw blurRad="38100" dist="38100" dir="2700000" algn="tl">
                    <a:srgbClr val="FFFFFF"/>
                  </a:outerShdw>
                </a:effectLst>
              </a:rPr>
              <a:t>Control/influence business behavior</a:t>
            </a:r>
          </a:p>
          <a:p>
            <a:pPr eaLnBrk="1" hangingPunct="1">
              <a:defRPr/>
            </a:pPr>
            <a:r>
              <a:rPr lang="en-US" dirty="0">
                <a:solidFill>
                  <a:srgbClr val="000000"/>
                </a:solidFill>
                <a:effectLst>
                  <a:outerShdw blurRad="38100" dist="38100" dir="2700000" algn="tl">
                    <a:srgbClr val="FFFFFF"/>
                  </a:outerShdw>
                </a:effectLst>
              </a:rPr>
              <a:t>Are expressed in terms familiar to end users</a:t>
            </a:r>
          </a:p>
          <a:p>
            <a:pPr eaLnBrk="1" hangingPunct="1">
              <a:defRPr/>
            </a:pPr>
            <a:r>
              <a:rPr lang="en-US" dirty="0">
                <a:solidFill>
                  <a:srgbClr val="000000"/>
                </a:solidFill>
                <a:effectLst>
                  <a:outerShdw blurRad="38100" dist="38100" dir="2700000" algn="tl">
                    <a:srgbClr val="FFFFFF"/>
                  </a:outerShdw>
                </a:effectLst>
              </a:rPr>
              <a:t>Are automated through DBMS software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additive="base">
                                        <p:cTn id="7" dur="500" fill="hold"/>
                                        <p:tgtEl>
                                          <p:spTgt spid="231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14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1427">
                                            <p:txEl>
                                              <p:pRg st="1" end="1"/>
                                            </p:txEl>
                                          </p:spTgt>
                                        </p:tgtEl>
                                        <p:attrNameLst>
                                          <p:attrName>style.visibility</p:attrName>
                                        </p:attrNameLst>
                                      </p:cBhvr>
                                      <p:to>
                                        <p:strVal val="visible"/>
                                      </p:to>
                                    </p:set>
                                    <p:anim calcmode="lin" valueType="num">
                                      <p:cBhvr additive="base">
                                        <p:cTn id="13" dur="500" fill="hold"/>
                                        <p:tgtEl>
                                          <p:spTgt spid="2314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1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1427">
                                            <p:txEl>
                                              <p:pRg st="2" end="2"/>
                                            </p:txEl>
                                          </p:spTgt>
                                        </p:tgtEl>
                                        <p:attrNameLst>
                                          <p:attrName>style.visibility</p:attrName>
                                        </p:attrNameLst>
                                      </p:cBhvr>
                                      <p:to>
                                        <p:strVal val="visible"/>
                                      </p:to>
                                    </p:set>
                                    <p:anim calcmode="lin" valueType="num">
                                      <p:cBhvr additive="base">
                                        <p:cTn id="19" dur="500" fill="hold"/>
                                        <p:tgtEl>
                                          <p:spTgt spid="2314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1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1427">
                                            <p:txEl>
                                              <p:pRg st="3" end="3"/>
                                            </p:txEl>
                                          </p:spTgt>
                                        </p:tgtEl>
                                        <p:attrNameLst>
                                          <p:attrName>style.visibility</p:attrName>
                                        </p:attrNameLst>
                                      </p:cBhvr>
                                      <p:to>
                                        <p:strVal val="visible"/>
                                      </p:to>
                                    </p:set>
                                    <p:anim calcmode="lin" valueType="num">
                                      <p:cBhvr additive="base">
                                        <p:cTn id="25" dur="500" fill="hold"/>
                                        <p:tgtEl>
                                          <p:spTgt spid="2314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1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1427">
                                            <p:txEl>
                                              <p:pRg st="4" end="4"/>
                                            </p:txEl>
                                          </p:spTgt>
                                        </p:tgtEl>
                                        <p:attrNameLst>
                                          <p:attrName>style.visibility</p:attrName>
                                        </p:attrNameLst>
                                      </p:cBhvr>
                                      <p:to>
                                        <p:strVal val="visible"/>
                                      </p:to>
                                    </p:set>
                                    <p:anim calcmode="lin" valueType="num">
                                      <p:cBhvr additive="base">
                                        <p:cTn id="31" dur="500" fill="hold"/>
                                        <p:tgtEl>
                                          <p:spTgt spid="2314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14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1427">
                                            <p:txEl>
                                              <p:pRg st="5" end="5"/>
                                            </p:txEl>
                                          </p:spTgt>
                                        </p:tgtEl>
                                        <p:attrNameLst>
                                          <p:attrName>style.visibility</p:attrName>
                                        </p:attrNameLst>
                                      </p:cBhvr>
                                      <p:to>
                                        <p:strVal val="visible"/>
                                      </p:to>
                                    </p:set>
                                    <p:anim calcmode="lin" valueType="num">
                                      <p:cBhvr additive="base">
                                        <p:cTn id="37" dur="500" fill="hold"/>
                                        <p:tgtEl>
                                          <p:spTgt spid="2314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14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FEF587-C49A-4A64-AB5A-7ABD8E04879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6C3F1CD-5ABA-4B42-BBC4-86EFDD353EFD}"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157698" name="Rectangle 2">
            <a:extLst>
              <a:ext uri="{FF2B5EF4-FFF2-40B4-BE49-F238E27FC236}">
                <a16:creationId xmlns:a16="http://schemas.microsoft.com/office/drawing/2014/main" id="{F98CD46B-4D24-4B73-9FE1-412B41591624}"/>
              </a:ext>
            </a:extLst>
          </p:cNvPr>
          <p:cNvSpPr>
            <a:spLocks noGrp="1" noChangeArrowheads="1"/>
          </p:cNvSpPr>
          <p:nvPr>
            <p:ph type="title"/>
          </p:nvPr>
        </p:nvSpPr>
        <p:spPr/>
        <p:txBody>
          <a:bodyPr/>
          <a:lstStyle/>
          <a:p>
            <a:pPr eaLnBrk="1" hangingPunct="1">
              <a:defRPr/>
            </a:pPr>
            <a:r>
              <a:rPr lang="en-US" sz="4000">
                <a:solidFill>
                  <a:srgbClr val="000000"/>
                </a:solidFill>
                <a:effectLst>
                  <a:outerShdw blurRad="38100" dist="38100" dir="2700000" algn="tl">
                    <a:srgbClr val="FFFFFF"/>
                  </a:outerShdw>
                </a:effectLst>
              </a:rPr>
              <a:t>A Good Business Rule Is:</a:t>
            </a:r>
          </a:p>
        </p:txBody>
      </p:sp>
      <p:sp>
        <p:nvSpPr>
          <p:cNvPr id="157699" name="Rectangle 3">
            <a:extLst>
              <a:ext uri="{FF2B5EF4-FFF2-40B4-BE49-F238E27FC236}">
                <a16:creationId xmlns:a16="http://schemas.microsoft.com/office/drawing/2014/main" id="{8A59A528-602B-4FC5-98DA-B261D296C775}"/>
              </a:ext>
            </a:extLst>
          </p:cNvPr>
          <p:cNvSpPr>
            <a:spLocks noGrp="1" noChangeArrowheads="1"/>
          </p:cNvSpPr>
          <p:nvPr>
            <p:ph type="body" idx="1"/>
          </p:nvPr>
        </p:nvSpPr>
        <p:spPr/>
        <p:txBody>
          <a:bodyPr/>
          <a:lstStyle/>
          <a:p>
            <a:pPr eaLnBrk="1" hangingPunct="1">
              <a:lnSpc>
                <a:spcPct val="80000"/>
              </a:lnSpc>
              <a:defRPr/>
            </a:pPr>
            <a:r>
              <a:rPr lang="en-US" dirty="0">
                <a:solidFill>
                  <a:srgbClr val="000000"/>
                </a:solidFill>
                <a:effectLst>
                  <a:outerShdw blurRad="38100" dist="38100" dir="2700000" algn="tl">
                    <a:srgbClr val="FFFFFF"/>
                  </a:outerShdw>
                </a:effectLst>
              </a:rPr>
              <a:t>Declarative–what, not how</a:t>
            </a:r>
          </a:p>
          <a:p>
            <a:pPr eaLnBrk="1" hangingPunct="1">
              <a:lnSpc>
                <a:spcPct val="80000"/>
              </a:lnSpc>
              <a:defRPr/>
            </a:pPr>
            <a:r>
              <a:rPr lang="en-US" dirty="0">
                <a:solidFill>
                  <a:srgbClr val="000000"/>
                </a:solidFill>
                <a:effectLst>
                  <a:outerShdw blurRad="38100" dist="38100" dir="2700000" algn="tl">
                    <a:srgbClr val="FFFFFF"/>
                  </a:outerShdw>
                </a:effectLst>
              </a:rPr>
              <a:t>Precise–clear, agreed-upon meaning</a:t>
            </a:r>
          </a:p>
          <a:p>
            <a:pPr eaLnBrk="1" hangingPunct="1">
              <a:lnSpc>
                <a:spcPct val="80000"/>
              </a:lnSpc>
              <a:defRPr/>
            </a:pPr>
            <a:r>
              <a:rPr lang="en-US" dirty="0">
                <a:solidFill>
                  <a:srgbClr val="000000"/>
                </a:solidFill>
                <a:effectLst>
                  <a:outerShdw blurRad="38100" dist="38100" dir="2700000" algn="tl">
                    <a:srgbClr val="FFFFFF"/>
                  </a:outerShdw>
                </a:effectLst>
              </a:rPr>
              <a:t>Atomic–one statement</a:t>
            </a:r>
          </a:p>
          <a:p>
            <a:pPr eaLnBrk="1" hangingPunct="1">
              <a:lnSpc>
                <a:spcPct val="80000"/>
              </a:lnSpc>
              <a:defRPr/>
            </a:pPr>
            <a:r>
              <a:rPr lang="en-US" dirty="0">
                <a:solidFill>
                  <a:srgbClr val="000000"/>
                </a:solidFill>
                <a:effectLst>
                  <a:outerShdw blurRad="38100" dist="38100" dir="2700000" algn="tl">
                    <a:srgbClr val="FFFFFF"/>
                  </a:outerShdw>
                </a:effectLst>
              </a:rPr>
              <a:t>Consistent–internally and externally</a:t>
            </a:r>
          </a:p>
          <a:p>
            <a:pPr eaLnBrk="1" hangingPunct="1">
              <a:lnSpc>
                <a:spcPct val="80000"/>
              </a:lnSpc>
              <a:defRPr/>
            </a:pPr>
            <a:r>
              <a:rPr lang="en-US" dirty="0">
                <a:solidFill>
                  <a:srgbClr val="000000"/>
                </a:solidFill>
                <a:effectLst>
                  <a:outerShdw blurRad="38100" dist="38100" dir="2700000" algn="tl">
                    <a:srgbClr val="FFFFFF"/>
                  </a:outerShdw>
                </a:effectLst>
              </a:rPr>
              <a:t>Expressible–structured, natural language</a:t>
            </a:r>
          </a:p>
          <a:p>
            <a:pPr eaLnBrk="1" hangingPunct="1">
              <a:lnSpc>
                <a:spcPct val="80000"/>
              </a:lnSpc>
              <a:defRPr/>
            </a:pPr>
            <a:r>
              <a:rPr lang="en-US" dirty="0">
                <a:solidFill>
                  <a:srgbClr val="000000"/>
                </a:solidFill>
                <a:effectLst>
                  <a:outerShdw blurRad="38100" dist="38100" dir="2700000" algn="tl">
                    <a:srgbClr val="FFFFFF"/>
                  </a:outerShdw>
                </a:effectLst>
              </a:rPr>
              <a:t>Distinct–non-redundant</a:t>
            </a:r>
          </a:p>
          <a:p>
            <a:pPr eaLnBrk="1" hangingPunct="1">
              <a:lnSpc>
                <a:spcPct val="80000"/>
              </a:lnSpc>
              <a:defRPr/>
            </a:pPr>
            <a:r>
              <a:rPr lang="en-US" dirty="0">
                <a:solidFill>
                  <a:srgbClr val="000000"/>
                </a:solidFill>
                <a:effectLst>
                  <a:outerShdw blurRad="38100" dist="38100" dir="2700000" algn="tl">
                    <a:srgbClr val="FFFFFF"/>
                  </a:outerShdw>
                </a:effectLst>
              </a:rPr>
              <a:t>Business-oriented–understood by business-people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699">
                                            <p:txEl>
                                              <p:pRg st="1" end="1"/>
                                            </p:txEl>
                                          </p:spTgt>
                                        </p:tgtEl>
                                        <p:attrNameLst>
                                          <p:attrName>style.visibility</p:attrName>
                                        </p:attrNameLst>
                                      </p:cBhvr>
                                      <p:to>
                                        <p:strVal val="visible"/>
                                      </p:to>
                                    </p:set>
                                    <p:anim calcmode="lin" valueType="num">
                                      <p:cBhvr additive="base">
                                        <p:cTn id="13" dur="5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7699">
                                            <p:txEl>
                                              <p:pRg st="2" end="2"/>
                                            </p:txEl>
                                          </p:spTgt>
                                        </p:tgtEl>
                                        <p:attrNameLst>
                                          <p:attrName>style.visibility</p:attrName>
                                        </p:attrNameLst>
                                      </p:cBhvr>
                                      <p:to>
                                        <p:strVal val="visible"/>
                                      </p:to>
                                    </p:set>
                                    <p:anim calcmode="lin" valueType="num">
                                      <p:cBhvr additive="base">
                                        <p:cTn id="19" dur="5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7699">
                                            <p:txEl>
                                              <p:pRg st="3" end="3"/>
                                            </p:txEl>
                                          </p:spTgt>
                                        </p:tgtEl>
                                        <p:attrNameLst>
                                          <p:attrName>style.visibility</p:attrName>
                                        </p:attrNameLst>
                                      </p:cBhvr>
                                      <p:to>
                                        <p:strVal val="visible"/>
                                      </p:to>
                                    </p:set>
                                    <p:anim calcmode="lin" valueType="num">
                                      <p:cBhvr additive="base">
                                        <p:cTn id="25" dur="500" fill="hold"/>
                                        <p:tgtEl>
                                          <p:spTgt spid="157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7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7699">
                                            <p:txEl>
                                              <p:pRg st="4" end="4"/>
                                            </p:txEl>
                                          </p:spTgt>
                                        </p:tgtEl>
                                        <p:attrNameLst>
                                          <p:attrName>style.visibility</p:attrName>
                                        </p:attrNameLst>
                                      </p:cBhvr>
                                      <p:to>
                                        <p:strVal val="visible"/>
                                      </p:to>
                                    </p:set>
                                    <p:anim calcmode="lin" valueType="num">
                                      <p:cBhvr additive="base">
                                        <p:cTn id="31" dur="5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7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7699">
                                            <p:txEl>
                                              <p:pRg st="5" end="5"/>
                                            </p:txEl>
                                          </p:spTgt>
                                        </p:tgtEl>
                                        <p:attrNameLst>
                                          <p:attrName>style.visibility</p:attrName>
                                        </p:attrNameLst>
                                      </p:cBhvr>
                                      <p:to>
                                        <p:strVal val="visible"/>
                                      </p:to>
                                    </p:set>
                                    <p:anim calcmode="lin" valueType="num">
                                      <p:cBhvr additive="base">
                                        <p:cTn id="37" dur="500" fill="hold"/>
                                        <p:tgtEl>
                                          <p:spTgt spid="1576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7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7699">
                                            <p:txEl>
                                              <p:pRg st="6" end="6"/>
                                            </p:txEl>
                                          </p:spTgt>
                                        </p:tgtEl>
                                        <p:attrNameLst>
                                          <p:attrName>style.visibility</p:attrName>
                                        </p:attrNameLst>
                                      </p:cBhvr>
                                      <p:to>
                                        <p:strVal val="visible"/>
                                      </p:to>
                                    </p:set>
                                    <p:anim calcmode="lin" valueType="num">
                                      <p:cBhvr additive="base">
                                        <p:cTn id="43" dur="500" fill="hold"/>
                                        <p:tgtEl>
                                          <p:spTgt spid="1576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7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A827A3A0-E0DC-4CE3-8FED-2ACDE850CFE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DEB759F-1B32-4F5E-9BE9-D0AB40353397}" type="slidenum">
              <a:rPr lang="en-US" altLang="en-US" smtClean="0">
                <a:solidFill>
                  <a:srgbClr val="000000"/>
                </a:solidFill>
                <a:latin typeface="Arial" panose="020B0604020202020204" pitchFamily="34" charset="0"/>
              </a:rPr>
              <a:pPr eaLnBrk="1" hangingPunct="1">
                <a:defRPr/>
              </a:pPr>
              <a:t>12</a:t>
            </a:fld>
            <a:endParaRPr lang="en-US" altLang="en-US">
              <a:solidFill>
                <a:srgbClr val="000000"/>
              </a:solidFill>
              <a:latin typeface="Arial" panose="020B0604020202020204" pitchFamily="34" charset="0"/>
            </a:endParaRPr>
          </a:p>
        </p:txBody>
      </p:sp>
      <p:sp>
        <p:nvSpPr>
          <p:cNvPr id="22531" name="Rectangle 2">
            <a:extLst>
              <a:ext uri="{FF2B5EF4-FFF2-40B4-BE49-F238E27FC236}">
                <a16:creationId xmlns:a16="http://schemas.microsoft.com/office/drawing/2014/main" id="{64E5BFB6-DAFF-411C-851D-9C374D38761A}"/>
              </a:ext>
            </a:extLst>
          </p:cNvPr>
          <p:cNvSpPr>
            <a:spLocks noChangeArrowheads="1"/>
          </p:cNvSpPr>
          <p:nvPr/>
        </p:nvSpPr>
        <p:spPr bwMode="auto">
          <a:xfrm>
            <a:off x="3227388" y="166688"/>
            <a:ext cx="5670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800">
                <a:solidFill>
                  <a:srgbClr val="000000"/>
                </a:solidFill>
                <a:latin typeface="Times New Roman" panose="02020603050405020304" pitchFamily="18" charset="0"/>
              </a:rPr>
              <a:t>Sample E-R Diagram (Figure 2-1)</a:t>
            </a:r>
          </a:p>
        </p:txBody>
      </p:sp>
      <p:pic>
        <p:nvPicPr>
          <p:cNvPr id="22532" name="Picture 4">
            <a:extLst>
              <a:ext uri="{FF2B5EF4-FFF2-40B4-BE49-F238E27FC236}">
                <a16:creationId xmlns:a16="http://schemas.microsoft.com/office/drawing/2014/main" id="{48D90187-60DA-4C86-B0E0-127B6DE6FE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6414" y="723900"/>
            <a:ext cx="86391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F45F4B-22C5-420B-A6C9-349FB724392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DC42285-5FC9-4A04-9E18-CCC4841D9CF7}" type="slidenum">
              <a:rPr lang="en-US" altLang="en-US" smtClean="0">
                <a:solidFill>
                  <a:srgbClr val="000000"/>
                </a:solidFill>
                <a:latin typeface="Arial" panose="020B0604020202020204" pitchFamily="34" charset="0"/>
              </a:rPr>
              <a:pPr eaLnBrk="1" hangingPunct="1">
                <a:defRPr/>
              </a:pPr>
              <a:t>13</a:t>
            </a:fld>
            <a:endParaRPr lang="en-US" altLang="en-US">
              <a:solidFill>
                <a:srgbClr val="000000"/>
              </a:solidFill>
              <a:latin typeface="Arial" panose="020B0604020202020204" pitchFamily="34" charset="0"/>
            </a:endParaRPr>
          </a:p>
        </p:txBody>
      </p:sp>
      <p:sp>
        <p:nvSpPr>
          <p:cNvPr id="166914" name="Rectangle 2">
            <a:extLst>
              <a:ext uri="{FF2B5EF4-FFF2-40B4-BE49-F238E27FC236}">
                <a16:creationId xmlns:a16="http://schemas.microsoft.com/office/drawing/2014/main" id="{DB3BB254-D52B-42A2-9B72-7D9A5A58C78C}"/>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a:solidFill>
                  <a:srgbClr val="000000"/>
                </a:solidFill>
                <a:effectLst>
                  <a:outerShdw blurRad="38100" dist="38100" dir="2700000" algn="tl">
                    <a:srgbClr val="FFFFFF"/>
                  </a:outerShdw>
                </a:effectLst>
              </a:rPr>
              <a:t>Attributes</a:t>
            </a:r>
          </a:p>
        </p:txBody>
      </p:sp>
      <p:sp>
        <p:nvSpPr>
          <p:cNvPr id="166915" name="Rectangle 3">
            <a:extLst>
              <a:ext uri="{FF2B5EF4-FFF2-40B4-BE49-F238E27FC236}">
                <a16:creationId xmlns:a16="http://schemas.microsoft.com/office/drawing/2014/main" id="{FCFC316D-033B-4B6F-97A1-C04F5A3C6CD3}"/>
              </a:ext>
            </a:extLst>
          </p:cNvPr>
          <p:cNvSpPr>
            <a:spLocks noGrp="1" noChangeArrowheads="1"/>
          </p:cNvSpPr>
          <p:nvPr>
            <p:ph type="body" idx="1"/>
          </p:nvPr>
        </p:nvSpPr>
        <p:spPr>
          <a:xfrm>
            <a:off x="1021976" y="1600200"/>
            <a:ext cx="9188824" cy="4222376"/>
          </a:xfrm>
        </p:spPr>
        <p:txBody>
          <a:bodyPr vert="horz" lIns="90488" tIns="44450" rIns="90488" bIns="44450" rtlCol="0">
            <a:normAutofit/>
          </a:bodyPr>
          <a:lstStyle/>
          <a:p>
            <a:pPr eaLnBrk="1" hangingPunct="1">
              <a:lnSpc>
                <a:spcPct val="90000"/>
              </a:lnSpc>
              <a:defRPr/>
            </a:pPr>
            <a:r>
              <a:rPr lang="en-US" dirty="0">
                <a:solidFill>
                  <a:srgbClr val="000000"/>
                </a:solidFill>
                <a:effectLst>
                  <a:outerShdw blurRad="38100" dist="38100" dir="2700000" algn="tl">
                    <a:srgbClr val="FFFFFF"/>
                  </a:outerShdw>
                </a:effectLst>
              </a:rPr>
              <a:t>Attribute–property or characteristic of an entity or relationship type</a:t>
            </a:r>
          </a:p>
          <a:p>
            <a:pPr eaLnBrk="1" hangingPunct="1">
              <a:lnSpc>
                <a:spcPct val="90000"/>
              </a:lnSpc>
              <a:defRPr/>
            </a:pPr>
            <a:r>
              <a:rPr lang="en-US" dirty="0">
                <a:solidFill>
                  <a:srgbClr val="000000"/>
                </a:solidFill>
                <a:effectLst>
                  <a:outerShdw blurRad="38100" dist="38100" dir="2700000" algn="tl">
                    <a:srgbClr val="FFFFFF"/>
                  </a:outerShdw>
                </a:effectLst>
              </a:rPr>
              <a:t>Classifications of attributes:</a:t>
            </a:r>
          </a:p>
          <a:p>
            <a:pPr lvl="1" eaLnBrk="1" hangingPunct="1">
              <a:lnSpc>
                <a:spcPct val="90000"/>
              </a:lnSpc>
              <a:defRPr/>
            </a:pPr>
            <a:r>
              <a:rPr lang="en-US" dirty="0">
                <a:solidFill>
                  <a:srgbClr val="000000"/>
                </a:solidFill>
                <a:effectLst>
                  <a:outerShdw blurRad="38100" dist="38100" dir="2700000" algn="tl">
                    <a:srgbClr val="FFFFFF"/>
                  </a:outerShdw>
                </a:effectLst>
              </a:rPr>
              <a:t>Required versus Optional Attributes</a:t>
            </a:r>
          </a:p>
          <a:p>
            <a:pPr lvl="1" eaLnBrk="1" hangingPunct="1">
              <a:lnSpc>
                <a:spcPct val="90000"/>
              </a:lnSpc>
              <a:defRPr/>
            </a:pPr>
            <a:r>
              <a:rPr lang="en-US" dirty="0">
                <a:solidFill>
                  <a:srgbClr val="000000"/>
                </a:solidFill>
                <a:effectLst>
                  <a:outerShdw blurRad="38100" dist="38100" dir="2700000" algn="tl">
                    <a:srgbClr val="FFFFFF"/>
                  </a:outerShdw>
                </a:effectLst>
              </a:rPr>
              <a:t>Simple versus Composite Attribute</a:t>
            </a:r>
          </a:p>
          <a:p>
            <a:pPr lvl="1" eaLnBrk="1" hangingPunct="1">
              <a:lnSpc>
                <a:spcPct val="90000"/>
              </a:lnSpc>
              <a:defRPr/>
            </a:pPr>
            <a:r>
              <a:rPr lang="en-US" dirty="0">
                <a:solidFill>
                  <a:srgbClr val="000000"/>
                </a:solidFill>
                <a:effectLst>
                  <a:outerShdw blurRad="38100" dist="38100" dir="2700000" algn="tl">
                    <a:srgbClr val="FFFFFF"/>
                  </a:outerShdw>
                </a:effectLst>
              </a:rPr>
              <a:t>Single-Valued versus Multivalued Attribute</a:t>
            </a:r>
          </a:p>
          <a:p>
            <a:pPr lvl="1" eaLnBrk="1" hangingPunct="1">
              <a:lnSpc>
                <a:spcPct val="90000"/>
              </a:lnSpc>
              <a:defRPr/>
            </a:pPr>
            <a:r>
              <a:rPr lang="en-US" dirty="0">
                <a:solidFill>
                  <a:srgbClr val="000000"/>
                </a:solidFill>
                <a:effectLst>
                  <a:outerShdw blurRad="38100" dist="38100" dir="2700000" algn="tl">
                    <a:srgbClr val="FFFFFF"/>
                  </a:outerShdw>
                </a:effectLst>
              </a:rPr>
              <a:t>Stored versus Derived Attributes</a:t>
            </a:r>
          </a:p>
          <a:p>
            <a:pPr lvl="1" eaLnBrk="1" hangingPunct="1">
              <a:lnSpc>
                <a:spcPct val="90000"/>
              </a:lnSpc>
              <a:defRPr/>
            </a:pPr>
            <a:r>
              <a:rPr lang="en-US" dirty="0">
                <a:solidFill>
                  <a:srgbClr val="000000"/>
                </a:solidFill>
                <a:effectLst>
                  <a:outerShdw blurRad="38100" dist="38100" dir="2700000" algn="tl">
                    <a:srgbClr val="FFFFFF"/>
                  </a:outerShdw>
                </a:effectLst>
              </a:rPr>
              <a:t>Identifier Attributes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fade">
                                      <p:cBhvr>
                                        <p:cTn id="7" dur="1000"/>
                                        <p:tgtEl>
                                          <p:spTgt spid="166915">
                                            <p:txEl>
                                              <p:pRg st="0" end="0"/>
                                            </p:txEl>
                                          </p:spTgt>
                                        </p:tgtEl>
                                      </p:cBhvr>
                                    </p:animEffect>
                                    <p:anim calcmode="lin" valueType="num">
                                      <p:cBhvr>
                                        <p:cTn id="8" dur="1000" fill="hold"/>
                                        <p:tgtEl>
                                          <p:spTgt spid="1669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9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6915">
                                            <p:txEl>
                                              <p:pRg st="1" end="1"/>
                                            </p:txEl>
                                          </p:spTgt>
                                        </p:tgtEl>
                                        <p:attrNameLst>
                                          <p:attrName>style.visibility</p:attrName>
                                        </p:attrNameLst>
                                      </p:cBhvr>
                                      <p:to>
                                        <p:strVal val="visible"/>
                                      </p:to>
                                    </p:set>
                                    <p:animEffect transition="in" filter="fade">
                                      <p:cBhvr>
                                        <p:cTn id="14" dur="1000"/>
                                        <p:tgtEl>
                                          <p:spTgt spid="166915">
                                            <p:txEl>
                                              <p:pRg st="1" end="1"/>
                                            </p:txEl>
                                          </p:spTgt>
                                        </p:tgtEl>
                                      </p:cBhvr>
                                    </p:animEffect>
                                    <p:anim calcmode="lin" valueType="num">
                                      <p:cBhvr>
                                        <p:cTn id="15" dur="1000" fill="hold"/>
                                        <p:tgtEl>
                                          <p:spTgt spid="1669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69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66915">
                                            <p:txEl>
                                              <p:pRg st="2" end="2"/>
                                            </p:txEl>
                                          </p:spTgt>
                                        </p:tgtEl>
                                        <p:attrNameLst>
                                          <p:attrName>style.visibility</p:attrName>
                                        </p:attrNameLst>
                                      </p:cBhvr>
                                      <p:to>
                                        <p:strVal val="visible"/>
                                      </p:to>
                                    </p:set>
                                    <p:animEffect transition="in" filter="fade">
                                      <p:cBhvr>
                                        <p:cTn id="19" dur="1000"/>
                                        <p:tgtEl>
                                          <p:spTgt spid="166915">
                                            <p:txEl>
                                              <p:pRg st="2" end="2"/>
                                            </p:txEl>
                                          </p:spTgt>
                                        </p:tgtEl>
                                      </p:cBhvr>
                                    </p:animEffect>
                                    <p:anim calcmode="lin" valueType="num">
                                      <p:cBhvr>
                                        <p:cTn id="20" dur="1000" fill="hold"/>
                                        <p:tgtEl>
                                          <p:spTgt spid="1669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6691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6915">
                                            <p:txEl>
                                              <p:pRg st="3" end="3"/>
                                            </p:txEl>
                                          </p:spTgt>
                                        </p:tgtEl>
                                        <p:attrNameLst>
                                          <p:attrName>style.visibility</p:attrName>
                                        </p:attrNameLst>
                                      </p:cBhvr>
                                      <p:to>
                                        <p:strVal val="visible"/>
                                      </p:to>
                                    </p:set>
                                    <p:animEffect transition="in" filter="fade">
                                      <p:cBhvr>
                                        <p:cTn id="24" dur="1000"/>
                                        <p:tgtEl>
                                          <p:spTgt spid="166915">
                                            <p:txEl>
                                              <p:pRg st="3" end="3"/>
                                            </p:txEl>
                                          </p:spTgt>
                                        </p:tgtEl>
                                      </p:cBhvr>
                                    </p:animEffect>
                                    <p:anim calcmode="lin" valueType="num">
                                      <p:cBhvr>
                                        <p:cTn id="25" dur="1000" fill="hold"/>
                                        <p:tgtEl>
                                          <p:spTgt spid="16691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6691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6915">
                                            <p:txEl>
                                              <p:pRg st="4" end="4"/>
                                            </p:txEl>
                                          </p:spTgt>
                                        </p:tgtEl>
                                        <p:attrNameLst>
                                          <p:attrName>style.visibility</p:attrName>
                                        </p:attrNameLst>
                                      </p:cBhvr>
                                      <p:to>
                                        <p:strVal val="visible"/>
                                      </p:to>
                                    </p:set>
                                    <p:animEffect transition="in" filter="fade">
                                      <p:cBhvr>
                                        <p:cTn id="29" dur="1000"/>
                                        <p:tgtEl>
                                          <p:spTgt spid="166915">
                                            <p:txEl>
                                              <p:pRg st="4" end="4"/>
                                            </p:txEl>
                                          </p:spTgt>
                                        </p:tgtEl>
                                      </p:cBhvr>
                                    </p:animEffect>
                                    <p:anim calcmode="lin" valueType="num">
                                      <p:cBhvr>
                                        <p:cTn id="30" dur="1000" fill="hold"/>
                                        <p:tgtEl>
                                          <p:spTgt spid="16691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6691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6915">
                                            <p:txEl>
                                              <p:pRg st="5" end="5"/>
                                            </p:txEl>
                                          </p:spTgt>
                                        </p:tgtEl>
                                        <p:attrNameLst>
                                          <p:attrName>style.visibility</p:attrName>
                                        </p:attrNameLst>
                                      </p:cBhvr>
                                      <p:to>
                                        <p:strVal val="visible"/>
                                      </p:to>
                                    </p:set>
                                    <p:animEffect transition="in" filter="fade">
                                      <p:cBhvr>
                                        <p:cTn id="34" dur="1000"/>
                                        <p:tgtEl>
                                          <p:spTgt spid="166915">
                                            <p:txEl>
                                              <p:pRg st="5" end="5"/>
                                            </p:txEl>
                                          </p:spTgt>
                                        </p:tgtEl>
                                      </p:cBhvr>
                                    </p:animEffect>
                                    <p:anim calcmode="lin" valueType="num">
                                      <p:cBhvr>
                                        <p:cTn id="35" dur="1000" fill="hold"/>
                                        <p:tgtEl>
                                          <p:spTgt spid="16691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6691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6915">
                                            <p:txEl>
                                              <p:pRg st="6" end="6"/>
                                            </p:txEl>
                                          </p:spTgt>
                                        </p:tgtEl>
                                        <p:attrNameLst>
                                          <p:attrName>style.visibility</p:attrName>
                                        </p:attrNameLst>
                                      </p:cBhvr>
                                      <p:to>
                                        <p:strVal val="visible"/>
                                      </p:to>
                                    </p:set>
                                    <p:animEffect transition="in" filter="fade">
                                      <p:cBhvr>
                                        <p:cTn id="39" dur="1000"/>
                                        <p:tgtEl>
                                          <p:spTgt spid="166915">
                                            <p:txEl>
                                              <p:pRg st="6" end="6"/>
                                            </p:txEl>
                                          </p:spTgt>
                                        </p:tgtEl>
                                      </p:cBhvr>
                                    </p:animEffect>
                                    <p:anim calcmode="lin" valueType="num">
                                      <p:cBhvr>
                                        <p:cTn id="40" dur="1000" fill="hold"/>
                                        <p:tgtEl>
                                          <p:spTgt spid="16691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669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9">
            <a:extLst>
              <a:ext uri="{FF2B5EF4-FFF2-40B4-BE49-F238E27FC236}">
                <a16:creationId xmlns:a16="http://schemas.microsoft.com/office/drawing/2014/main" id="{7E7E09C1-A93D-48E8-9639-B263F3EE0F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8139" y="4122739"/>
            <a:ext cx="444817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18">
            <a:extLst>
              <a:ext uri="{FF2B5EF4-FFF2-40B4-BE49-F238E27FC236}">
                <a16:creationId xmlns:a16="http://schemas.microsoft.com/office/drawing/2014/main" id="{82C3C125-096D-4571-8CCE-D8A2E63576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05351" y="881064"/>
            <a:ext cx="458152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lide Number Placeholder 1">
            <a:extLst>
              <a:ext uri="{FF2B5EF4-FFF2-40B4-BE49-F238E27FC236}">
                <a16:creationId xmlns:a16="http://schemas.microsoft.com/office/drawing/2014/main" id="{7072BBDA-1866-4DF9-82F7-3A3A8B93AB0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12CEB1D-2E4B-47BB-A876-8F6B3A35C862}" type="slidenum">
              <a:rPr lang="en-US" altLang="en-US" smtClean="0">
                <a:solidFill>
                  <a:srgbClr val="000000"/>
                </a:solidFill>
                <a:latin typeface="Arial" panose="020B0604020202020204" pitchFamily="34" charset="0"/>
              </a:rPr>
              <a:pPr eaLnBrk="1" hangingPunct="1">
                <a:defRPr/>
              </a:pPr>
              <a:t>14</a:t>
            </a:fld>
            <a:endParaRPr lang="en-US" altLang="en-US">
              <a:solidFill>
                <a:srgbClr val="000000"/>
              </a:solidFill>
              <a:latin typeface="Arial" panose="020B0604020202020204" pitchFamily="34" charset="0"/>
            </a:endParaRPr>
          </a:p>
        </p:txBody>
      </p:sp>
      <p:sp>
        <p:nvSpPr>
          <p:cNvPr id="36869" name="Rectangle 2">
            <a:extLst>
              <a:ext uri="{FF2B5EF4-FFF2-40B4-BE49-F238E27FC236}">
                <a16:creationId xmlns:a16="http://schemas.microsoft.com/office/drawing/2014/main" id="{8D59AB02-B303-4E27-84D3-2F4234C4CE54}"/>
              </a:ext>
            </a:extLst>
          </p:cNvPr>
          <p:cNvSpPr>
            <a:spLocks noChangeArrowheads="1"/>
          </p:cNvSpPr>
          <p:nvPr/>
        </p:nvSpPr>
        <p:spPr bwMode="auto">
          <a:xfrm>
            <a:off x="1143001" y="349250"/>
            <a:ext cx="5070476"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Times New Roman" panose="02020603050405020304" pitchFamily="18" charset="0"/>
              </a:rPr>
              <a:t>Figure 2-7  A </a:t>
            </a:r>
            <a:r>
              <a:rPr lang="en-US" altLang="en-US" sz="2400" b="1" dirty="0">
                <a:solidFill>
                  <a:srgbClr val="000000"/>
                </a:solidFill>
                <a:latin typeface="Times New Roman" panose="02020603050405020304" pitchFamily="18" charset="0"/>
              </a:rPr>
              <a:t>composite</a:t>
            </a:r>
            <a:r>
              <a:rPr lang="en-US" altLang="en-US" sz="2400" dirty="0">
                <a:solidFill>
                  <a:srgbClr val="000000"/>
                </a:solidFill>
                <a:latin typeface="Times New Roman" panose="02020603050405020304" pitchFamily="18" charset="0"/>
              </a:rPr>
              <a:t> attribute</a:t>
            </a:r>
          </a:p>
        </p:txBody>
      </p:sp>
      <p:grpSp>
        <p:nvGrpSpPr>
          <p:cNvPr id="36870" name="Group 9">
            <a:extLst>
              <a:ext uri="{FF2B5EF4-FFF2-40B4-BE49-F238E27FC236}">
                <a16:creationId xmlns:a16="http://schemas.microsoft.com/office/drawing/2014/main" id="{B18D18AA-4D5D-48CA-8887-09E0260FE681}"/>
              </a:ext>
            </a:extLst>
          </p:cNvPr>
          <p:cNvGrpSpPr>
            <a:grpSpLocks/>
          </p:cNvGrpSpPr>
          <p:nvPr/>
        </p:nvGrpSpPr>
        <p:grpSpPr bwMode="auto">
          <a:xfrm>
            <a:off x="2057400" y="1174750"/>
            <a:ext cx="4216400" cy="1200150"/>
            <a:chOff x="336" y="1412"/>
            <a:chExt cx="2656" cy="756"/>
          </a:xfrm>
        </p:grpSpPr>
        <p:sp>
          <p:nvSpPr>
            <p:cNvPr id="36879" name="Text Box 4">
              <a:extLst>
                <a:ext uri="{FF2B5EF4-FFF2-40B4-BE49-F238E27FC236}">
                  <a16:creationId xmlns:a16="http://schemas.microsoft.com/office/drawing/2014/main" id="{17AEDA36-F30C-4443-8BBF-253C5AFAF102}"/>
                </a:ext>
              </a:extLst>
            </p:cNvPr>
            <p:cNvSpPr txBox="1">
              <a:spLocks noChangeArrowheads="1"/>
            </p:cNvSpPr>
            <p:nvPr/>
          </p:nvSpPr>
          <p:spPr bwMode="auto">
            <a:xfrm>
              <a:off x="336" y="1412"/>
              <a:ext cx="164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b="1" dirty="0">
                  <a:solidFill>
                    <a:srgbClr val="990000"/>
                  </a:solidFill>
                  <a:latin typeface="Times New Roman" panose="02020603050405020304" pitchFamily="18" charset="0"/>
                </a:rPr>
                <a:t>An attribute broken into component parts</a:t>
              </a:r>
            </a:p>
          </p:txBody>
        </p:sp>
        <p:sp>
          <p:nvSpPr>
            <p:cNvPr id="36880" name="Line 8">
              <a:extLst>
                <a:ext uri="{FF2B5EF4-FFF2-40B4-BE49-F238E27FC236}">
                  <a16:creationId xmlns:a16="http://schemas.microsoft.com/office/drawing/2014/main" id="{D82F5496-CAC7-4685-ADB2-80238171BAC7}"/>
                </a:ext>
              </a:extLst>
            </p:cNvPr>
            <p:cNvSpPr>
              <a:spLocks noChangeShapeType="1"/>
            </p:cNvSpPr>
            <p:nvPr/>
          </p:nvSpPr>
          <p:spPr bwMode="auto">
            <a:xfrm flipV="1">
              <a:off x="1682" y="1776"/>
              <a:ext cx="1310" cy="2"/>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6871" name="Group 21">
            <a:extLst>
              <a:ext uri="{FF2B5EF4-FFF2-40B4-BE49-F238E27FC236}">
                <a16:creationId xmlns:a16="http://schemas.microsoft.com/office/drawing/2014/main" id="{2F1A9E60-DE6B-4C17-A1A9-6A2EDEB91D14}"/>
              </a:ext>
            </a:extLst>
          </p:cNvPr>
          <p:cNvGrpSpPr>
            <a:grpSpLocks/>
          </p:cNvGrpSpPr>
          <p:nvPr/>
        </p:nvGrpSpPr>
        <p:grpSpPr bwMode="auto">
          <a:xfrm>
            <a:off x="1671638" y="3273425"/>
            <a:ext cx="8843962" cy="2736850"/>
            <a:chOff x="93" y="2310"/>
            <a:chExt cx="5571" cy="1724"/>
          </a:xfrm>
        </p:grpSpPr>
        <p:sp>
          <p:nvSpPr>
            <p:cNvPr id="36872" name="Rectangle 10">
              <a:extLst>
                <a:ext uri="{FF2B5EF4-FFF2-40B4-BE49-F238E27FC236}">
                  <a16:creationId xmlns:a16="http://schemas.microsoft.com/office/drawing/2014/main" id="{6F9EF24C-409F-4EA8-A1F7-2FCFEBB2D6A2}"/>
                </a:ext>
              </a:extLst>
            </p:cNvPr>
            <p:cNvSpPr>
              <a:spLocks noChangeArrowheads="1"/>
            </p:cNvSpPr>
            <p:nvPr/>
          </p:nvSpPr>
          <p:spPr bwMode="auto">
            <a:xfrm>
              <a:off x="265" y="2310"/>
              <a:ext cx="4214"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Figure 2-8  Entity with </a:t>
              </a:r>
              <a:r>
                <a:rPr lang="en-US" altLang="en-US" sz="2400" b="1">
                  <a:solidFill>
                    <a:srgbClr val="000000"/>
                  </a:solidFill>
                  <a:latin typeface="Times New Roman" panose="02020603050405020304" pitchFamily="18" charset="0"/>
                </a:rPr>
                <a:t>multivalued</a:t>
              </a:r>
              <a:r>
                <a:rPr lang="en-US" altLang="en-US" sz="2400">
                  <a:solidFill>
                    <a:srgbClr val="000000"/>
                  </a:solidFill>
                  <a:latin typeface="Times New Roman" panose="02020603050405020304" pitchFamily="18" charset="0"/>
                </a:rPr>
                <a:t> attribute (Skill) </a:t>
              </a:r>
            </a:p>
            <a:p>
              <a:pPr>
                <a:spcBef>
                  <a:spcPct val="0"/>
                </a:spcBef>
                <a:buClrTx/>
                <a:buSzTx/>
                <a:buFontTx/>
                <a:buNone/>
              </a:pPr>
              <a:r>
                <a:rPr lang="en-US" altLang="en-US" sz="2400">
                  <a:solidFill>
                    <a:srgbClr val="000000"/>
                  </a:solidFill>
                  <a:latin typeface="Times New Roman" panose="02020603050405020304" pitchFamily="18" charset="0"/>
                </a:rPr>
                <a:t>and </a:t>
              </a:r>
              <a:r>
                <a:rPr lang="en-US" altLang="en-US" sz="2400" b="1">
                  <a:solidFill>
                    <a:srgbClr val="000000"/>
                  </a:solidFill>
                  <a:latin typeface="Times New Roman" panose="02020603050405020304" pitchFamily="18" charset="0"/>
                </a:rPr>
                <a:t>derived</a:t>
              </a:r>
              <a:r>
                <a:rPr lang="en-US" altLang="en-US" sz="2400">
                  <a:solidFill>
                    <a:srgbClr val="000000"/>
                  </a:solidFill>
                  <a:latin typeface="Times New Roman" panose="02020603050405020304" pitchFamily="18" charset="0"/>
                </a:rPr>
                <a:t> attribute (Years Employed)</a:t>
              </a:r>
            </a:p>
          </p:txBody>
        </p:sp>
        <p:grpSp>
          <p:nvGrpSpPr>
            <p:cNvPr id="36873" name="Group 14">
              <a:extLst>
                <a:ext uri="{FF2B5EF4-FFF2-40B4-BE49-F238E27FC236}">
                  <a16:creationId xmlns:a16="http://schemas.microsoft.com/office/drawing/2014/main" id="{BE104E87-1E02-4A98-BF5D-7D64546B4220}"/>
                </a:ext>
              </a:extLst>
            </p:cNvPr>
            <p:cNvGrpSpPr>
              <a:grpSpLocks/>
            </p:cNvGrpSpPr>
            <p:nvPr/>
          </p:nvGrpSpPr>
          <p:grpSpPr bwMode="auto">
            <a:xfrm>
              <a:off x="93" y="3161"/>
              <a:ext cx="2513" cy="750"/>
              <a:chOff x="93" y="3161"/>
              <a:chExt cx="2513" cy="750"/>
            </a:xfrm>
          </p:grpSpPr>
          <p:sp>
            <p:nvSpPr>
              <p:cNvPr id="36877" name="Text Box 12">
                <a:extLst>
                  <a:ext uri="{FF2B5EF4-FFF2-40B4-BE49-F238E27FC236}">
                    <a16:creationId xmlns:a16="http://schemas.microsoft.com/office/drawing/2014/main" id="{164E244D-ABC0-4290-969E-0714DE262186}"/>
                  </a:ext>
                </a:extLst>
              </p:cNvPr>
              <p:cNvSpPr txBox="1">
                <a:spLocks noChangeArrowheads="1"/>
              </p:cNvSpPr>
              <p:nvPr/>
            </p:nvSpPr>
            <p:spPr bwMode="auto">
              <a:xfrm>
                <a:off x="93" y="3161"/>
                <a:ext cx="159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dirty="0">
                    <a:solidFill>
                      <a:srgbClr val="990000"/>
                    </a:solidFill>
                  </a:rPr>
                  <a:t>Multivalued</a:t>
                </a:r>
              </a:p>
              <a:p>
                <a:pPr eaLnBrk="1" hangingPunct="1">
                  <a:spcBef>
                    <a:spcPct val="0"/>
                  </a:spcBef>
                  <a:buClrTx/>
                  <a:buSzTx/>
                  <a:buFontTx/>
                  <a:buNone/>
                </a:pPr>
                <a:r>
                  <a:rPr lang="en-US" altLang="en-US" sz="1800" dirty="0">
                    <a:solidFill>
                      <a:srgbClr val="990000"/>
                    </a:solidFill>
                  </a:rPr>
                  <a:t>an employee can have </a:t>
                </a:r>
              </a:p>
              <a:p>
                <a:pPr eaLnBrk="1" hangingPunct="1">
                  <a:spcBef>
                    <a:spcPct val="0"/>
                  </a:spcBef>
                  <a:buClrTx/>
                  <a:buSzTx/>
                  <a:buFontTx/>
                  <a:buNone/>
                </a:pPr>
                <a:r>
                  <a:rPr lang="en-US" altLang="en-US" sz="1800" dirty="0">
                    <a:solidFill>
                      <a:srgbClr val="990000"/>
                    </a:solidFill>
                  </a:rPr>
                  <a:t>more than one skill</a:t>
                </a:r>
              </a:p>
              <a:p>
                <a:pPr eaLnBrk="1" hangingPunct="1">
                  <a:spcBef>
                    <a:spcPct val="0"/>
                  </a:spcBef>
                  <a:buClrTx/>
                  <a:buSzTx/>
                  <a:buFontTx/>
                  <a:buNone/>
                </a:pPr>
                <a:endParaRPr lang="en-US" altLang="en-US" sz="1800" b="1" dirty="0">
                  <a:solidFill>
                    <a:srgbClr val="990000"/>
                  </a:solidFill>
                </a:endParaRPr>
              </a:p>
            </p:txBody>
          </p:sp>
          <p:sp>
            <p:nvSpPr>
              <p:cNvPr id="36878" name="Line 13">
                <a:extLst>
                  <a:ext uri="{FF2B5EF4-FFF2-40B4-BE49-F238E27FC236}">
                    <a16:creationId xmlns:a16="http://schemas.microsoft.com/office/drawing/2014/main" id="{A5C3A32E-3F97-41E6-9996-F3DB66084684}"/>
                  </a:ext>
                </a:extLst>
              </p:cNvPr>
              <p:cNvSpPr>
                <a:spLocks noChangeShapeType="1"/>
              </p:cNvSpPr>
              <p:nvPr/>
            </p:nvSpPr>
            <p:spPr bwMode="auto">
              <a:xfrm flipV="1">
                <a:off x="1529" y="3721"/>
                <a:ext cx="1077" cy="13"/>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6874" name="Group 20">
              <a:extLst>
                <a:ext uri="{FF2B5EF4-FFF2-40B4-BE49-F238E27FC236}">
                  <a16:creationId xmlns:a16="http://schemas.microsoft.com/office/drawing/2014/main" id="{3AFC8973-A489-46E7-B1F8-1FF6EB46B68E}"/>
                </a:ext>
              </a:extLst>
            </p:cNvPr>
            <p:cNvGrpSpPr>
              <a:grpSpLocks/>
            </p:cNvGrpSpPr>
            <p:nvPr/>
          </p:nvGrpSpPr>
          <p:grpSpPr bwMode="auto">
            <a:xfrm>
              <a:off x="3392" y="3284"/>
              <a:ext cx="2272" cy="750"/>
              <a:chOff x="3392" y="3284"/>
              <a:chExt cx="2272" cy="750"/>
            </a:xfrm>
          </p:grpSpPr>
          <p:sp>
            <p:nvSpPr>
              <p:cNvPr id="36875" name="Text Box 15">
                <a:extLst>
                  <a:ext uri="{FF2B5EF4-FFF2-40B4-BE49-F238E27FC236}">
                    <a16:creationId xmlns:a16="http://schemas.microsoft.com/office/drawing/2014/main" id="{514D31CD-A8B0-4719-9CC6-1FE91F7F6755}"/>
                  </a:ext>
                </a:extLst>
              </p:cNvPr>
              <p:cNvSpPr txBox="1">
                <a:spLocks noChangeArrowheads="1"/>
              </p:cNvSpPr>
              <p:nvPr/>
            </p:nvSpPr>
            <p:spPr bwMode="auto">
              <a:xfrm>
                <a:off x="4598" y="3284"/>
                <a:ext cx="106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b="1">
                    <a:solidFill>
                      <a:srgbClr val="990000"/>
                    </a:solidFill>
                  </a:rPr>
                  <a:t>Derived</a:t>
                </a:r>
              </a:p>
              <a:p>
                <a:pPr eaLnBrk="1" hangingPunct="1">
                  <a:spcBef>
                    <a:spcPct val="0"/>
                  </a:spcBef>
                  <a:buClrTx/>
                  <a:buSzTx/>
                  <a:buFontTx/>
                  <a:buNone/>
                </a:pPr>
                <a:r>
                  <a:rPr lang="en-US" altLang="en-US" sz="1800">
                    <a:solidFill>
                      <a:srgbClr val="990000"/>
                    </a:solidFill>
                  </a:rPr>
                  <a:t>from date employed and current date</a:t>
                </a:r>
              </a:p>
            </p:txBody>
          </p:sp>
          <p:sp>
            <p:nvSpPr>
              <p:cNvPr id="36876" name="Line 16">
                <a:extLst>
                  <a:ext uri="{FF2B5EF4-FFF2-40B4-BE49-F238E27FC236}">
                    <a16:creationId xmlns:a16="http://schemas.microsoft.com/office/drawing/2014/main" id="{93FF379F-9893-4FFC-8166-D9A26CEA86E5}"/>
                  </a:ext>
                </a:extLst>
              </p:cNvPr>
              <p:cNvSpPr>
                <a:spLocks noChangeShapeType="1"/>
              </p:cNvSpPr>
              <p:nvPr/>
            </p:nvSpPr>
            <p:spPr bwMode="auto">
              <a:xfrm flipH="1" flipV="1">
                <a:off x="3392" y="3831"/>
                <a:ext cx="1189" cy="9"/>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973E5A4-9D98-4245-B540-2D9CCDC12AC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4FDD3FF-28D1-4B31-8D40-992413B0BE0B}" type="slidenum">
              <a:rPr lang="en-US" altLang="en-US" smtClean="0">
                <a:solidFill>
                  <a:srgbClr val="000000"/>
                </a:solidFill>
                <a:latin typeface="Arial" panose="020B0604020202020204" pitchFamily="34" charset="0"/>
              </a:rPr>
              <a:pPr eaLnBrk="1" hangingPunct="1">
                <a:defRPr/>
              </a:pPr>
              <a:t>15</a:t>
            </a:fld>
            <a:endParaRPr lang="en-US" altLang="en-US">
              <a:solidFill>
                <a:srgbClr val="000000"/>
              </a:solidFill>
              <a:latin typeface="Arial" panose="020B0604020202020204" pitchFamily="34" charset="0"/>
            </a:endParaRPr>
          </a:p>
        </p:txBody>
      </p:sp>
      <p:sp>
        <p:nvSpPr>
          <p:cNvPr id="94211" name="Rectangle 2">
            <a:extLst>
              <a:ext uri="{FF2B5EF4-FFF2-40B4-BE49-F238E27FC236}">
                <a16:creationId xmlns:a16="http://schemas.microsoft.com/office/drawing/2014/main" id="{97044604-136F-44E2-81CC-1FC8D07D9FDF}"/>
              </a:ext>
            </a:extLst>
          </p:cNvPr>
          <p:cNvSpPr>
            <a:spLocks noChangeArrowheads="1"/>
          </p:cNvSpPr>
          <p:nvPr/>
        </p:nvSpPr>
        <p:spPr bwMode="auto">
          <a:xfrm>
            <a:off x="2043113" y="347664"/>
            <a:ext cx="69278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cs typeface="Tahoma" panose="020B0604030504040204" pitchFamily="34" charset="0"/>
              </a:rPr>
              <a:t>Figure 2-11b An associative entity (CERTIFICATE)</a:t>
            </a:r>
          </a:p>
        </p:txBody>
      </p:sp>
      <p:sp>
        <p:nvSpPr>
          <p:cNvPr id="94212" name="Text Box 4">
            <a:extLst>
              <a:ext uri="{FF2B5EF4-FFF2-40B4-BE49-F238E27FC236}">
                <a16:creationId xmlns:a16="http://schemas.microsoft.com/office/drawing/2014/main" id="{38D3575C-F5D1-4549-97A9-2B009721AB94}"/>
              </a:ext>
            </a:extLst>
          </p:cNvPr>
          <p:cNvSpPr txBox="1">
            <a:spLocks noChangeArrowheads="1"/>
          </p:cNvSpPr>
          <p:nvPr/>
        </p:nvSpPr>
        <p:spPr bwMode="auto">
          <a:xfrm>
            <a:off x="1981200" y="3810001"/>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Times New Roman" panose="02020603050405020304" pitchFamily="18" charset="0"/>
              </a:rPr>
              <a:t>Associative entity is like a relationship with an attribute, but it is also considered to be an entity in its own right</a:t>
            </a:r>
          </a:p>
          <a:p>
            <a:pPr>
              <a:spcBef>
                <a:spcPct val="0"/>
              </a:spcBef>
              <a:buClrTx/>
              <a:buSzTx/>
              <a:buFontTx/>
              <a:buNone/>
            </a:pPr>
            <a:endParaRPr lang="en-US" altLang="en-US" sz="2400">
              <a:solidFill>
                <a:srgbClr val="000000"/>
              </a:solidFill>
              <a:latin typeface="Times New Roman" panose="02020603050405020304" pitchFamily="18" charset="0"/>
            </a:endParaRPr>
          </a:p>
          <a:p>
            <a:pPr>
              <a:spcBef>
                <a:spcPct val="0"/>
              </a:spcBef>
              <a:buClrTx/>
              <a:buSzTx/>
              <a:buFontTx/>
              <a:buNone/>
            </a:pPr>
            <a:r>
              <a:rPr lang="en-US" altLang="en-US" sz="2400">
                <a:solidFill>
                  <a:srgbClr val="000000"/>
                </a:solidFill>
                <a:latin typeface="Times New Roman" panose="02020603050405020304" pitchFamily="18" charset="0"/>
              </a:rPr>
              <a:t>Note that the many-to-many cardinality between entities in Figure 2-11a has been replaced by two one-to-many relationships with the associative entity</a:t>
            </a:r>
          </a:p>
        </p:txBody>
      </p:sp>
      <p:pic>
        <p:nvPicPr>
          <p:cNvPr id="94213" name="Picture 5">
            <a:extLst>
              <a:ext uri="{FF2B5EF4-FFF2-40B4-BE49-F238E27FC236}">
                <a16:creationId xmlns:a16="http://schemas.microsoft.com/office/drawing/2014/main" id="{D2040103-6176-4972-A3C7-6A79DB4091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2289" y="1262063"/>
            <a:ext cx="8658225"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628F012-F07E-49A6-B910-4E5A132CF1C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E7DDC2C-A7EE-403D-A00D-7E20149658D3}" type="slidenum">
              <a:rPr lang="en-US" altLang="en-US" smtClean="0">
                <a:solidFill>
                  <a:srgbClr val="000000"/>
                </a:solidFill>
                <a:latin typeface="Arial" panose="020B0604020202020204" pitchFamily="34" charset="0"/>
              </a:rPr>
              <a:pPr eaLnBrk="1" hangingPunct="1">
                <a:defRPr/>
              </a:pPr>
              <a:t>16</a:t>
            </a:fld>
            <a:endParaRPr lang="en-US" altLang="en-US">
              <a:solidFill>
                <a:srgbClr val="000000"/>
              </a:solidFill>
              <a:latin typeface="Arial" panose="020B0604020202020204" pitchFamily="34" charset="0"/>
            </a:endParaRPr>
          </a:p>
        </p:txBody>
      </p:sp>
      <p:sp>
        <p:nvSpPr>
          <p:cNvPr id="98307" name="Rectangle 2">
            <a:extLst>
              <a:ext uri="{FF2B5EF4-FFF2-40B4-BE49-F238E27FC236}">
                <a16:creationId xmlns:a16="http://schemas.microsoft.com/office/drawing/2014/main" id="{5BE12A8D-66E9-4393-8FE3-539C06C5B716}"/>
              </a:ext>
            </a:extLst>
          </p:cNvPr>
          <p:cNvSpPr>
            <a:spLocks noChangeArrowheads="1"/>
          </p:cNvSpPr>
          <p:nvPr/>
        </p:nvSpPr>
        <p:spPr bwMode="auto">
          <a:xfrm>
            <a:off x="2003425" y="646114"/>
            <a:ext cx="8153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cs typeface="Tahoma" panose="020B0604030504040204" pitchFamily="34" charset="0"/>
              </a:rPr>
              <a:t>Figure 2-18 Cardinality constraints in a ternary relationship</a:t>
            </a:r>
          </a:p>
        </p:txBody>
      </p:sp>
      <p:pic>
        <p:nvPicPr>
          <p:cNvPr id="98308" name="Picture 4">
            <a:extLst>
              <a:ext uri="{FF2B5EF4-FFF2-40B4-BE49-F238E27FC236}">
                <a16:creationId xmlns:a16="http://schemas.microsoft.com/office/drawing/2014/main" id="{64DCB2B6-F3F0-4A07-A46E-81D04C3A3D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439" y="1474788"/>
            <a:ext cx="8301037" cy="401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7">
            <a:extLst>
              <a:ext uri="{FF2B5EF4-FFF2-40B4-BE49-F238E27FC236}">
                <a16:creationId xmlns:a16="http://schemas.microsoft.com/office/drawing/2014/main" id="{CBB36C38-769C-431B-BE0F-DA203BAED6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6651" y="2000250"/>
            <a:ext cx="761047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2">
            <a:extLst>
              <a:ext uri="{FF2B5EF4-FFF2-40B4-BE49-F238E27FC236}">
                <a16:creationId xmlns:a16="http://schemas.microsoft.com/office/drawing/2014/main" id="{D0FA0387-F8F3-4712-9EB5-26D0C47B798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240A11B-1672-4CDB-A19D-98FCFC5B2DF0}" type="slidenum">
              <a:rPr lang="en-US" altLang="en-US" smtClean="0">
                <a:solidFill>
                  <a:srgbClr val="000000"/>
                </a:solidFill>
                <a:latin typeface="Arial" panose="020B0604020202020204" pitchFamily="34" charset="0"/>
              </a:rPr>
              <a:pPr eaLnBrk="1" hangingPunct="1">
                <a:defRPr/>
              </a:pPr>
              <a:t>17</a:t>
            </a:fld>
            <a:endParaRPr lang="en-US" altLang="en-US">
              <a:solidFill>
                <a:srgbClr val="000000"/>
              </a:solidFill>
              <a:latin typeface="Arial" panose="020B0604020202020204" pitchFamily="34" charset="0"/>
            </a:endParaRPr>
          </a:p>
        </p:txBody>
      </p:sp>
      <p:sp>
        <p:nvSpPr>
          <p:cNvPr id="218118" name="Text Box 6">
            <a:extLst>
              <a:ext uri="{FF2B5EF4-FFF2-40B4-BE49-F238E27FC236}">
                <a16:creationId xmlns:a16="http://schemas.microsoft.com/office/drawing/2014/main" id="{AF766FCA-D9F0-43BC-B15D-3FAC1ABA4A17}"/>
              </a:ext>
            </a:extLst>
          </p:cNvPr>
          <p:cNvSpPr txBox="1">
            <a:spLocks noChangeArrowheads="1"/>
          </p:cNvSpPr>
          <p:nvPr/>
        </p:nvSpPr>
        <p:spPr bwMode="auto">
          <a:xfrm>
            <a:off x="4052889" y="1069976"/>
            <a:ext cx="465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Identifying relationship (Figure 3-5)</a:t>
            </a:r>
          </a:p>
        </p:txBody>
      </p:sp>
      <p:sp>
        <p:nvSpPr>
          <p:cNvPr id="70663" name="Rectangle 14">
            <a:extLst>
              <a:ext uri="{FF2B5EF4-FFF2-40B4-BE49-F238E27FC236}">
                <a16:creationId xmlns:a16="http://schemas.microsoft.com/office/drawing/2014/main" id="{16A36E2C-6A2E-439E-8BF4-AEA55060BDD4}"/>
              </a:ext>
            </a:extLst>
          </p:cNvPr>
          <p:cNvSpPr>
            <a:spLocks noChangeArrowheads="1"/>
          </p:cNvSpPr>
          <p:nvPr/>
        </p:nvSpPr>
        <p:spPr bwMode="auto">
          <a:xfrm>
            <a:off x="7300914" y="2060576"/>
            <a:ext cx="2574925" cy="2062163"/>
          </a:xfrm>
          <a:prstGeom prst="rect">
            <a:avLst/>
          </a:prstGeom>
          <a:noFill/>
          <a:ln w="25400" algn="ctr">
            <a:solidFill>
              <a:srgbClr val="C00000"/>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8118"/>
                                        </p:tgtEl>
                                        <p:attrNameLst>
                                          <p:attrName>style.visibility</p:attrName>
                                        </p:attrNameLst>
                                      </p:cBhvr>
                                      <p:to>
                                        <p:strVal val="visible"/>
                                      </p:to>
                                    </p:set>
                                    <p:anim calcmode="lin" valueType="num">
                                      <p:cBhvr additive="base">
                                        <p:cTn id="7" dur="500" fill="hold"/>
                                        <p:tgtEl>
                                          <p:spTgt spid="218118"/>
                                        </p:tgtEl>
                                        <p:attrNameLst>
                                          <p:attrName>ppt_x</p:attrName>
                                        </p:attrNameLst>
                                      </p:cBhvr>
                                      <p:tavLst>
                                        <p:tav tm="0">
                                          <p:val>
                                            <p:strVal val="#ppt_x"/>
                                          </p:val>
                                        </p:tav>
                                        <p:tav tm="100000">
                                          <p:val>
                                            <p:strVal val="#ppt_x"/>
                                          </p:val>
                                        </p:tav>
                                      </p:tavLst>
                                    </p:anim>
                                    <p:anim calcmode="lin" valueType="num">
                                      <p:cBhvr additive="base">
                                        <p:cTn id="8" dur="500" fill="hold"/>
                                        <p:tgtEl>
                                          <p:spTgt spid="218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8243-232A-46E4-B9E1-539F8FF5B85C}"/>
              </a:ext>
            </a:extLst>
          </p:cNvPr>
          <p:cNvSpPr>
            <a:spLocks noGrp="1"/>
          </p:cNvSpPr>
          <p:nvPr>
            <p:ph type="ctrTitle"/>
          </p:nvPr>
        </p:nvSpPr>
        <p:spPr/>
        <p:txBody>
          <a:bodyPr/>
          <a:lstStyle/>
          <a:p>
            <a:r>
              <a:rPr lang="en-US" dirty="0"/>
              <a:t>Chapter 3: Enhanced Data Modeling</a:t>
            </a:r>
          </a:p>
        </p:txBody>
      </p:sp>
      <p:sp>
        <p:nvSpPr>
          <p:cNvPr id="3" name="Subtitle 2">
            <a:extLst>
              <a:ext uri="{FF2B5EF4-FFF2-40B4-BE49-F238E27FC236}">
                <a16:creationId xmlns:a16="http://schemas.microsoft.com/office/drawing/2014/main" id="{30F7709B-4A58-47C7-9611-2A32C45D26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6569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Noname.gif">
            <a:extLst>
              <a:ext uri="{FF2B5EF4-FFF2-40B4-BE49-F238E27FC236}">
                <a16:creationId xmlns:a16="http://schemas.microsoft.com/office/drawing/2014/main" id="{289AFB83-4718-4B29-9286-4AA05678BA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90600"/>
            <a:ext cx="7848600"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46940E59-9A6E-41F1-8864-1A14CB47656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6516209-6DD4-4155-AFFB-CC1549F760DE}" type="slidenum">
              <a:rPr lang="en-US" altLang="en-US" smtClean="0">
                <a:solidFill>
                  <a:srgbClr val="000000"/>
                </a:solidFill>
                <a:latin typeface="Arial" panose="020B0604020202020204" pitchFamily="34" charset="0"/>
              </a:rPr>
              <a:pPr eaLnBrk="1" hangingPunct="1">
                <a:defRPr/>
              </a:pPr>
              <a:t>19</a:t>
            </a:fld>
            <a:endParaRPr lang="en-US" altLang="en-US">
              <a:solidFill>
                <a:srgbClr val="000000"/>
              </a:solidFill>
              <a:latin typeface="Arial" panose="020B0604020202020204" pitchFamily="34" charset="0"/>
            </a:endParaRPr>
          </a:p>
        </p:txBody>
      </p:sp>
      <p:sp>
        <p:nvSpPr>
          <p:cNvPr id="12292" name="Text Box 3">
            <a:extLst>
              <a:ext uri="{FF2B5EF4-FFF2-40B4-BE49-F238E27FC236}">
                <a16:creationId xmlns:a16="http://schemas.microsoft.com/office/drawing/2014/main" id="{514BB2BC-4799-4429-B832-8B870AC2A8F9}"/>
              </a:ext>
            </a:extLst>
          </p:cNvPr>
          <p:cNvSpPr txBox="1">
            <a:spLocks noChangeArrowheads="1"/>
          </p:cNvSpPr>
          <p:nvPr/>
        </p:nvSpPr>
        <p:spPr bwMode="auto">
          <a:xfrm>
            <a:off x="2209801" y="304800"/>
            <a:ext cx="723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3-2  Employee supertype with three subtypes</a:t>
            </a:r>
          </a:p>
        </p:txBody>
      </p:sp>
      <p:sp>
        <p:nvSpPr>
          <p:cNvPr id="12293" name="Text Box 4">
            <a:extLst>
              <a:ext uri="{FF2B5EF4-FFF2-40B4-BE49-F238E27FC236}">
                <a16:creationId xmlns:a16="http://schemas.microsoft.com/office/drawing/2014/main" id="{697123DE-EF1F-4BDC-9532-474C62BCFE47}"/>
              </a:ext>
            </a:extLst>
          </p:cNvPr>
          <p:cNvSpPr txBox="1">
            <a:spLocks noChangeArrowheads="1"/>
          </p:cNvSpPr>
          <p:nvPr/>
        </p:nvSpPr>
        <p:spPr bwMode="auto">
          <a:xfrm>
            <a:off x="7315201" y="1066800"/>
            <a:ext cx="2682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latin typeface="Times New Roman" panose="02020603050405020304" pitchFamily="18" charset="0"/>
              </a:rPr>
              <a:t>All employee subtypes will have employee number, name, address, and date hired</a:t>
            </a:r>
          </a:p>
        </p:txBody>
      </p:sp>
      <p:sp>
        <p:nvSpPr>
          <p:cNvPr id="12294" name="Text Box 5">
            <a:extLst>
              <a:ext uri="{FF2B5EF4-FFF2-40B4-BE49-F238E27FC236}">
                <a16:creationId xmlns:a16="http://schemas.microsoft.com/office/drawing/2014/main" id="{45A04177-D117-4520-AD25-E3C36D84F7D9}"/>
              </a:ext>
            </a:extLst>
          </p:cNvPr>
          <p:cNvSpPr txBox="1">
            <a:spLocks noChangeArrowheads="1"/>
          </p:cNvSpPr>
          <p:nvPr/>
        </p:nvSpPr>
        <p:spPr bwMode="auto">
          <a:xfrm>
            <a:off x="7756526" y="3048000"/>
            <a:ext cx="2682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rgbClr val="990000"/>
                </a:solidFill>
                <a:latin typeface="Times New Roman" panose="02020603050405020304" pitchFamily="18" charset="0"/>
              </a:rPr>
              <a:t>Each employee subtype will also have its own attributes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B784-7150-4708-AB6F-43625AA23C4C}"/>
              </a:ext>
            </a:extLst>
          </p:cNvPr>
          <p:cNvSpPr>
            <a:spLocks noGrp="1"/>
          </p:cNvSpPr>
          <p:nvPr>
            <p:ph type="title"/>
          </p:nvPr>
        </p:nvSpPr>
        <p:spPr/>
        <p:txBody>
          <a:bodyPr/>
          <a:lstStyle/>
          <a:p>
            <a:r>
              <a:rPr lang="en-US" dirty="0"/>
              <a:t>Mid Term Format</a:t>
            </a:r>
          </a:p>
        </p:txBody>
      </p:sp>
      <p:sp>
        <p:nvSpPr>
          <p:cNvPr id="3" name="Content Placeholder 2">
            <a:extLst>
              <a:ext uri="{FF2B5EF4-FFF2-40B4-BE49-F238E27FC236}">
                <a16:creationId xmlns:a16="http://schemas.microsoft.com/office/drawing/2014/main" id="{21DA2716-418E-4AD8-BED1-91192F52C484}"/>
              </a:ext>
            </a:extLst>
          </p:cNvPr>
          <p:cNvSpPr>
            <a:spLocks noGrp="1"/>
          </p:cNvSpPr>
          <p:nvPr>
            <p:ph idx="1"/>
          </p:nvPr>
        </p:nvSpPr>
        <p:spPr>
          <a:xfrm>
            <a:off x="838200" y="1690688"/>
            <a:ext cx="10515600" cy="4486275"/>
          </a:xfrm>
        </p:spPr>
        <p:txBody>
          <a:bodyPr>
            <a:normAutofit/>
          </a:bodyPr>
          <a:lstStyle/>
          <a:p>
            <a:r>
              <a:rPr lang="en-US" dirty="0"/>
              <a:t>27 Questions</a:t>
            </a:r>
          </a:p>
          <a:p>
            <a:pPr lvl="1"/>
            <a:r>
              <a:rPr lang="en-US" dirty="0"/>
              <a:t>Section I: Multiple choices ( 12 questions)</a:t>
            </a:r>
          </a:p>
          <a:p>
            <a:pPr lvl="1"/>
            <a:r>
              <a:rPr lang="en-US" dirty="0"/>
              <a:t>Section II: Fill in the blank ( 5 questions)</a:t>
            </a:r>
          </a:p>
          <a:p>
            <a:pPr lvl="1"/>
            <a:r>
              <a:rPr lang="en-US" dirty="0"/>
              <a:t>Section III: Explanation  ( 4 questions)</a:t>
            </a:r>
          </a:p>
          <a:p>
            <a:pPr lvl="1"/>
            <a:r>
              <a:rPr lang="en-US" dirty="0"/>
              <a:t>Section IV: Identify difference/similarities ( 4 questions)</a:t>
            </a:r>
          </a:p>
          <a:p>
            <a:pPr lvl="1"/>
            <a:r>
              <a:rPr lang="en-US" dirty="0"/>
              <a:t>Section V: Diagramming/Normalization ( 2 questions)</a:t>
            </a:r>
          </a:p>
          <a:p>
            <a:r>
              <a:rPr lang="en-US" dirty="0"/>
              <a:t>Pen and paper</a:t>
            </a:r>
          </a:p>
          <a:p>
            <a:r>
              <a:rPr lang="en-US" dirty="0"/>
              <a:t>1 page of </a:t>
            </a:r>
            <a:r>
              <a:rPr lang="en-US" u="sng" dirty="0"/>
              <a:t>handwritten</a:t>
            </a:r>
            <a:r>
              <a:rPr lang="en-US" dirty="0"/>
              <a:t> cheat sheet  (8.5X11 in) (front and back)</a:t>
            </a:r>
          </a:p>
          <a:p>
            <a:r>
              <a:rPr lang="en-US" dirty="0"/>
              <a:t>You will have 1 and a half hour</a:t>
            </a:r>
          </a:p>
        </p:txBody>
      </p:sp>
    </p:spTree>
    <p:extLst>
      <p:ext uri="{BB962C8B-B14F-4D97-AF65-F5344CB8AC3E}">
        <p14:creationId xmlns:p14="http://schemas.microsoft.com/office/powerpoint/2010/main" val="3289241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Noname.gif">
            <a:extLst>
              <a:ext uri="{FF2B5EF4-FFF2-40B4-BE49-F238E27FC236}">
                <a16:creationId xmlns:a16="http://schemas.microsoft.com/office/drawing/2014/main" id="{19AE18A9-61ED-44B9-8DE9-D903A2A1CA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685800"/>
            <a:ext cx="845661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D3FAABD0-10F8-4BE0-94B8-795F25DFCEE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C09FCD8-274E-4F85-8B76-27C9840FCB9A}" type="slidenum">
              <a:rPr lang="en-US" altLang="en-US" smtClean="0">
                <a:solidFill>
                  <a:srgbClr val="000000"/>
                </a:solidFill>
                <a:latin typeface="Arial" panose="020B0604020202020204" pitchFamily="34" charset="0"/>
              </a:rPr>
              <a:pPr eaLnBrk="1" hangingPunct="1">
                <a:defRPr/>
              </a:pPr>
              <a:t>20</a:t>
            </a:fld>
            <a:endParaRPr lang="en-US" altLang="en-US">
              <a:solidFill>
                <a:srgbClr val="000000"/>
              </a:solidFill>
              <a:latin typeface="Arial" panose="020B0604020202020204" pitchFamily="34" charset="0"/>
            </a:endParaRPr>
          </a:p>
        </p:txBody>
      </p:sp>
      <p:sp>
        <p:nvSpPr>
          <p:cNvPr id="14340" name="Text Box 3">
            <a:extLst>
              <a:ext uri="{FF2B5EF4-FFF2-40B4-BE49-F238E27FC236}">
                <a16:creationId xmlns:a16="http://schemas.microsoft.com/office/drawing/2014/main" id="{BA1A571B-1295-4497-82EA-926D6F71C51B}"/>
              </a:ext>
            </a:extLst>
          </p:cNvPr>
          <p:cNvSpPr txBox="1">
            <a:spLocks noChangeArrowheads="1"/>
          </p:cNvSpPr>
          <p:nvPr/>
        </p:nvSpPr>
        <p:spPr bwMode="auto">
          <a:xfrm>
            <a:off x="1905001" y="160338"/>
            <a:ext cx="7788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3-3 Supertype/subtype relationships in a hospital</a:t>
            </a:r>
          </a:p>
          <a:p>
            <a:pPr>
              <a:spcBef>
                <a:spcPct val="0"/>
              </a:spcBef>
              <a:buClrTx/>
              <a:buSzTx/>
              <a:buFontTx/>
              <a:buNone/>
            </a:pPr>
            <a:endParaRPr lang="en-US" altLang="en-US" sz="2400">
              <a:solidFill>
                <a:srgbClr val="000000"/>
              </a:solidFill>
              <a:latin typeface="Arial" panose="020B0604020202020204" pitchFamily="34" charset="0"/>
            </a:endParaRPr>
          </a:p>
        </p:txBody>
      </p:sp>
      <p:sp>
        <p:nvSpPr>
          <p:cNvPr id="14341" name="Text Box 4">
            <a:extLst>
              <a:ext uri="{FF2B5EF4-FFF2-40B4-BE49-F238E27FC236}">
                <a16:creationId xmlns:a16="http://schemas.microsoft.com/office/drawing/2014/main" id="{C85798D6-E649-45C8-9B78-FB95A6AFB8DA}"/>
              </a:ext>
            </a:extLst>
          </p:cNvPr>
          <p:cNvSpPr txBox="1">
            <a:spLocks noChangeArrowheads="1"/>
          </p:cNvSpPr>
          <p:nvPr/>
        </p:nvSpPr>
        <p:spPr bwMode="auto">
          <a:xfrm>
            <a:off x="8763000" y="974726"/>
            <a:ext cx="1524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990000"/>
                </a:solidFill>
                <a:latin typeface="Times New Roman" panose="02020603050405020304" pitchFamily="18" charset="0"/>
              </a:rPr>
              <a:t>Both outpatients and resident patients are cared for by a responsible physician</a:t>
            </a:r>
          </a:p>
        </p:txBody>
      </p:sp>
      <p:sp>
        <p:nvSpPr>
          <p:cNvPr id="14342" name="Text Box 5">
            <a:extLst>
              <a:ext uri="{FF2B5EF4-FFF2-40B4-BE49-F238E27FC236}">
                <a16:creationId xmlns:a16="http://schemas.microsoft.com/office/drawing/2014/main" id="{76BE8748-7C01-4EEA-9AF2-73F384956143}"/>
              </a:ext>
            </a:extLst>
          </p:cNvPr>
          <p:cNvSpPr txBox="1">
            <a:spLocks noChangeArrowheads="1"/>
          </p:cNvSpPr>
          <p:nvPr/>
        </p:nvSpPr>
        <p:spPr bwMode="auto">
          <a:xfrm>
            <a:off x="6248400" y="3352801"/>
            <a:ext cx="335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990000"/>
                </a:solidFill>
                <a:latin typeface="Times New Roman" panose="02020603050405020304" pitchFamily="18" charset="0"/>
              </a:rPr>
              <a:t>Only resident patients are assigned to a bed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545D0371-35D8-4109-9086-0B813A1496F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0DD4440-085A-46A2-A738-37EEAE692F1A}" type="slidenum">
              <a:rPr lang="en-US" altLang="en-US" smtClean="0">
                <a:solidFill>
                  <a:srgbClr val="000000"/>
                </a:solidFill>
                <a:latin typeface="Arial" panose="020B0604020202020204" pitchFamily="34" charset="0"/>
              </a:rPr>
              <a:pPr eaLnBrk="1" hangingPunct="1">
                <a:defRPr/>
              </a:pPr>
              <a:t>21</a:t>
            </a:fld>
            <a:endParaRPr lang="en-US" altLang="en-US">
              <a:solidFill>
                <a:srgbClr val="000000"/>
              </a:solidFill>
              <a:latin typeface="Arial" panose="020B0604020202020204" pitchFamily="34" charset="0"/>
            </a:endParaRPr>
          </a:p>
        </p:txBody>
      </p:sp>
      <p:sp>
        <p:nvSpPr>
          <p:cNvPr id="16387" name="Text Box 3">
            <a:extLst>
              <a:ext uri="{FF2B5EF4-FFF2-40B4-BE49-F238E27FC236}">
                <a16:creationId xmlns:a16="http://schemas.microsoft.com/office/drawing/2014/main" id="{8CA0EF91-8441-4B53-9F65-242C6E80966D}"/>
              </a:ext>
            </a:extLst>
          </p:cNvPr>
          <p:cNvSpPr txBox="1">
            <a:spLocks noChangeArrowheads="1"/>
          </p:cNvSpPr>
          <p:nvPr/>
        </p:nvSpPr>
        <p:spPr bwMode="auto">
          <a:xfrm>
            <a:off x="2819401" y="152401"/>
            <a:ext cx="6118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3-4 Example of generalization (cont.)</a:t>
            </a:r>
          </a:p>
          <a:p>
            <a:pPr>
              <a:spcBef>
                <a:spcPct val="0"/>
              </a:spcBef>
              <a:buClrTx/>
              <a:buSzTx/>
              <a:buFontTx/>
              <a:buNone/>
            </a:pPr>
            <a:endParaRPr lang="en-US" altLang="en-US" sz="2400">
              <a:solidFill>
                <a:srgbClr val="000000"/>
              </a:solidFill>
              <a:latin typeface="Arial" panose="020B0604020202020204" pitchFamily="34" charset="0"/>
            </a:endParaRPr>
          </a:p>
        </p:txBody>
      </p:sp>
      <p:sp>
        <p:nvSpPr>
          <p:cNvPr id="16388" name="Text Box 4">
            <a:extLst>
              <a:ext uri="{FF2B5EF4-FFF2-40B4-BE49-F238E27FC236}">
                <a16:creationId xmlns:a16="http://schemas.microsoft.com/office/drawing/2014/main" id="{F7AA9018-2160-43D1-8C5B-E4070710B3B2}"/>
              </a:ext>
            </a:extLst>
          </p:cNvPr>
          <p:cNvSpPr txBox="1">
            <a:spLocks noChangeArrowheads="1"/>
          </p:cNvSpPr>
          <p:nvPr/>
        </p:nvSpPr>
        <p:spPr bwMode="auto">
          <a:xfrm>
            <a:off x="8594726" y="2562225"/>
            <a:ext cx="16922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So we put the shared attributes in a supertype</a:t>
            </a:r>
          </a:p>
        </p:txBody>
      </p:sp>
      <p:sp>
        <p:nvSpPr>
          <p:cNvPr id="16389" name="Text Box 5">
            <a:extLst>
              <a:ext uri="{FF2B5EF4-FFF2-40B4-BE49-F238E27FC236}">
                <a16:creationId xmlns:a16="http://schemas.microsoft.com/office/drawing/2014/main" id="{6E2BDF9B-7AAA-4224-9A54-C695E8A05928}"/>
              </a:ext>
            </a:extLst>
          </p:cNvPr>
          <p:cNvSpPr txBox="1">
            <a:spLocks noChangeArrowheads="1"/>
          </p:cNvSpPr>
          <p:nvPr/>
        </p:nvSpPr>
        <p:spPr bwMode="auto">
          <a:xfrm>
            <a:off x="1889125" y="57912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Note: no subtype for motorcycle, since it has no unique attributes</a:t>
            </a:r>
          </a:p>
        </p:txBody>
      </p:sp>
      <p:sp>
        <p:nvSpPr>
          <p:cNvPr id="16390" name="Text Box 7">
            <a:extLst>
              <a:ext uri="{FF2B5EF4-FFF2-40B4-BE49-F238E27FC236}">
                <a16:creationId xmlns:a16="http://schemas.microsoft.com/office/drawing/2014/main" id="{F28ADE25-351F-4D90-B542-FD42D6EECA24}"/>
              </a:ext>
            </a:extLst>
          </p:cNvPr>
          <p:cNvSpPr txBox="1">
            <a:spLocks noChangeArrowheads="1"/>
          </p:cNvSpPr>
          <p:nvPr/>
        </p:nvSpPr>
        <p:spPr bwMode="auto">
          <a:xfrm>
            <a:off x="2819401" y="685800"/>
            <a:ext cx="574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Generalization to VEHICLE supertype </a:t>
            </a:r>
          </a:p>
        </p:txBody>
      </p:sp>
      <p:pic>
        <p:nvPicPr>
          <p:cNvPr id="16391" name="Picture 7" descr="Noname.gif">
            <a:extLst>
              <a:ext uri="{FF2B5EF4-FFF2-40B4-BE49-F238E27FC236}">
                <a16:creationId xmlns:a16="http://schemas.microsoft.com/office/drawing/2014/main" id="{8FD67D68-5EC2-47D8-BA01-C0835A604D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304926"/>
            <a:ext cx="44196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descr="Noname.gif">
            <a:extLst>
              <a:ext uri="{FF2B5EF4-FFF2-40B4-BE49-F238E27FC236}">
                <a16:creationId xmlns:a16="http://schemas.microsoft.com/office/drawing/2014/main" id="{5551A5A5-DD58-4515-92B2-05BEE39F51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219200"/>
            <a:ext cx="77692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A4FBC6D3-6666-44BA-B53B-153F6133FC5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BAD7325-88AD-42DD-B85D-8B0BB0A1D4CE}" type="slidenum">
              <a:rPr lang="en-US" altLang="en-US" smtClean="0">
                <a:solidFill>
                  <a:srgbClr val="000000"/>
                </a:solidFill>
                <a:latin typeface="Arial" panose="020B0604020202020204" pitchFamily="34" charset="0"/>
              </a:rPr>
              <a:pPr eaLnBrk="1" hangingPunct="1">
                <a:defRPr/>
              </a:pPr>
              <a:t>22</a:t>
            </a:fld>
            <a:endParaRPr lang="en-US" altLang="en-US">
              <a:solidFill>
                <a:srgbClr val="000000"/>
              </a:solidFill>
              <a:latin typeface="Arial" panose="020B0604020202020204" pitchFamily="34" charset="0"/>
            </a:endParaRPr>
          </a:p>
        </p:txBody>
      </p:sp>
      <p:sp>
        <p:nvSpPr>
          <p:cNvPr id="18436" name="Text Box 3">
            <a:extLst>
              <a:ext uri="{FF2B5EF4-FFF2-40B4-BE49-F238E27FC236}">
                <a16:creationId xmlns:a16="http://schemas.microsoft.com/office/drawing/2014/main" id="{9B0B778D-6D7F-4538-BB08-B73AF7774E6A}"/>
              </a:ext>
            </a:extLst>
          </p:cNvPr>
          <p:cNvSpPr txBox="1">
            <a:spLocks noChangeArrowheads="1"/>
          </p:cNvSpPr>
          <p:nvPr/>
        </p:nvSpPr>
        <p:spPr bwMode="auto">
          <a:xfrm>
            <a:off x="2895601" y="0"/>
            <a:ext cx="686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3-6 Examples of completeness constraints</a:t>
            </a:r>
          </a:p>
        </p:txBody>
      </p:sp>
      <p:sp>
        <p:nvSpPr>
          <p:cNvPr id="18437" name="Text Box 4">
            <a:extLst>
              <a:ext uri="{FF2B5EF4-FFF2-40B4-BE49-F238E27FC236}">
                <a16:creationId xmlns:a16="http://schemas.microsoft.com/office/drawing/2014/main" id="{DF02F0AE-62DE-42B0-83FC-1A935F48C714}"/>
              </a:ext>
            </a:extLst>
          </p:cNvPr>
          <p:cNvSpPr txBox="1">
            <a:spLocks noChangeArrowheads="1"/>
          </p:cNvSpPr>
          <p:nvPr/>
        </p:nvSpPr>
        <p:spPr bwMode="auto">
          <a:xfrm>
            <a:off x="4267201" y="4572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 a) Total specialization rule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22C692F3-F0A2-4BD0-8A08-C5DBC861622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1F9A6EE-46A2-4FD3-8D2A-13CC134E6A90}" type="slidenum">
              <a:rPr lang="en-US" altLang="en-US" smtClean="0">
                <a:solidFill>
                  <a:srgbClr val="000000"/>
                </a:solidFill>
                <a:latin typeface="Arial" panose="020B0604020202020204" pitchFamily="34" charset="0"/>
              </a:rPr>
              <a:pPr eaLnBrk="1" hangingPunct="1">
                <a:defRPr/>
              </a:pPr>
              <a:t>23</a:t>
            </a:fld>
            <a:endParaRPr lang="en-US" altLang="en-US">
              <a:solidFill>
                <a:srgbClr val="000000"/>
              </a:solidFill>
              <a:latin typeface="Arial" panose="020B0604020202020204" pitchFamily="34" charset="0"/>
            </a:endParaRPr>
          </a:p>
        </p:txBody>
      </p:sp>
      <p:sp>
        <p:nvSpPr>
          <p:cNvPr id="20483" name="Text Box 3">
            <a:extLst>
              <a:ext uri="{FF2B5EF4-FFF2-40B4-BE49-F238E27FC236}">
                <a16:creationId xmlns:a16="http://schemas.microsoft.com/office/drawing/2014/main" id="{A31432B3-D1BA-49CA-817C-9F68BC82C105}"/>
              </a:ext>
            </a:extLst>
          </p:cNvPr>
          <p:cNvSpPr txBox="1">
            <a:spLocks noChangeArrowheads="1"/>
          </p:cNvSpPr>
          <p:nvPr/>
        </p:nvSpPr>
        <p:spPr bwMode="auto">
          <a:xfrm>
            <a:off x="3657601" y="533400"/>
            <a:ext cx="3916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Partial specialization rule</a:t>
            </a:r>
          </a:p>
        </p:txBody>
      </p:sp>
      <p:sp>
        <p:nvSpPr>
          <p:cNvPr id="20484" name="Text Box 10">
            <a:extLst>
              <a:ext uri="{FF2B5EF4-FFF2-40B4-BE49-F238E27FC236}">
                <a16:creationId xmlns:a16="http://schemas.microsoft.com/office/drawing/2014/main" id="{806A2DF9-B4C9-4BA6-AAF0-F95752BC46A0}"/>
              </a:ext>
            </a:extLst>
          </p:cNvPr>
          <p:cNvSpPr txBox="1">
            <a:spLocks noChangeArrowheads="1"/>
          </p:cNvSpPr>
          <p:nvPr/>
        </p:nvSpPr>
        <p:spPr bwMode="auto">
          <a:xfrm>
            <a:off x="2438400" y="76200"/>
            <a:ext cx="781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3-6 Examples of completeness constraints (cont.)</a:t>
            </a:r>
          </a:p>
        </p:txBody>
      </p:sp>
      <p:pic>
        <p:nvPicPr>
          <p:cNvPr id="20485" name="Picture 8" descr="Noname.gif">
            <a:extLst>
              <a:ext uri="{FF2B5EF4-FFF2-40B4-BE49-F238E27FC236}">
                <a16:creationId xmlns:a16="http://schemas.microsoft.com/office/drawing/2014/main" id="{B897765C-EAD8-425C-AA4C-E289C6394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066801"/>
            <a:ext cx="6858000"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CCAFE02B-4EEC-4F54-B1E2-76377157998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74777DD-6EEC-4005-ABD7-88D3A7BD74CA}" type="slidenum">
              <a:rPr lang="en-US" altLang="en-US" smtClean="0">
                <a:solidFill>
                  <a:srgbClr val="000000"/>
                </a:solidFill>
                <a:latin typeface="Arial" panose="020B0604020202020204" pitchFamily="34" charset="0"/>
              </a:rPr>
              <a:pPr eaLnBrk="1" hangingPunct="1">
                <a:defRPr/>
              </a:pPr>
              <a:t>24</a:t>
            </a:fld>
            <a:endParaRPr lang="en-US" altLang="en-US">
              <a:solidFill>
                <a:srgbClr val="000000"/>
              </a:solidFill>
              <a:latin typeface="Arial" panose="020B0604020202020204" pitchFamily="34" charset="0"/>
            </a:endParaRPr>
          </a:p>
        </p:txBody>
      </p:sp>
      <p:sp>
        <p:nvSpPr>
          <p:cNvPr id="22531" name="Text Box 3">
            <a:extLst>
              <a:ext uri="{FF2B5EF4-FFF2-40B4-BE49-F238E27FC236}">
                <a16:creationId xmlns:a16="http://schemas.microsoft.com/office/drawing/2014/main" id="{B4B868B1-72B5-42BA-94FA-1F00220C39BE}"/>
              </a:ext>
            </a:extLst>
          </p:cNvPr>
          <p:cNvSpPr txBox="1">
            <a:spLocks noChangeArrowheads="1"/>
          </p:cNvSpPr>
          <p:nvPr/>
        </p:nvSpPr>
        <p:spPr bwMode="auto">
          <a:xfrm>
            <a:off x="5029201" y="609600"/>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 a) Disjoint rule</a:t>
            </a:r>
          </a:p>
        </p:txBody>
      </p:sp>
      <p:sp>
        <p:nvSpPr>
          <p:cNvPr id="22532" name="Text Box 4">
            <a:extLst>
              <a:ext uri="{FF2B5EF4-FFF2-40B4-BE49-F238E27FC236}">
                <a16:creationId xmlns:a16="http://schemas.microsoft.com/office/drawing/2014/main" id="{DDCE86CC-2240-4C8D-BEA5-D16587E7B069}"/>
              </a:ext>
            </a:extLst>
          </p:cNvPr>
          <p:cNvSpPr txBox="1">
            <a:spLocks noChangeArrowheads="1"/>
          </p:cNvSpPr>
          <p:nvPr/>
        </p:nvSpPr>
        <p:spPr bwMode="auto">
          <a:xfrm>
            <a:off x="2743201" y="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3-7 Examples of disjointness constraints</a:t>
            </a:r>
          </a:p>
        </p:txBody>
      </p:sp>
      <p:pic>
        <p:nvPicPr>
          <p:cNvPr id="22533" name="Picture 8" descr="Noname.gif">
            <a:extLst>
              <a:ext uri="{FF2B5EF4-FFF2-40B4-BE49-F238E27FC236}">
                <a16:creationId xmlns:a16="http://schemas.microsoft.com/office/drawing/2014/main" id="{62DDBE8A-3B7D-42D2-8641-BC08457A77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43001"/>
            <a:ext cx="80010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4A827C52-D5AF-407A-9AA1-F03508EB751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3A01F61-6E1E-47C9-BCF1-292EDB508570}" type="slidenum">
              <a:rPr lang="en-US" altLang="en-US" smtClean="0">
                <a:solidFill>
                  <a:srgbClr val="000000"/>
                </a:solidFill>
                <a:latin typeface="Arial" panose="020B0604020202020204" pitchFamily="34" charset="0"/>
              </a:rPr>
              <a:pPr eaLnBrk="1" hangingPunct="1">
                <a:defRPr/>
              </a:pPr>
              <a:t>25</a:t>
            </a:fld>
            <a:endParaRPr lang="en-US" altLang="en-US">
              <a:solidFill>
                <a:srgbClr val="000000"/>
              </a:solidFill>
              <a:latin typeface="Arial" panose="020B0604020202020204" pitchFamily="34" charset="0"/>
            </a:endParaRPr>
          </a:p>
        </p:txBody>
      </p:sp>
      <p:sp>
        <p:nvSpPr>
          <p:cNvPr id="24579" name="Text Box 3">
            <a:extLst>
              <a:ext uri="{FF2B5EF4-FFF2-40B4-BE49-F238E27FC236}">
                <a16:creationId xmlns:a16="http://schemas.microsoft.com/office/drawing/2014/main" id="{42B053E6-6740-4C8C-8F0D-66203C9C7C76}"/>
              </a:ext>
            </a:extLst>
          </p:cNvPr>
          <p:cNvSpPr txBox="1">
            <a:spLocks noChangeArrowheads="1"/>
          </p:cNvSpPr>
          <p:nvPr/>
        </p:nvSpPr>
        <p:spPr bwMode="auto">
          <a:xfrm>
            <a:off x="5257801" y="457200"/>
            <a:ext cx="220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Overlap rule</a:t>
            </a:r>
          </a:p>
        </p:txBody>
      </p:sp>
      <p:sp>
        <p:nvSpPr>
          <p:cNvPr id="24580" name="Text Box 8">
            <a:extLst>
              <a:ext uri="{FF2B5EF4-FFF2-40B4-BE49-F238E27FC236}">
                <a16:creationId xmlns:a16="http://schemas.microsoft.com/office/drawing/2014/main" id="{27D4FE4C-BE42-41D4-B79C-33C69A708F38}"/>
              </a:ext>
            </a:extLst>
          </p:cNvPr>
          <p:cNvSpPr txBox="1">
            <a:spLocks noChangeArrowheads="1"/>
          </p:cNvSpPr>
          <p:nvPr/>
        </p:nvSpPr>
        <p:spPr bwMode="auto">
          <a:xfrm>
            <a:off x="2362201" y="76200"/>
            <a:ext cx="7523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3-7 Examples of disjointness constraints (cont.)</a:t>
            </a:r>
          </a:p>
        </p:txBody>
      </p:sp>
      <p:pic>
        <p:nvPicPr>
          <p:cNvPr id="24581" name="Picture 8" descr="Noname.gif">
            <a:extLst>
              <a:ext uri="{FF2B5EF4-FFF2-40B4-BE49-F238E27FC236}">
                <a16:creationId xmlns:a16="http://schemas.microsoft.com/office/drawing/2014/main" id="{4B0B59FA-F59D-4326-A8D1-C19DB7B4C9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47800"/>
            <a:ext cx="82931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C09940E2-6D5E-49DC-984D-D6F8970AB6E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251E263-F235-4891-971E-B7DC448853EC}" type="slidenum">
              <a:rPr lang="en-US" altLang="en-US" smtClean="0">
                <a:solidFill>
                  <a:srgbClr val="000000"/>
                </a:solidFill>
                <a:latin typeface="Arial" panose="020B0604020202020204" pitchFamily="34" charset="0"/>
              </a:rPr>
              <a:pPr eaLnBrk="1" hangingPunct="1">
                <a:defRPr/>
              </a:pPr>
              <a:t>26</a:t>
            </a:fld>
            <a:endParaRPr lang="en-US" altLang="en-US">
              <a:solidFill>
                <a:srgbClr val="000000"/>
              </a:solidFill>
              <a:latin typeface="Arial" panose="020B0604020202020204" pitchFamily="34" charset="0"/>
            </a:endParaRPr>
          </a:p>
        </p:txBody>
      </p:sp>
      <p:sp>
        <p:nvSpPr>
          <p:cNvPr id="26627" name="Text Box 3">
            <a:extLst>
              <a:ext uri="{FF2B5EF4-FFF2-40B4-BE49-F238E27FC236}">
                <a16:creationId xmlns:a16="http://schemas.microsoft.com/office/drawing/2014/main" id="{41607601-FF20-4D4E-9F65-A9D40A275399}"/>
              </a:ext>
            </a:extLst>
          </p:cNvPr>
          <p:cNvSpPr txBox="1">
            <a:spLocks noChangeArrowheads="1"/>
          </p:cNvSpPr>
          <p:nvPr/>
        </p:nvSpPr>
        <p:spPr bwMode="auto">
          <a:xfrm>
            <a:off x="1524000" y="1"/>
            <a:ext cx="853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3-8 Introducing a subtype discriminator (</a:t>
            </a:r>
            <a:r>
              <a:rPr lang="en-US" altLang="en-US" sz="2800" b="1" i="1">
                <a:solidFill>
                  <a:srgbClr val="000000"/>
                </a:solidFill>
                <a:latin typeface="Arial" panose="020B0604020202020204" pitchFamily="34" charset="0"/>
              </a:rPr>
              <a:t>disjoint</a:t>
            </a:r>
            <a:r>
              <a:rPr lang="en-US" altLang="en-US" sz="2400">
                <a:solidFill>
                  <a:srgbClr val="000000"/>
                </a:solidFill>
                <a:latin typeface="Arial" panose="020B0604020202020204" pitchFamily="34" charset="0"/>
              </a:rPr>
              <a:t> rule)</a:t>
            </a:r>
          </a:p>
        </p:txBody>
      </p:sp>
      <p:pic>
        <p:nvPicPr>
          <p:cNvPr id="26628" name="Picture 11" descr="Noname.gif">
            <a:extLst>
              <a:ext uri="{FF2B5EF4-FFF2-40B4-BE49-F238E27FC236}">
                <a16:creationId xmlns:a16="http://schemas.microsoft.com/office/drawing/2014/main" id="{774A97BF-6057-4B86-A2CF-947BD5AA15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14400"/>
            <a:ext cx="8001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13A9540C-5223-4390-9C90-FFF5B7E46AC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BAEB50C-344C-41B2-BDE7-49B85625B009}" type="slidenum">
              <a:rPr lang="en-US" altLang="en-US" smtClean="0">
                <a:solidFill>
                  <a:srgbClr val="000000"/>
                </a:solidFill>
                <a:latin typeface="Arial" panose="020B0604020202020204" pitchFamily="34" charset="0"/>
              </a:rPr>
              <a:pPr eaLnBrk="1" hangingPunct="1">
                <a:defRPr/>
              </a:pPr>
              <a:t>27</a:t>
            </a:fld>
            <a:endParaRPr lang="en-US" altLang="en-US">
              <a:solidFill>
                <a:srgbClr val="000000"/>
              </a:solidFill>
              <a:latin typeface="Arial" panose="020B0604020202020204" pitchFamily="34" charset="0"/>
            </a:endParaRPr>
          </a:p>
        </p:txBody>
      </p:sp>
      <p:sp>
        <p:nvSpPr>
          <p:cNvPr id="28675" name="Text Box 3">
            <a:extLst>
              <a:ext uri="{FF2B5EF4-FFF2-40B4-BE49-F238E27FC236}">
                <a16:creationId xmlns:a16="http://schemas.microsoft.com/office/drawing/2014/main" id="{75535A33-BF6D-4356-8D73-9022CED76590}"/>
              </a:ext>
            </a:extLst>
          </p:cNvPr>
          <p:cNvSpPr txBox="1">
            <a:spLocks noChangeArrowheads="1"/>
          </p:cNvSpPr>
          <p:nvPr/>
        </p:nvSpPr>
        <p:spPr bwMode="auto">
          <a:xfrm>
            <a:off x="2971801" y="76201"/>
            <a:ext cx="6740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3-9 Subtype discriminator (</a:t>
            </a:r>
            <a:r>
              <a:rPr lang="en-US" altLang="en-US" sz="2800" b="1" i="1">
                <a:solidFill>
                  <a:srgbClr val="000000"/>
                </a:solidFill>
                <a:latin typeface="Arial" panose="020B0604020202020204" pitchFamily="34" charset="0"/>
              </a:rPr>
              <a:t>overlap</a:t>
            </a:r>
            <a:r>
              <a:rPr lang="en-US" altLang="en-US" sz="2400">
                <a:solidFill>
                  <a:srgbClr val="000000"/>
                </a:solidFill>
                <a:latin typeface="Arial" panose="020B0604020202020204" pitchFamily="34" charset="0"/>
              </a:rPr>
              <a:t> rule)</a:t>
            </a:r>
          </a:p>
        </p:txBody>
      </p:sp>
      <p:pic>
        <p:nvPicPr>
          <p:cNvPr id="28676" name="Picture 8" descr="Noname.gif">
            <a:extLst>
              <a:ext uri="{FF2B5EF4-FFF2-40B4-BE49-F238E27FC236}">
                <a16:creationId xmlns:a16="http://schemas.microsoft.com/office/drawing/2014/main" id="{5448637A-441F-4975-8AD5-051AC315C9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752476"/>
            <a:ext cx="693420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4D1D6E76-5215-4645-B1DD-667349048A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EC5ED37-8171-4434-9BBE-F7FCDA7C09A6}" type="slidenum">
              <a:rPr lang="en-US" altLang="en-US" smtClean="0">
                <a:solidFill>
                  <a:srgbClr val="000000"/>
                </a:solidFill>
                <a:latin typeface="Arial" panose="020B0604020202020204" pitchFamily="34" charset="0"/>
              </a:rPr>
              <a:pPr eaLnBrk="1" hangingPunct="1">
                <a:defRPr/>
              </a:pPr>
              <a:t>28</a:t>
            </a:fld>
            <a:endParaRPr lang="en-US" altLang="en-US">
              <a:solidFill>
                <a:srgbClr val="000000"/>
              </a:solidFill>
              <a:latin typeface="Arial" panose="020B0604020202020204" pitchFamily="34" charset="0"/>
            </a:endParaRPr>
          </a:p>
        </p:txBody>
      </p:sp>
      <p:sp>
        <p:nvSpPr>
          <p:cNvPr id="30723" name="Text Box 5">
            <a:extLst>
              <a:ext uri="{FF2B5EF4-FFF2-40B4-BE49-F238E27FC236}">
                <a16:creationId xmlns:a16="http://schemas.microsoft.com/office/drawing/2014/main" id="{33599E6A-047A-4A9C-93B2-2D812BC611F1}"/>
              </a:ext>
            </a:extLst>
          </p:cNvPr>
          <p:cNvSpPr txBox="1">
            <a:spLocks noChangeArrowheads="1"/>
          </p:cNvSpPr>
          <p:nvPr/>
        </p:nvSpPr>
        <p:spPr bwMode="auto">
          <a:xfrm>
            <a:off x="2466975" y="127000"/>
            <a:ext cx="735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3-10 Example of supertype/subtype hierarchy </a:t>
            </a:r>
          </a:p>
        </p:txBody>
      </p:sp>
      <p:pic>
        <p:nvPicPr>
          <p:cNvPr id="30724" name="Picture 4" descr="Noname.gif">
            <a:extLst>
              <a:ext uri="{FF2B5EF4-FFF2-40B4-BE49-F238E27FC236}">
                <a16:creationId xmlns:a16="http://schemas.microsoft.com/office/drawing/2014/main" id="{6F0C7D2D-87D7-410D-B428-082B2D9064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685801"/>
            <a:ext cx="7010400" cy="535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D1E0-E466-4F4C-AECB-E663299910CF}"/>
              </a:ext>
            </a:extLst>
          </p:cNvPr>
          <p:cNvSpPr>
            <a:spLocks noGrp="1"/>
          </p:cNvSpPr>
          <p:nvPr>
            <p:ph type="ctrTitle"/>
          </p:nvPr>
        </p:nvSpPr>
        <p:spPr/>
        <p:txBody>
          <a:bodyPr>
            <a:normAutofit fontScale="90000"/>
          </a:bodyPr>
          <a:lstStyle/>
          <a:p>
            <a:r>
              <a:rPr lang="en-US" dirty="0">
                <a:solidFill>
                  <a:srgbClr val="000000"/>
                </a:solidFill>
                <a:effectLst>
                  <a:outerShdw blurRad="38100" dist="38100" dir="2700000" algn="tl">
                    <a:srgbClr val="FFFFFF"/>
                  </a:outerShdw>
                </a:effectLst>
              </a:rPr>
              <a:t>Chapter 4:</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Logical Database Design and the Relational Model</a:t>
            </a:r>
            <a:br>
              <a:rPr lang="en-US" dirty="0"/>
            </a:br>
            <a:endParaRPr lang="en-US" dirty="0"/>
          </a:p>
        </p:txBody>
      </p:sp>
      <p:sp>
        <p:nvSpPr>
          <p:cNvPr id="3" name="Subtitle 2">
            <a:extLst>
              <a:ext uri="{FF2B5EF4-FFF2-40B4-BE49-F238E27FC236}">
                <a16:creationId xmlns:a16="http://schemas.microsoft.com/office/drawing/2014/main" id="{27F21619-E54B-4B5A-A184-F3C1CC8648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729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0F4A-44FE-4DAE-86B7-1B2771A3BC5C}"/>
              </a:ext>
            </a:extLst>
          </p:cNvPr>
          <p:cNvSpPr>
            <a:spLocks noGrp="1"/>
          </p:cNvSpPr>
          <p:nvPr>
            <p:ph type="title"/>
          </p:nvPr>
        </p:nvSpPr>
        <p:spPr/>
        <p:txBody>
          <a:bodyPr/>
          <a:lstStyle/>
          <a:p>
            <a:r>
              <a:rPr lang="en-US" dirty="0"/>
              <a:t>Exam Topics</a:t>
            </a:r>
          </a:p>
        </p:txBody>
      </p:sp>
      <p:sp>
        <p:nvSpPr>
          <p:cNvPr id="3" name="Content Placeholder 2">
            <a:extLst>
              <a:ext uri="{FF2B5EF4-FFF2-40B4-BE49-F238E27FC236}">
                <a16:creationId xmlns:a16="http://schemas.microsoft.com/office/drawing/2014/main" id="{384C68DF-5992-4E95-99E7-B0943F3DF5EF}"/>
              </a:ext>
            </a:extLst>
          </p:cNvPr>
          <p:cNvSpPr>
            <a:spLocks noGrp="1"/>
          </p:cNvSpPr>
          <p:nvPr>
            <p:ph idx="1"/>
          </p:nvPr>
        </p:nvSpPr>
        <p:spPr/>
        <p:txBody>
          <a:bodyPr>
            <a:normAutofit/>
          </a:bodyPr>
          <a:lstStyle/>
          <a:p>
            <a:pPr fontAlgn="b"/>
            <a:r>
              <a:rPr lang="en-US" dirty="0"/>
              <a:t>Entity–Relationship Modeling</a:t>
            </a:r>
          </a:p>
          <a:p>
            <a:pPr fontAlgn="b"/>
            <a:r>
              <a:rPr lang="en-US" dirty="0"/>
              <a:t>Enhanced E-R Modeling </a:t>
            </a:r>
          </a:p>
          <a:p>
            <a:pPr fontAlgn="b"/>
            <a:r>
              <a:rPr lang="en-US" dirty="0"/>
              <a:t>Logical Database Design and the Relational Model</a:t>
            </a:r>
          </a:p>
          <a:p>
            <a:pPr fontAlgn="b"/>
            <a:r>
              <a:rPr lang="en-US" dirty="0"/>
              <a:t>Data Normalization </a:t>
            </a:r>
          </a:p>
          <a:p>
            <a:pPr fontAlgn="b"/>
            <a:r>
              <a:rPr lang="en-US" dirty="0"/>
              <a:t>Physical Database Design and Performance</a:t>
            </a:r>
          </a:p>
          <a:p>
            <a:pPr fontAlgn="b"/>
            <a:r>
              <a:rPr lang="en-US" dirty="0"/>
              <a:t>Structure Query Language (SQL)</a:t>
            </a:r>
          </a:p>
          <a:p>
            <a:pPr lvl="1" fontAlgn="b"/>
            <a:r>
              <a:rPr lang="en-US" dirty="0"/>
              <a:t>Data Definition Language</a:t>
            </a:r>
          </a:p>
          <a:p>
            <a:pPr lvl="1" fontAlgn="b"/>
            <a:r>
              <a:rPr lang="en-US" dirty="0"/>
              <a:t>Data Manipulation Language</a:t>
            </a:r>
          </a:p>
          <a:p>
            <a:endParaRPr lang="en-US" dirty="0"/>
          </a:p>
        </p:txBody>
      </p:sp>
    </p:spTree>
    <p:extLst>
      <p:ext uri="{BB962C8B-B14F-4D97-AF65-F5344CB8AC3E}">
        <p14:creationId xmlns:p14="http://schemas.microsoft.com/office/powerpoint/2010/main" val="2928885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Relational Model</a:t>
            </a:r>
          </a:p>
        </p:txBody>
      </p:sp>
      <p:sp>
        <p:nvSpPr>
          <p:cNvPr id="3" name="Text Placeholder 2"/>
          <p:cNvSpPr>
            <a:spLocks noGrp="1"/>
          </p:cNvSpPr>
          <p:nvPr>
            <p:ph type="body" idx="1"/>
          </p:nvPr>
        </p:nvSpPr>
        <p:spPr>
          <a:xfrm>
            <a:off x="981635" y="1600201"/>
            <a:ext cx="9229165" cy="4585446"/>
          </a:xfrm>
        </p:spPr>
        <p:txBody>
          <a:bodyPr/>
          <a:lstStyle/>
          <a:p>
            <a:pPr eaLnBrk="1" hangingPunct="1"/>
            <a:r>
              <a:rPr lang="en-US" altLang="en-US" sz="2400" dirty="0"/>
              <a:t>Data structure</a:t>
            </a:r>
          </a:p>
          <a:p>
            <a:pPr lvl="1" eaLnBrk="1" hangingPunct="1"/>
            <a:r>
              <a:rPr lang="en-US" altLang="en-US" dirty="0"/>
              <a:t>Tables (relations), rows, columns</a:t>
            </a:r>
          </a:p>
          <a:p>
            <a:pPr eaLnBrk="1" hangingPunct="1"/>
            <a:r>
              <a:rPr lang="en-US" altLang="en-US" sz="2400" dirty="0"/>
              <a:t>Data manipulation</a:t>
            </a:r>
          </a:p>
          <a:p>
            <a:pPr lvl="1" eaLnBrk="1" hangingPunct="1"/>
            <a:r>
              <a:rPr lang="en-US" altLang="en-US" dirty="0"/>
              <a:t>Powerful S</a:t>
            </a:r>
            <a:r>
              <a:rPr lang="en-US" altLang="en-US" sz="100" dirty="0"/>
              <a:t> </a:t>
            </a:r>
            <a:r>
              <a:rPr lang="en-US" altLang="en-US" dirty="0"/>
              <a:t>Q</a:t>
            </a:r>
            <a:r>
              <a:rPr lang="en-US" altLang="en-US" sz="100" dirty="0"/>
              <a:t> </a:t>
            </a:r>
            <a:r>
              <a:rPr lang="en-US" altLang="en-US" dirty="0"/>
              <a:t>L operations for creating and modifying structures, for retrieving and modifying data</a:t>
            </a:r>
          </a:p>
          <a:p>
            <a:pPr eaLnBrk="1" hangingPunct="1"/>
            <a:r>
              <a:rPr lang="en-US" altLang="en-US" sz="2400" dirty="0"/>
              <a:t>Data integrity</a:t>
            </a:r>
          </a:p>
          <a:p>
            <a:pPr lvl="1" eaLnBrk="1" hangingPunct="1"/>
            <a:r>
              <a:rPr lang="en-US" altLang="en-US" dirty="0"/>
              <a:t>Mechanisms for implementing business rules that maintain integrity of manipulated data</a:t>
            </a:r>
          </a:p>
        </p:txBody>
      </p:sp>
    </p:spTree>
    <p:extLst>
      <p:ext uri="{BB962C8B-B14F-4D97-AF65-F5344CB8AC3E}">
        <p14:creationId xmlns:p14="http://schemas.microsoft.com/office/powerpoint/2010/main" val="312129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833E5-1F4C-4E97-B15C-E3941F83521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DD1A429-D6B3-4E7E-861D-49D84A6D45E4}" type="slidenum">
              <a:rPr lang="en-US" altLang="en-US" smtClean="0">
                <a:solidFill>
                  <a:srgbClr val="000000"/>
                </a:solidFill>
                <a:latin typeface="Arial" panose="020B0604020202020204" pitchFamily="34" charset="0"/>
              </a:rPr>
              <a:pPr eaLnBrk="1" hangingPunct="1">
                <a:defRPr/>
              </a:pPr>
              <a:t>31</a:t>
            </a:fld>
            <a:endParaRPr lang="en-US" altLang="en-US">
              <a:solidFill>
                <a:srgbClr val="000000"/>
              </a:solidFill>
              <a:latin typeface="Arial" panose="020B0604020202020204" pitchFamily="34" charset="0"/>
            </a:endParaRPr>
          </a:p>
        </p:txBody>
      </p:sp>
      <p:sp>
        <p:nvSpPr>
          <p:cNvPr id="189442" name="Rectangle 2">
            <a:extLst>
              <a:ext uri="{FF2B5EF4-FFF2-40B4-BE49-F238E27FC236}">
                <a16:creationId xmlns:a16="http://schemas.microsoft.com/office/drawing/2014/main" id="{5B86941D-0479-4410-A35C-3D7D5C1126B1}"/>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Integrity Constraints</a:t>
            </a:r>
          </a:p>
        </p:txBody>
      </p:sp>
      <p:sp>
        <p:nvSpPr>
          <p:cNvPr id="189443" name="Rectangle 3">
            <a:extLst>
              <a:ext uri="{FF2B5EF4-FFF2-40B4-BE49-F238E27FC236}">
                <a16:creationId xmlns:a16="http://schemas.microsoft.com/office/drawing/2014/main" id="{BD27EE7F-8410-4829-8541-F0CE7912960E}"/>
              </a:ext>
            </a:extLst>
          </p:cNvPr>
          <p:cNvSpPr>
            <a:spLocks noGrp="1" noChangeArrowheads="1"/>
          </p:cNvSpPr>
          <p:nvPr>
            <p:ph type="body" idx="1"/>
          </p:nvPr>
        </p:nvSpPr>
        <p:spPr>
          <a:xfrm>
            <a:off x="905522" y="1690688"/>
            <a:ext cx="9381478" cy="4230718"/>
          </a:xfrm>
        </p:spPr>
        <p:txBody>
          <a:bodyPr/>
          <a:lstStyle/>
          <a:p>
            <a:pPr>
              <a:defRPr/>
            </a:pPr>
            <a:r>
              <a:rPr lang="en-US" sz="2400" dirty="0">
                <a:solidFill>
                  <a:srgbClr val="000000"/>
                </a:solidFill>
              </a:rPr>
              <a:t>Domain Constraints</a:t>
            </a:r>
          </a:p>
          <a:p>
            <a:pPr lvl="1">
              <a:defRPr/>
            </a:pPr>
            <a:r>
              <a:rPr lang="en-US" dirty="0">
                <a:solidFill>
                  <a:srgbClr val="000000"/>
                </a:solidFill>
              </a:rPr>
              <a:t>Allowable values for an attribute (includes data types and restrictions on values)</a:t>
            </a:r>
          </a:p>
          <a:p>
            <a:pPr>
              <a:defRPr/>
            </a:pPr>
            <a:r>
              <a:rPr lang="en-US" sz="2400" dirty="0">
                <a:solidFill>
                  <a:srgbClr val="000000"/>
                </a:solidFill>
              </a:rPr>
              <a:t>Entity Integrity</a:t>
            </a:r>
          </a:p>
          <a:p>
            <a:pPr lvl="1">
              <a:defRPr/>
            </a:pPr>
            <a:r>
              <a:rPr lang="en-US" dirty="0">
                <a:solidFill>
                  <a:srgbClr val="000000"/>
                </a:solidFill>
              </a:rPr>
              <a:t>No primary key attribute may be null. All primary key fields </a:t>
            </a:r>
            <a:r>
              <a:rPr lang="en-US" b="1" dirty="0">
                <a:solidFill>
                  <a:srgbClr val="000000"/>
                </a:solidFill>
              </a:rPr>
              <a:t>MUST</a:t>
            </a:r>
            <a:r>
              <a:rPr lang="en-US" dirty="0">
                <a:solidFill>
                  <a:srgbClr val="000000"/>
                </a:solidFill>
              </a:rPr>
              <a:t> contain data values.</a:t>
            </a:r>
          </a:p>
          <a:p>
            <a:pPr>
              <a:defRPr/>
            </a:pPr>
            <a:r>
              <a:rPr lang="en-US" sz="2400" dirty="0">
                <a:solidFill>
                  <a:srgbClr val="000000"/>
                </a:solidFill>
              </a:rPr>
              <a:t>Referential Integrity</a:t>
            </a:r>
          </a:p>
          <a:p>
            <a:pPr lvl="1">
              <a:defRPr/>
            </a:pPr>
            <a:r>
              <a:rPr lang="en-US" dirty="0">
                <a:solidFill>
                  <a:srgbClr val="000000"/>
                </a:solidFill>
              </a:rPr>
              <a:t>Rules that maintain consistency between the rows of two related tables.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0" end="0"/>
                                            </p:txEl>
                                          </p:spTgt>
                                        </p:tgtEl>
                                        <p:attrNameLst>
                                          <p:attrName>ppt_c</p:attrName>
                                        </p:attrNameLst>
                                      </p:cBhvr>
                                      <p:to>
                                        <a:schemeClr val="accent1"/>
                                      </p:to>
                                    </p:animClr>
                                  </p:subTnLst>
                                </p:cTn>
                              </p:par>
                              <p:par>
                                <p:cTn id="9" presetID="2" presetClass="entr" presetSubtype="8" fill="hold" grpId="0" nodeType="with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anim calcmode="lin" valueType="num">
                                      <p:cBhvr additive="base">
                                        <p:cTn id="11"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944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1" end="1"/>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 calcmode="lin" valueType="num">
                                      <p:cBhvr additive="base">
                                        <p:cTn id="17"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944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2" end="2"/>
                                            </p:txEl>
                                          </p:spTgt>
                                        </p:tgtEl>
                                        <p:attrNameLst>
                                          <p:attrName>ppt_c</p:attrName>
                                        </p:attrNameLst>
                                      </p:cBhvr>
                                      <p:to>
                                        <a:schemeClr val="accent1"/>
                                      </p:to>
                                    </p:animClr>
                                  </p:subTnLst>
                                </p:cTn>
                              </p:par>
                              <p:par>
                                <p:cTn id="19" presetID="2" presetClass="entr" presetSubtype="8" fill="hold" grpId="0" nodeType="withEffect">
                                  <p:stCondLst>
                                    <p:cond delay="0"/>
                                  </p:stCondLst>
                                  <p:childTnLst>
                                    <p:set>
                                      <p:cBhvr>
                                        <p:cTn id="20" dur="1" fill="hold">
                                          <p:stCondLst>
                                            <p:cond delay="0"/>
                                          </p:stCondLst>
                                        </p:cTn>
                                        <p:tgtEl>
                                          <p:spTgt spid="189443">
                                            <p:txEl>
                                              <p:pRg st="3" end="3"/>
                                            </p:txEl>
                                          </p:spTgt>
                                        </p:tgtEl>
                                        <p:attrNameLst>
                                          <p:attrName>style.visibility</p:attrName>
                                        </p:attrNameLst>
                                      </p:cBhvr>
                                      <p:to>
                                        <p:strVal val="visible"/>
                                      </p:to>
                                    </p:set>
                                    <p:anim calcmode="lin" valueType="num">
                                      <p:cBhvr additive="base">
                                        <p:cTn id="21"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944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3" end="3"/>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89443">
                                            <p:txEl>
                                              <p:pRg st="4" end="4"/>
                                            </p:txEl>
                                          </p:spTgt>
                                        </p:tgtEl>
                                        <p:attrNameLst>
                                          <p:attrName>style.visibility</p:attrName>
                                        </p:attrNameLst>
                                      </p:cBhvr>
                                      <p:to>
                                        <p:strVal val="visible"/>
                                      </p:to>
                                    </p:set>
                                    <p:anim calcmode="lin" valueType="num">
                                      <p:cBhvr additive="base">
                                        <p:cTn id="27"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944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4" end="4"/>
                                            </p:txEl>
                                          </p:spTgt>
                                        </p:tgtEl>
                                        <p:attrNameLst>
                                          <p:attrName>ppt_c</p:attrName>
                                        </p:attrNameLst>
                                      </p:cBhvr>
                                      <p:to>
                                        <a:schemeClr val="accent1"/>
                                      </p:to>
                                    </p:animClr>
                                  </p:subTnLst>
                                </p:cTn>
                              </p:par>
                              <p:par>
                                <p:cTn id="29" presetID="2" presetClass="entr" presetSubtype="8" fill="hold" grpId="0" nodeType="withEffect">
                                  <p:stCondLst>
                                    <p:cond delay="0"/>
                                  </p:stCondLst>
                                  <p:childTnLst>
                                    <p:set>
                                      <p:cBhvr>
                                        <p:cTn id="30" dur="1" fill="hold">
                                          <p:stCondLst>
                                            <p:cond delay="0"/>
                                          </p:stCondLst>
                                        </p:cTn>
                                        <p:tgtEl>
                                          <p:spTgt spid="189443">
                                            <p:txEl>
                                              <p:pRg st="5" end="5"/>
                                            </p:txEl>
                                          </p:spTgt>
                                        </p:tgtEl>
                                        <p:attrNameLst>
                                          <p:attrName>style.visibility</p:attrName>
                                        </p:attrNameLst>
                                      </p:cBhvr>
                                      <p:to>
                                        <p:strVal val="visible"/>
                                      </p:to>
                                    </p:set>
                                    <p:anim calcmode="lin" valueType="num">
                                      <p:cBhvr additive="base">
                                        <p:cTn id="31"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944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9A0680-D4EC-455F-80EA-552CC050AE0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C88F447-3BC7-455D-8FE8-57278E42CDDE}" type="slidenum">
              <a:rPr lang="en-US" altLang="en-US" smtClean="0">
                <a:solidFill>
                  <a:srgbClr val="000000"/>
                </a:solidFill>
                <a:latin typeface="Arial" panose="020B0604020202020204" pitchFamily="34" charset="0"/>
              </a:rPr>
              <a:pPr eaLnBrk="1" hangingPunct="1">
                <a:defRPr/>
              </a:pPr>
              <a:t>32</a:t>
            </a:fld>
            <a:endParaRPr lang="en-US" altLang="en-US">
              <a:solidFill>
                <a:srgbClr val="000000"/>
              </a:solidFill>
              <a:latin typeface="Arial" panose="020B0604020202020204" pitchFamily="34" charset="0"/>
            </a:endParaRPr>
          </a:p>
        </p:txBody>
      </p:sp>
      <p:sp>
        <p:nvSpPr>
          <p:cNvPr id="190466" name="Rectangle 2">
            <a:extLst>
              <a:ext uri="{FF2B5EF4-FFF2-40B4-BE49-F238E27FC236}">
                <a16:creationId xmlns:a16="http://schemas.microsoft.com/office/drawing/2014/main" id="{4AD3DF1A-AA34-4AF4-816B-F04D8B9F0685}"/>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Integrity Constraints</a:t>
            </a:r>
          </a:p>
        </p:txBody>
      </p:sp>
      <p:sp>
        <p:nvSpPr>
          <p:cNvPr id="190467" name="Rectangle 3">
            <a:extLst>
              <a:ext uri="{FF2B5EF4-FFF2-40B4-BE49-F238E27FC236}">
                <a16:creationId xmlns:a16="http://schemas.microsoft.com/office/drawing/2014/main" id="{A25B36A4-14F9-470D-9189-F1A6F6A82E3C}"/>
              </a:ext>
            </a:extLst>
          </p:cNvPr>
          <p:cNvSpPr>
            <a:spLocks noGrp="1" noChangeArrowheads="1"/>
          </p:cNvSpPr>
          <p:nvPr>
            <p:ph type="body" idx="1"/>
          </p:nvPr>
        </p:nvSpPr>
        <p:spPr>
          <a:xfrm>
            <a:off x="685799" y="1690688"/>
            <a:ext cx="10986247" cy="4541436"/>
          </a:xfrm>
        </p:spPr>
        <p:txBody>
          <a:bodyPr/>
          <a:lstStyle/>
          <a:p>
            <a:pPr eaLnBrk="1" hangingPunct="1">
              <a:defRPr/>
            </a:pPr>
            <a:r>
              <a:rPr lang="en-US" sz="2400" dirty="0">
                <a:solidFill>
                  <a:srgbClr val="000000"/>
                </a:solidFill>
                <a:effectLst>
                  <a:outerShdw blurRad="38100" dist="38100" dir="2700000" algn="tl">
                    <a:srgbClr val="FFFFFF"/>
                  </a:outerShdw>
                </a:effectLst>
              </a:rPr>
              <a:t>Referential Integrity–rule states that any foreign key value (on the relation of the many side) MUST match a primary key value in the relation of the one side. (Or the foreign key can be null) </a:t>
            </a:r>
          </a:p>
          <a:p>
            <a:pPr lvl="1" eaLnBrk="1" hangingPunct="1">
              <a:defRPr/>
            </a:pPr>
            <a:r>
              <a:rPr lang="en-US" dirty="0">
                <a:solidFill>
                  <a:srgbClr val="000000"/>
                </a:solidFill>
                <a:effectLst>
                  <a:outerShdw blurRad="38100" dist="38100" dir="2700000" algn="tl">
                    <a:srgbClr val="FFFFFF"/>
                  </a:outerShdw>
                </a:effectLst>
              </a:rPr>
              <a:t>For example: Delete Rules</a:t>
            </a:r>
          </a:p>
          <a:p>
            <a:pPr lvl="2" eaLnBrk="1" hangingPunct="1">
              <a:defRPr/>
            </a:pPr>
            <a:r>
              <a:rPr lang="en-US" dirty="0">
                <a:solidFill>
                  <a:srgbClr val="000000"/>
                </a:solidFill>
                <a:effectLst>
                  <a:outerShdw blurRad="38100" dist="38100" dir="2700000" algn="tl">
                    <a:srgbClr val="FFFFFF"/>
                  </a:outerShdw>
                </a:effectLst>
              </a:rPr>
              <a:t>Restrict–don’t allow delete of  “employee” side if related rows exist in “dependent” side</a:t>
            </a:r>
          </a:p>
          <a:p>
            <a:pPr lvl="2" eaLnBrk="1" hangingPunct="1">
              <a:defRPr/>
            </a:pPr>
            <a:r>
              <a:rPr lang="en-US" dirty="0">
                <a:solidFill>
                  <a:srgbClr val="000000"/>
                </a:solidFill>
                <a:effectLst>
                  <a:outerShdw blurRad="38100" dist="38100" dir="2700000" algn="tl">
                    <a:srgbClr val="FFFFFF"/>
                  </a:outerShdw>
                </a:effectLst>
              </a:rPr>
              <a:t>Cascade–automatically delete “dependent” side rows that correspond with the “employee” side row to be deleted</a:t>
            </a:r>
          </a:p>
          <a:p>
            <a:pPr lvl="2" eaLnBrk="1" hangingPunct="1">
              <a:defRPr/>
            </a:pPr>
            <a:r>
              <a:rPr lang="en-US" dirty="0">
                <a:solidFill>
                  <a:srgbClr val="000000"/>
                </a:solidFill>
                <a:effectLst>
                  <a:outerShdw blurRad="38100" dist="38100" dir="2700000" algn="tl">
                    <a:srgbClr val="FFFFFF"/>
                  </a:outerShdw>
                </a:effectLst>
              </a:rPr>
              <a:t>Set-to-Null–set the foreign key in the dependent side to null if deleting from the parent side </a:t>
            </a:r>
            <a:r>
              <a:rPr lang="en-US" dirty="0">
                <a:solidFill>
                  <a:srgbClr val="000000"/>
                </a:solidFill>
                <a:effectLst>
                  <a:outerShdw blurRad="38100" dist="38100" dir="2700000" algn="tl">
                    <a:srgbClr val="FFFFFF"/>
                  </a:outerShdw>
                </a:effectLst>
                <a:sym typeface="Wingdings" pitchFamily="2" charset="2"/>
              </a:rPr>
              <a:t> not allowed for weak entities</a:t>
            </a: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0467">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0467">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0467">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0467">
                                            <p:txEl>
                                              <p:pRg st="3" end="3"/>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0467">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bldLvl="3"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657AFE-65E9-4227-AD74-1953DE03468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EAEC6D0-A8B7-4BE2-B513-6CF106B29FF0}" type="slidenum">
              <a:rPr lang="en-US" altLang="en-US" smtClean="0">
                <a:solidFill>
                  <a:srgbClr val="000000"/>
                </a:solidFill>
                <a:latin typeface="Arial" panose="020B0604020202020204" pitchFamily="34" charset="0"/>
              </a:rPr>
              <a:pPr eaLnBrk="1" hangingPunct="1">
                <a:defRPr/>
              </a:pPr>
              <a:t>33</a:t>
            </a:fld>
            <a:endParaRPr lang="en-US" altLang="en-US">
              <a:solidFill>
                <a:srgbClr val="000000"/>
              </a:solidFill>
              <a:latin typeface="Arial" panose="020B0604020202020204" pitchFamily="34" charset="0"/>
            </a:endParaRPr>
          </a:p>
        </p:txBody>
      </p:sp>
      <p:sp>
        <p:nvSpPr>
          <p:cNvPr id="219138" name="Rectangle 2">
            <a:extLst>
              <a:ext uri="{FF2B5EF4-FFF2-40B4-BE49-F238E27FC236}">
                <a16:creationId xmlns:a16="http://schemas.microsoft.com/office/drawing/2014/main" id="{7DA24072-32A6-46F1-B816-1C52CA7A2E62}"/>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Data Normalization</a:t>
            </a:r>
          </a:p>
        </p:txBody>
      </p:sp>
      <p:sp>
        <p:nvSpPr>
          <p:cNvPr id="219139" name="Rectangle 3">
            <a:extLst>
              <a:ext uri="{FF2B5EF4-FFF2-40B4-BE49-F238E27FC236}">
                <a16:creationId xmlns:a16="http://schemas.microsoft.com/office/drawing/2014/main" id="{FA0D9867-CC37-4604-8CC4-556CEFEC8A03}"/>
              </a:ext>
            </a:extLst>
          </p:cNvPr>
          <p:cNvSpPr>
            <a:spLocks noGrp="1" noChangeArrowheads="1"/>
          </p:cNvSpPr>
          <p:nvPr>
            <p:ph type="body" idx="1"/>
          </p:nvPr>
        </p:nvSpPr>
        <p:spPr>
          <a:xfrm>
            <a:off x="2286000" y="1676400"/>
            <a:ext cx="7772400" cy="4572000"/>
          </a:xfrm>
        </p:spPr>
        <p:txBody>
          <a:bodyPr/>
          <a:lstStyle/>
          <a:p>
            <a:pPr eaLnBrk="1" hangingPunct="1">
              <a:defRPr/>
            </a:pPr>
            <a:r>
              <a:rPr lang="en-US">
                <a:solidFill>
                  <a:srgbClr val="000000"/>
                </a:solidFill>
                <a:effectLst>
                  <a:outerShdw blurRad="38100" dist="38100" dir="2700000" algn="tl">
                    <a:srgbClr val="FFFFFF"/>
                  </a:outerShdw>
                </a:effectLst>
              </a:rPr>
              <a:t>Primarily a tool to validate and improve a logical design so that it satisfies certain constraints that </a:t>
            </a:r>
            <a:r>
              <a:rPr lang="en-US" sz="3600" b="1" i="1">
                <a:solidFill>
                  <a:srgbClr val="000000"/>
                </a:solidFill>
                <a:effectLst>
                  <a:outerShdw blurRad="38100" dist="38100" dir="2700000" algn="tl">
                    <a:srgbClr val="FFFFFF"/>
                  </a:outerShdw>
                </a:effectLst>
              </a:rPr>
              <a:t>avoid unnecessary duplication of data</a:t>
            </a:r>
            <a:endParaRPr lang="en-US">
              <a:solidFill>
                <a:srgbClr val="000000"/>
              </a:solidFill>
              <a:effectLst>
                <a:outerShdw blurRad="38100" dist="38100" dir="2700000" algn="tl">
                  <a:srgbClr val="FFFFFF"/>
                </a:outerShdw>
              </a:effectLst>
            </a:endParaRPr>
          </a:p>
          <a:p>
            <a:pPr eaLnBrk="1" hangingPunct="1">
              <a:defRPr/>
            </a:pPr>
            <a:r>
              <a:rPr lang="en-US">
                <a:solidFill>
                  <a:srgbClr val="000000"/>
                </a:solidFill>
                <a:effectLst>
                  <a:outerShdw blurRad="38100" dist="38100" dir="2700000" algn="tl">
                    <a:srgbClr val="FFFFFF"/>
                  </a:outerShdw>
                </a:effectLst>
              </a:rPr>
              <a:t>The process of decomposing relations with anomalies to produce smaller, </a:t>
            </a:r>
            <a:r>
              <a:rPr lang="en-US" sz="3600" b="1" i="1">
                <a:solidFill>
                  <a:srgbClr val="000000"/>
                </a:solidFill>
                <a:effectLst>
                  <a:outerShdw blurRad="38100" dist="38100" dir="2700000" algn="tl">
                    <a:srgbClr val="FFFFFF"/>
                  </a:outerShdw>
                </a:effectLst>
              </a:rPr>
              <a:t>well-structured</a:t>
            </a:r>
            <a:r>
              <a:rPr lang="en-US">
                <a:solidFill>
                  <a:srgbClr val="000000"/>
                </a:solidFill>
                <a:effectLst>
                  <a:outerShdw blurRad="38100" dist="38100" dir="2700000" algn="tl">
                    <a:srgbClr val="FFFFFF"/>
                  </a:outerShdw>
                </a:effectLst>
              </a:rPr>
              <a:t> relations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B77FD31B-14DA-48F4-8A54-DA548872970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6B7DD8E-71CE-4AC7-B226-7B5F65BD41CC}" type="slidenum">
              <a:rPr lang="en-US" altLang="en-US" smtClean="0">
                <a:solidFill>
                  <a:srgbClr val="000000"/>
                </a:solidFill>
                <a:latin typeface="Arial" panose="020B0604020202020204" pitchFamily="34" charset="0"/>
              </a:rPr>
              <a:pPr eaLnBrk="1" hangingPunct="1">
                <a:defRPr/>
              </a:pPr>
              <a:t>34</a:t>
            </a:fld>
            <a:endParaRPr lang="en-US" altLang="en-US">
              <a:solidFill>
                <a:srgbClr val="000000"/>
              </a:solidFill>
              <a:latin typeface="Arial" panose="020B0604020202020204" pitchFamily="34" charset="0"/>
            </a:endParaRPr>
          </a:p>
        </p:txBody>
      </p:sp>
      <p:sp>
        <p:nvSpPr>
          <p:cNvPr id="220162" name="Rectangle 2">
            <a:extLst>
              <a:ext uri="{FF2B5EF4-FFF2-40B4-BE49-F238E27FC236}">
                <a16:creationId xmlns:a16="http://schemas.microsoft.com/office/drawing/2014/main" id="{839E465B-C4F3-4B64-9721-F8D90D1E6D17}"/>
              </a:ext>
            </a:extLst>
          </p:cNvPr>
          <p:cNvSpPr>
            <a:spLocks noGrp="1" noChangeArrowheads="1"/>
          </p:cNvSpPr>
          <p:nvPr>
            <p:ph type="title"/>
          </p:nvPr>
        </p:nvSpPr>
        <p:spPr>
          <a:xfrm>
            <a:off x="2133600" y="304800"/>
            <a:ext cx="7772400" cy="1143000"/>
          </a:xfrm>
        </p:spPr>
        <p:txBody>
          <a:bodyPr/>
          <a:lstStyle/>
          <a:p>
            <a:pPr eaLnBrk="1" hangingPunct="1">
              <a:defRPr/>
            </a:pPr>
            <a:r>
              <a:rPr lang="en-US">
                <a:solidFill>
                  <a:srgbClr val="000000"/>
                </a:solidFill>
                <a:effectLst>
                  <a:outerShdw blurRad="38100" dist="38100" dir="2700000" algn="tl">
                    <a:srgbClr val="FFFFFF"/>
                  </a:outerShdw>
                </a:effectLst>
              </a:rPr>
              <a:t>Well-Structured Relations</a:t>
            </a:r>
          </a:p>
        </p:txBody>
      </p:sp>
      <p:sp>
        <p:nvSpPr>
          <p:cNvPr id="220163" name="Rectangle 3">
            <a:extLst>
              <a:ext uri="{FF2B5EF4-FFF2-40B4-BE49-F238E27FC236}">
                <a16:creationId xmlns:a16="http://schemas.microsoft.com/office/drawing/2014/main" id="{F7AF1B4C-6ED2-4280-BF1D-5F16A226B792}"/>
              </a:ext>
            </a:extLst>
          </p:cNvPr>
          <p:cNvSpPr>
            <a:spLocks noGrp="1" noChangeArrowheads="1"/>
          </p:cNvSpPr>
          <p:nvPr>
            <p:ph type="body" idx="1"/>
          </p:nvPr>
        </p:nvSpPr>
        <p:spPr>
          <a:xfrm>
            <a:off x="1649896" y="1560443"/>
            <a:ext cx="8256104" cy="3392557"/>
          </a:xfrm>
        </p:spPr>
        <p:txBody>
          <a:bodyPr>
            <a:normAutofit/>
          </a:bodyPr>
          <a:lstStyle/>
          <a:p>
            <a:pPr eaLnBrk="1" hangingPunct="1">
              <a:lnSpc>
                <a:spcPct val="90000"/>
              </a:lnSpc>
              <a:defRPr/>
            </a:pPr>
            <a:r>
              <a:rPr lang="en-US" sz="2400" dirty="0">
                <a:solidFill>
                  <a:srgbClr val="000000"/>
                </a:solidFill>
                <a:effectLst>
                  <a:outerShdw blurRad="38100" dist="38100" dir="2700000" algn="tl">
                    <a:srgbClr val="FFFFFF"/>
                  </a:outerShdw>
                </a:effectLst>
              </a:rPr>
              <a:t>A relation that contains minimal data redundancy and allows users to insert, delete, and update rows without causing data inconsistencies</a:t>
            </a:r>
          </a:p>
          <a:p>
            <a:pPr eaLnBrk="1" hangingPunct="1">
              <a:lnSpc>
                <a:spcPct val="90000"/>
              </a:lnSpc>
              <a:defRPr/>
            </a:pPr>
            <a:r>
              <a:rPr lang="en-US" sz="2400" dirty="0">
                <a:solidFill>
                  <a:srgbClr val="000000"/>
                </a:solidFill>
                <a:effectLst>
                  <a:outerShdw blurRad="38100" dist="38100" dir="2700000" algn="tl">
                    <a:srgbClr val="FFFFFF"/>
                  </a:outerShdw>
                </a:effectLst>
              </a:rPr>
              <a:t>Goal is to avoid anomalies</a:t>
            </a:r>
          </a:p>
          <a:p>
            <a:pPr lvl="1" eaLnBrk="1" hangingPunct="1">
              <a:lnSpc>
                <a:spcPct val="90000"/>
              </a:lnSpc>
              <a:defRPr/>
            </a:pPr>
            <a:r>
              <a:rPr lang="en-US" sz="2000" b="1" dirty="0">
                <a:solidFill>
                  <a:srgbClr val="000000"/>
                </a:solidFill>
                <a:effectLst>
                  <a:outerShdw blurRad="38100" dist="38100" dir="2700000" algn="tl">
                    <a:srgbClr val="FFFFFF"/>
                  </a:outerShdw>
                </a:effectLst>
              </a:rPr>
              <a:t>Insertion Anomaly</a:t>
            </a:r>
            <a:r>
              <a:rPr lang="en-US" sz="2000" dirty="0">
                <a:solidFill>
                  <a:srgbClr val="000000"/>
                </a:solidFill>
                <a:effectLst>
                  <a:outerShdw blurRad="38100" dist="38100" dir="2700000" algn="tl">
                    <a:srgbClr val="FFFFFF"/>
                  </a:outerShdw>
                </a:effectLst>
              </a:rPr>
              <a:t>–adding new rows forces user to create duplicate data</a:t>
            </a:r>
          </a:p>
          <a:p>
            <a:pPr lvl="1" eaLnBrk="1" hangingPunct="1">
              <a:lnSpc>
                <a:spcPct val="90000"/>
              </a:lnSpc>
              <a:defRPr/>
            </a:pPr>
            <a:r>
              <a:rPr lang="en-US" sz="2000" b="1" dirty="0">
                <a:solidFill>
                  <a:srgbClr val="000000"/>
                </a:solidFill>
                <a:effectLst>
                  <a:outerShdw blurRad="38100" dist="38100" dir="2700000" algn="tl">
                    <a:srgbClr val="FFFFFF"/>
                  </a:outerShdw>
                </a:effectLst>
              </a:rPr>
              <a:t>Deletion Anomaly</a:t>
            </a:r>
            <a:r>
              <a:rPr lang="en-US" sz="2000" dirty="0">
                <a:solidFill>
                  <a:srgbClr val="000000"/>
                </a:solidFill>
                <a:effectLst>
                  <a:outerShdw blurRad="38100" dist="38100" dir="2700000" algn="tl">
                    <a:srgbClr val="FFFFFF"/>
                  </a:outerShdw>
                </a:effectLst>
              </a:rPr>
              <a:t>–deleting rows may cause a loss of data that would be needed for other future rows</a:t>
            </a:r>
          </a:p>
          <a:p>
            <a:pPr lvl="1" eaLnBrk="1" hangingPunct="1">
              <a:lnSpc>
                <a:spcPct val="90000"/>
              </a:lnSpc>
              <a:defRPr/>
            </a:pPr>
            <a:r>
              <a:rPr lang="en-US" sz="2000" b="1" dirty="0">
                <a:solidFill>
                  <a:srgbClr val="000000"/>
                </a:solidFill>
                <a:effectLst>
                  <a:outerShdw blurRad="38100" dist="38100" dir="2700000" algn="tl">
                    <a:srgbClr val="FFFFFF"/>
                  </a:outerShdw>
                </a:effectLst>
              </a:rPr>
              <a:t>Modification Anomaly</a:t>
            </a:r>
            <a:r>
              <a:rPr lang="en-US" sz="2000" dirty="0">
                <a:solidFill>
                  <a:srgbClr val="000000"/>
                </a:solidFill>
                <a:effectLst>
                  <a:outerShdw blurRad="38100" dist="38100" dir="2700000" algn="tl">
                    <a:srgbClr val="FFFFFF"/>
                  </a:outerShdw>
                </a:effectLst>
              </a:rPr>
              <a:t>–changing data in a row forces changes to other rows because of duplication</a:t>
            </a:r>
          </a:p>
        </p:txBody>
      </p:sp>
      <p:sp>
        <p:nvSpPr>
          <p:cNvPr id="10245" name="Text Box 4">
            <a:extLst>
              <a:ext uri="{FF2B5EF4-FFF2-40B4-BE49-F238E27FC236}">
                <a16:creationId xmlns:a16="http://schemas.microsoft.com/office/drawing/2014/main" id="{BBEC09A5-BC56-4792-98CE-D25D798EA9D3}"/>
              </a:ext>
            </a:extLst>
          </p:cNvPr>
          <p:cNvSpPr txBox="1">
            <a:spLocks noChangeArrowheads="1"/>
          </p:cNvSpPr>
          <p:nvPr/>
        </p:nvSpPr>
        <p:spPr bwMode="auto">
          <a:xfrm>
            <a:off x="2057400" y="5257801"/>
            <a:ext cx="7924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600" b="1">
                <a:solidFill>
                  <a:srgbClr val="990000"/>
                </a:solidFill>
                <a:latin typeface="Times New Roman" panose="02020603050405020304" pitchFamily="18" charset="0"/>
              </a:rPr>
              <a:t>General rule of thumb: A table should not pertain to more than one entity type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DAE5665-6DB2-417C-84CF-6FFC5F7B22C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E13EC2C-A5D5-462D-9724-FBFF3C338F5C}" type="slidenum">
              <a:rPr lang="en-US" altLang="en-US" smtClean="0">
                <a:solidFill>
                  <a:srgbClr val="000000"/>
                </a:solidFill>
                <a:latin typeface="Arial" panose="020B0604020202020204" pitchFamily="34" charset="0"/>
              </a:rPr>
              <a:pPr eaLnBrk="1" hangingPunct="1">
                <a:defRPr/>
              </a:pPr>
              <a:t>35</a:t>
            </a:fld>
            <a:endParaRPr lang="en-US" altLang="en-US">
              <a:solidFill>
                <a:srgbClr val="000000"/>
              </a:solidFill>
              <a:latin typeface="Arial" panose="020B0604020202020204" pitchFamily="34" charset="0"/>
            </a:endParaRPr>
          </a:p>
        </p:txBody>
      </p:sp>
      <p:sp>
        <p:nvSpPr>
          <p:cNvPr id="18435" name="Text Box 3">
            <a:extLst>
              <a:ext uri="{FF2B5EF4-FFF2-40B4-BE49-F238E27FC236}">
                <a16:creationId xmlns:a16="http://schemas.microsoft.com/office/drawing/2014/main" id="{A14CA56C-E6B3-490B-A70E-FFBD63F70406}"/>
              </a:ext>
            </a:extLst>
          </p:cNvPr>
          <p:cNvSpPr txBox="1">
            <a:spLocks noChangeArrowheads="1"/>
          </p:cNvSpPr>
          <p:nvPr/>
        </p:nvSpPr>
        <p:spPr bwMode="auto">
          <a:xfrm>
            <a:off x="2235200" y="214313"/>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4.22 Steps in normalization</a:t>
            </a:r>
          </a:p>
        </p:txBody>
      </p:sp>
      <p:pic>
        <p:nvPicPr>
          <p:cNvPr id="18436" name="Picture 4" descr="Noname.gif">
            <a:extLst>
              <a:ext uri="{FF2B5EF4-FFF2-40B4-BE49-F238E27FC236}">
                <a16:creationId xmlns:a16="http://schemas.microsoft.com/office/drawing/2014/main" id="{5694FAA5-3333-4D84-A3EC-998341015F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301" y="701675"/>
            <a:ext cx="7985125" cy="543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3">
            <a:extLst>
              <a:ext uri="{FF2B5EF4-FFF2-40B4-BE49-F238E27FC236}">
                <a16:creationId xmlns:a16="http://schemas.microsoft.com/office/drawing/2014/main" id="{47C4BFAF-080C-4D8F-A814-F8C015C4D577}"/>
              </a:ext>
            </a:extLst>
          </p:cNvPr>
          <p:cNvSpPr txBox="1">
            <a:spLocks noChangeArrowheads="1"/>
          </p:cNvSpPr>
          <p:nvPr/>
        </p:nvSpPr>
        <p:spPr bwMode="auto">
          <a:xfrm>
            <a:off x="6575425" y="4699001"/>
            <a:ext cx="32210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200">
                <a:solidFill>
                  <a:srgbClr val="990000"/>
                </a:solidFill>
                <a:latin typeface="Times New Roman" panose="02020603050405020304" pitchFamily="18" charset="0"/>
              </a:rPr>
              <a:t>3</a:t>
            </a:r>
            <a:r>
              <a:rPr lang="en-US" altLang="en-US" sz="2200" baseline="30000">
                <a:solidFill>
                  <a:srgbClr val="990000"/>
                </a:solidFill>
                <a:latin typeface="Times New Roman" panose="02020603050405020304" pitchFamily="18" charset="0"/>
              </a:rPr>
              <a:t>rd</a:t>
            </a:r>
            <a:r>
              <a:rPr lang="en-US" altLang="en-US" sz="2200">
                <a:solidFill>
                  <a:srgbClr val="990000"/>
                </a:solidFill>
                <a:latin typeface="Times New Roman" panose="02020603050405020304" pitchFamily="18" charset="0"/>
              </a:rPr>
              <a:t> normal form is generally considered sufficient</a:t>
            </a:r>
            <a:endParaRPr lang="en-US" altLang="en-US" sz="2600">
              <a:solidFill>
                <a:srgbClr val="990000"/>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66A2-132F-49DC-9B1B-31EC628652B2}"/>
              </a:ext>
            </a:extLst>
          </p:cNvPr>
          <p:cNvSpPr>
            <a:spLocks noGrp="1"/>
          </p:cNvSpPr>
          <p:nvPr>
            <p:ph type="title"/>
          </p:nvPr>
        </p:nvSpPr>
        <p:spPr/>
        <p:txBody>
          <a:bodyPr/>
          <a:lstStyle/>
          <a:p>
            <a:r>
              <a:rPr lang="en-US" dirty="0"/>
              <a:t>Rules for Indexes</a:t>
            </a:r>
          </a:p>
        </p:txBody>
      </p:sp>
      <p:sp>
        <p:nvSpPr>
          <p:cNvPr id="3" name="Content Placeholder 2">
            <a:extLst>
              <a:ext uri="{FF2B5EF4-FFF2-40B4-BE49-F238E27FC236}">
                <a16:creationId xmlns:a16="http://schemas.microsoft.com/office/drawing/2014/main" id="{E3525097-1CD5-49BA-9762-DCA1256FF15C}"/>
              </a:ext>
            </a:extLst>
          </p:cNvPr>
          <p:cNvSpPr>
            <a:spLocks noGrp="1"/>
          </p:cNvSpPr>
          <p:nvPr>
            <p:ph idx="1"/>
          </p:nvPr>
        </p:nvSpPr>
        <p:spPr/>
        <p:txBody>
          <a:bodyPr/>
          <a:lstStyle/>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Use on larger tables</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Index the primary key of each table</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Index search fields (fields frequently in WHERE clause)</a:t>
            </a:r>
          </a:p>
          <a:p>
            <a:pPr marL="609600" indent="-609600">
              <a:buSzPct val="95000"/>
              <a:buFont typeface="Wingdings" panose="05000000000000000000" pitchFamily="2" charset="2"/>
              <a:buAutoNum type="arabicPeriod"/>
              <a:defRPr/>
            </a:pPr>
            <a:r>
              <a:rPr lang="en-US" dirty="0">
                <a:solidFill>
                  <a:srgbClr val="000000"/>
                </a:solidFill>
                <a:effectLst>
                  <a:outerShdw blurRad="38100" dist="38100" dir="2700000" algn="tl">
                    <a:srgbClr val="FFFFFF"/>
                  </a:outerShdw>
                </a:effectLst>
              </a:rPr>
              <a:t>Fields in SQL ORDER BY and GROUP BY commands</a:t>
            </a:r>
          </a:p>
        </p:txBody>
      </p:sp>
    </p:spTree>
    <p:extLst>
      <p:ext uri="{BB962C8B-B14F-4D97-AF65-F5344CB8AC3E}">
        <p14:creationId xmlns:p14="http://schemas.microsoft.com/office/powerpoint/2010/main" val="1969231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1976-0F42-4269-9BA4-CE44191ACE6B}"/>
              </a:ext>
            </a:extLst>
          </p:cNvPr>
          <p:cNvSpPr>
            <a:spLocks noGrp="1"/>
          </p:cNvSpPr>
          <p:nvPr>
            <p:ph type="ctrTitle"/>
          </p:nvPr>
        </p:nvSpPr>
        <p:spPr/>
        <p:txBody>
          <a:bodyPr>
            <a:normAutofit fontScale="90000"/>
          </a:bodyPr>
          <a:lstStyle/>
          <a:p>
            <a:r>
              <a:rPr lang="en-US" dirty="0">
                <a:solidFill>
                  <a:srgbClr val="000000"/>
                </a:solidFill>
                <a:effectLst>
                  <a:outerShdw blurRad="38100" dist="38100" dir="2700000" algn="tl">
                    <a:srgbClr val="FFFFFF"/>
                  </a:outerShdw>
                </a:effectLst>
              </a:rPr>
              <a:t>Chapter 5:</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Physical Database Design and Performance</a:t>
            </a:r>
            <a:br>
              <a:rPr lang="en-US" dirty="0"/>
            </a:br>
            <a:endParaRPr lang="en-US" dirty="0"/>
          </a:p>
        </p:txBody>
      </p:sp>
      <p:sp>
        <p:nvSpPr>
          <p:cNvPr id="3" name="Subtitle 2">
            <a:extLst>
              <a:ext uri="{FF2B5EF4-FFF2-40B4-BE49-F238E27FC236}">
                <a16:creationId xmlns:a16="http://schemas.microsoft.com/office/drawing/2014/main" id="{87CE47D7-0036-4DC0-BDCF-97E6160BB1B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43500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Decisions for Physical Design</a:t>
            </a:r>
          </a:p>
        </p:txBody>
      </p:sp>
      <p:sp>
        <p:nvSpPr>
          <p:cNvPr id="3" name="Text Placeholder 2"/>
          <p:cNvSpPr>
            <a:spLocks noGrp="1"/>
          </p:cNvSpPr>
          <p:nvPr>
            <p:ph type="body" idx="1"/>
          </p:nvPr>
        </p:nvSpPr>
        <p:spPr/>
        <p:txBody>
          <a:bodyPr/>
          <a:lstStyle/>
          <a:p>
            <a:pPr>
              <a:defRPr/>
            </a:pPr>
            <a:r>
              <a:rPr lang="en-US" sz="2200" dirty="0">
                <a:solidFill>
                  <a:srgbClr val="000000"/>
                </a:solidFill>
              </a:rPr>
              <a:t>Choosing the storage format (called data type) for each attribute from the logical data model</a:t>
            </a:r>
          </a:p>
          <a:p>
            <a:pPr>
              <a:defRPr/>
            </a:pPr>
            <a:r>
              <a:rPr lang="en-US" sz="2200" dirty="0">
                <a:solidFill>
                  <a:srgbClr val="000000"/>
                </a:solidFill>
              </a:rPr>
              <a:t>Giving the D</a:t>
            </a:r>
            <a:r>
              <a:rPr lang="en-US" sz="100" dirty="0">
                <a:solidFill>
                  <a:srgbClr val="000000"/>
                </a:solidFill>
              </a:rPr>
              <a:t> </a:t>
            </a:r>
            <a:r>
              <a:rPr lang="en-US" sz="2200" dirty="0">
                <a:solidFill>
                  <a:srgbClr val="000000"/>
                </a:solidFill>
              </a:rPr>
              <a:t>B</a:t>
            </a:r>
            <a:r>
              <a:rPr lang="en-US" sz="100" dirty="0">
                <a:solidFill>
                  <a:srgbClr val="000000"/>
                </a:solidFill>
              </a:rPr>
              <a:t> </a:t>
            </a:r>
            <a:r>
              <a:rPr lang="en-US" sz="2200" dirty="0">
                <a:solidFill>
                  <a:srgbClr val="000000"/>
                </a:solidFill>
              </a:rPr>
              <a:t>M</a:t>
            </a:r>
            <a:r>
              <a:rPr lang="en-US" sz="100" dirty="0">
                <a:solidFill>
                  <a:srgbClr val="000000"/>
                </a:solidFill>
              </a:rPr>
              <a:t> </a:t>
            </a:r>
            <a:r>
              <a:rPr lang="en-US" sz="2200" dirty="0">
                <a:solidFill>
                  <a:srgbClr val="000000"/>
                </a:solidFill>
              </a:rPr>
              <a:t>S guidance regarding how to group attributes from the logical data model into physical records</a:t>
            </a:r>
          </a:p>
          <a:p>
            <a:pPr>
              <a:defRPr/>
            </a:pPr>
            <a:r>
              <a:rPr lang="en-US" sz="2200" dirty="0">
                <a:solidFill>
                  <a:srgbClr val="000000"/>
                </a:solidFill>
              </a:rPr>
              <a:t>Giving the D</a:t>
            </a:r>
            <a:r>
              <a:rPr lang="en-US" sz="100" dirty="0">
                <a:solidFill>
                  <a:srgbClr val="000000"/>
                </a:solidFill>
              </a:rPr>
              <a:t> </a:t>
            </a:r>
            <a:r>
              <a:rPr lang="en-US" sz="2200" dirty="0">
                <a:solidFill>
                  <a:srgbClr val="000000"/>
                </a:solidFill>
              </a:rPr>
              <a:t>B</a:t>
            </a:r>
            <a:r>
              <a:rPr lang="en-US" sz="100" dirty="0">
                <a:solidFill>
                  <a:srgbClr val="000000"/>
                </a:solidFill>
              </a:rPr>
              <a:t> </a:t>
            </a:r>
            <a:r>
              <a:rPr lang="en-US" sz="2200" dirty="0">
                <a:solidFill>
                  <a:srgbClr val="000000"/>
                </a:solidFill>
              </a:rPr>
              <a:t>M</a:t>
            </a:r>
            <a:r>
              <a:rPr lang="en-US" sz="100" dirty="0">
                <a:solidFill>
                  <a:srgbClr val="000000"/>
                </a:solidFill>
              </a:rPr>
              <a:t> </a:t>
            </a:r>
            <a:r>
              <a:rPr lang="en-US" sz="2200" dirty="0">
                <a:solidFill>
                  <a:srgbClr val="000000"/>
                </a:solidFill>
              </a:rPr>
              <a:t>S guidance on how to arrange similarly structured records in secondary memory (file organization)</a:t>
            </a:r>
          </a:p>
          <a:p>
            <a:pPr>
              <a:defRPr/>
            </a:pPr>
            <a:r>
              <a:rPr lang="en-US" sz="2200" dirty="0">
                <a:solidFill>
                  <a:srgbClr val="000000"/>
                </a:solidFill>
              </a:rPr>
              <a:t>Selecting structures (including indexes and the overall database architecture) for storing and connecting files to make retrieving related data more efficient</a:t>
            </a:r>
          </a:p>
          <a:p>
            <a:pPr>
              <a:defRPr/>
            </a:pPr>
            <a:r>
              <a:rPr lang="en-US" sz="2200" dirty="0">
                <a:solidFill>
                  <a:srgbClr val="000000"/>
                </a:solidFill>
              </a:rPr>
              <a:t>Preparing strategies for handling queries against the database that will optimize performance (query optimization)</a:t>
            </a:r>
          </a:p>
        </p:txBody>
      </p:sp>
    </p:spTree>
    <p:extLst>
      <p:ext uri="{BB962C8B-B14F-4D97-AF65-F5344CB8AC3E}">
        <p14:creationId xmlns:p14="http://schemas.microsoft.com/office/powerpoint/2010/main" val="8443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DBFCB4-5138-48DE-834D-4D4EA025A52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D94DF21-6D64-48B6-914C-4BF971616258}" type="slidenum">
              <a:rPr lang="en-US" altLang="en-US" smtClean="0">
                <a:solidFill>
                  <a:srgbClr val="000000"/>
                </a:solidFill>
                <a:latin typeface="Arial" panose="020B0604020202020204" pitchFamily="34" charset="0"/>
              </a:rPr>
              <a:pPr eaLnBrk="1" hangingPunct="1">
                <a:defRPr/>
              </a:pPr>
              <a:t>39</a:t>
            </a:fld>
            <a:endParaRPr lang="en-US" altLang="en-US">
              <a:solidFill>
                <a:srgbClr val="000000"/>
              </a:solidFill>
              <a:latin typeface="Arial" panose="020B0604020202020204" pitchFamily="34" charset="0"/>
            </a:endParaRPr>
          </a:p>
        </p:txBody>
      </p:sp>
      <p:sp>
        <p:nvSpPr>
          <p:cNvPr id="245762" name="Rectangle 2">
            <a:extLst>
              <a:ext uri="{FF2B5EF4-FFF2-40B4-BE49-F238E27FC236}">
                <a16:creationId xmlns:a16="http://schemas.microsoft.com/office/drawing/2014/main" id="{75AE943B-EA03-4809-BC61-31C69FDF3CC9}"/>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Choosing Data Types </a:t>
            </a:r>
          </a:p>
        </p:txBody>
      </p:sp>
      <p:sp>
        <p:nvSpPr>
          <p:cNvPr id="245763" name="Rectangle 3">
            <a:extLst>
              <a:ext uri="{FF2B5EF4-FFF2-40B4-BE49-F238E27FC236}">
                <a16:creationId xmlns:a16="http://schemas.microsoft.com/office/drawing/2014/main" id="{E5B7D62B-F3EA-4DFA-BC54-E792C3EBE358}"/>
              </a:ext>
            </a:extLst>
          </p:cNvPr>
          <p:cNvSpPr>
            <a:spLocks noGrp="1" noChangeArrowheads="1"/>
          </p:cNvSpPr>
          <p:nvPr>
            <p:ph type="body" idx="1"/>
          </p:nvPr>
        </p:nvSpPr>
        <p:spPr/>
        <p:txBody>
          <a:bodyPr/>
          <a:lstStyle/>
          <a:p>
            <a:pPr eaLnBrk="1" hangingPunct="1">
              <a:defRPr/>
            </a:pPr>
            <a:r>
              <a:rPr lang="en-US" dirty="0">
                <a:solidFill>
                  <a:srgbClr val="000000"/>
                </a:solidFill>
                <a:effectLst>
                  <a:outerShdw blurRad="38100" dist="38100" dir="2700000" algn="tl">
                    <a:srgbClr val="FFFFFF"/>
                  </a:outerShdw>
                </a:effectLst>
              </a:rPr>
              <a:t>CHAR–fixed-length character</a:t>
            </a:r>
          </a:p>
          <a:p>
            <a:pPr eaLnBrk="1" hangingPunct="1">
              <a:defRPr/>
            </a:pPr>
            <a:r>
              <a:rPr lang="en-US" dirty="0">
                <a:solidFill>
                  <a:srgbClr val="000000"/>
                </a:solidFill>
                <a:effectLst>
                  <a:outerShdw blurRad="38100" dist="38100" dir="2700000" algn="tl">
                    <a:srgbClr val="FFFFFF"/>
                  </a:outerShdw>
                </a:effectLst>
              </a:rPr>
              <a:t>VARCHAR–variable-length character (memo)</a:t>
            </a:r>
          </a:p>
          <a:p>
            <a:pPr eaLnBrk="1" hangingPunct="1">
              <a:defRPr/>
            </a:pPr>
            <a:r>
              <a:rPr lang="en-US" dirty="0">
                <a:solidFill>
                  <a:srgbClr val="000000"/>
                </a:solidFill>
                <a:effectLst>
                  <a:outerShdw blurRad="38100" dist="38100" dir="2700000" algn="tl">
                    <a:srgbClr val="FFFFFF"/>
                  </a:outerShdw>
                </a:effectLst>
              </a:rPr>
              <a:t>LONG–large number</a:t>
            </a:r>
          </a:p>
          <a:p>
            <a:pPr eaLnBrk="1" hangingPunct="1">
              <a:defRPr/>
            </a:pPr>
            <a:r>
              <a:rPr lang="en-US" dirty="0">
                <a:solidFill>
                  <a:srgbClr val="000000"/>
                </a:solidFill>
                <a:effectLst>
                  <a:outerShdw blurRad="38100" dist="38100" dir="2700000" algn="tl">
                    <a:srgbClr val="FFFFFF"/>
                  </a:outerShdw>
                </a:effectLst>
              </a:rPr>
              <a:t>NUMBER–positive/negative number</a:t>
            </a:r>
          </a:p>
          <a:p>
            <a:pPr eaLnBrk="1" hangingPunct="1">
              <a:defRPr/>
            </a:pPr>
            <a:r>
              <a:rPr lang="en-US" dirty="0">
                <a:solidFill>
                  <a:srgbClr val="000000"/>
                </a:solidFill>
                <a:effectLst>
                  <a:outerShdw blurRad="38100" dist="38100" dir="2700000" algn="tl">
                    <a:srgbClr val="FFFFFF"/>
                  </a:outerShdw>
                </a:effectLst>
              </a:rPr>
              <a:t>INTEGER–positive/negative whole number</a:t>
            </a:r>
          </a:p>
          <a:p>
            <a:pPr eaLnBrk="1" hangingPunct="1">
              <a:defRPr/>
            </a:pPr>
            <a:r>
              <a:rPr lang="en-US" dirty="0">
                <a:solidFill>
                  <a:srgbClr val="000000"/>
                </a:solidFill>
                <a:effectLst>
                  <a:outerShdw blurRad="38100" dist="38100" dir="2700000" algn="tl">
                    <a:srgbClr val="FFFFFF"/>
                  </a:outerShdw>
                </a:effectLst>
              </a:rPr>
              <a:t>DATE–actual date</a:t>
            </a:r>
          </a:p>
          <a:p>
            <a:pPr eaLnBrk="1" hangingPunct="1">
              <a:defRPr/>
            </a:pPr>
            <a:r>
              <a:rPr lang="en-US" dirty="0">
                <a:solidFill>
                  <a:srgbClr val="000000"/>
                </a:solidFill>
                <a:effectLst>
                  <a:outerShdw blurRad="38100" dist="38100" dir="2700000" algn="tl">
                    <a:srgbClr val="FFFFFF"/>
                  </a:outerShdw>
                </a:effectLst>
              </a:rPr>
              <a:t>BLOB–binary large object (good for graphics, sound clips,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barn(inVertical)">
                                      <p:cBhvr>
                                        <p:cTn id="7" dur="500"/>
                                        <p:tgtEl>
                                          <p:spTgt spid="245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barn(inVertical)">
                                      <p:cBhvr>
                                        <p:cTn id="12" dur="500"/>
                                        <p:tgtEl>
                                          <p:spTgt spid="245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barn(inVertical)">
                                      <p:cBhvr>
                                        <p:cTn id="17" dur="500"/>
                                        <p:tgtEl>
                                          <p:spTgt spid="245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barn(inVertical)">
                                      <p:cBhvr>
                                        <p:cTn id="22" dur="500"/>
                                        <p:tgtEl>
                                          <p:spTgt spid="2457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45763">
                                            <p:txEl>
                                              <p:pRg st="4" end="4"/>
                                            </p:txEl>
                                          </p:spTgt>
                                        </p:tgtEl>
                                        <p:attrNameLst>
                                          <p:attrName>style.visibility</p:attrName>
                                        </p:attrNameLst>
                                      </p:cBhvr>
                                      <p:to>
                                        <p:strVal val="visible"/>
                                      </p:to>
                                    </p:set>
                                    <p:animEffect transition="in" filter="barn(inVertical)">
                                      <p:cBhvr>
                                        <p:cTn id="27" dur="500"/>
                                        <p:tgtEl>
                                          <p:spTgt spid="2457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45763">
                                            <p:txEl>
                                              <p:pRg st="5" end="5"/>
                                            </p:txEl>
                                          </p:spTgt>
                                        </p:tgtEl>
                                        <p:attrNameLst>
                                          <p:attrName>style.visibility</p:attrName>
                                        </p:attrNameLst>
                                      </p:cBhvr>
                                      <p:to>
                                        <p:strVal val="visible"/>
                                      </p:to>
                                    </p:set>
                                    <p:animEffect transition="in" filter="barn(inVertical)">
                                      <p:cBhvr>
                                        <p:cTn id="32" dur="500"/>
                                        <p:tgtEl>
                                          <p:spTgt spid="2457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45763">
                                            <p:txEl>
                                              <p:pRg st="6" end="6"/>
                                            </p:txEl>
                                          </p:spTgt>
                                        </p:tgtEl>
                                        <p:attrNameLst>
                                          <p:attrName>style.visibility</p:attrName>
                                        </p:attrNameLst>
                                      </p:cBhvr>
                                      <p:to>
                                        <p:strVal val="visible"/>
                                      </p:to>
                                    </p:set>
                                    <p:animEffect transition="in" filter="barn(inVertical)">
                                      <p:cBhvr>
                                        <p:cTn id="37" dur="500"/>
                                        <p:tgtEl>
                                          <p:spTgt spid="245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9CB6-F56B-4525-8C38-CBF2270E95B5}"/>
              </a:ext>
            </a:extLst>
          </p:cNvPr>
          <p:cNvSpPr>
            <a:spLocks noGrp="1"/>
          </p:cNvSpPr>
          <p:nvPr>
            <p:ph type="ctrTitle"/>
          </p:nvPr>
        </p:nvSpPr>
        <p:spPr/>
        <p:txBody>
          <a:bodyPr>
            <a:normAutofit fontScale="90000"/>
          </a:bodyPr>
          <a:lstStyle/>
          <a:p>
            <a:pPr>
              <a:defRPr/>
            </a:pPr>
            <a:br>
              <a:rPr lang="en-US" dirty="0">
                <a:effectLst>
                  <a:outerShdw blurRad="38100" dist="38100" dir="2700000" algn="tl">
                    <a:srgbClr val="FFFFFF"/>
                  </a:outerShdw>
                </a:effectLst>
              </a:rPr>
            </a:br>
            <a:r>
              <a:rPr lang="en-US" dirty="0">
                <a:effectLst>
                  <a:outerShdw blurRad="38100" dist="38100" dir="2700000" algn="tl">
                    <a:srgbClr val="FFFFFF"/>
                  </a:outerShdw>
                </a:effectLst>
              </a:rPr>
              <a:t>Chapter 1:</a:t>
            </a:r>
            <a:br>
              <a:rPr lang="en-US" dirty="0">
                <a:effectLst>
                  <a:outerShdw blurRad="38100" dist="38100" dir="2700000" algn="tl">
                    <a:srgbClr val="FFFFFF"/>
                  </a:outerShdw>
                </a:effectLst>
              </a:rPr>
            </a:br>
            <a:r>
              <a:rPr lang="en-US" dirty="0">
                <a:effectLst>
                  <a:outerShdw blurRad="38100" dist="38100" dir="2700000" algn="tl">
                    <a:srgbClr val="FFFFFF"/>
                  </a:outerShdw>
                </a:effectLst>
              </a:rPr>
              <a:t>The Database Environment and Development Process</a:t>
            </a:r>
            <a:br>
              <a:rPr lang="en-US" dirty="0"/>
            </a:br>
            <a:endParaRPr lang="en-US" dirty="0"/>
          </a:p>
        </p:txBody>
      </p:sp>
      <p:sp>
        <p:nvSpPr>
          <p:cNvPr id="3" name="Subtitle 2">
            <a:extLst>
              <a:ext uri="{FF2B5EF4-FFF2-40B4-BE49-F238E27FC236}">
                <a16:creationId xmlns:a16="http://schemas.microsoft.com/office/drawing/2014/main" id="{8B6535E9-1B0D-4A03-931D-61D1DE5C60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5549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E535F5B-0181-4C4A-BDCA-CD62EFEADFB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540119E-F4CC-4854-901F-F42C55B22538}" type="slidenum">
              <a:rPr lang="en-US" altLang="en-US" smtClean="0">
                <a:solidFill>
                  <a:srgbClr val="000000"/>
                </a:solidFill>
                <a:latin typeface="Arial" panose="020B0604020202020204" pitchFamily="34" charset="0"/>
              </a:rPr>
              <a:pPr eaLnBrk="1" hangingPunct="1">
                <a:defRPr/>
              </a:pPr>
              <a:t>40</a:t>
            </a:fld>
            <a:endParaRPr lang="en-US" altLang="en-US">
              <a:solidFill>
                <a:srgbClr val="000000"/>
              </a:solidFill>
              <a:latin typeface="Arial" panose="020B0604020202020204" pitchFamily="34" charset="0"/>
            </a:endParaRPr>
          </a:p>
        </p:txBody>
      </p:sp>
      <p:sp>
        <p:nvSpPr>
          <p:cNvPr id="247810" name="Rectangle 2">
            <a:extLst>
              <a:ext uri="{FF2B5EF4-FFF2-40B4-BE49-F238E27FC236}">
                <a16:creationId xmlns:a16="http://schemas.microsoft.com/office/drawing/2014/main" id="{DBC02695-4415-4186-B860-5B45A82ECBC4}"/>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Field Data Integrity</a:t>
            </a:r>
          </a:p>
        </p:txBody>
      </p:sp>
      <p:sp>
        <p:nvSpPr>
          <p:cNvPr id="247811" name="Rectangle 3">
            <a:extLst>
              <a:ext uri="{FF2B5EF4-FFF2-40B4-BE49-F238E27FC236}">
                <a16:creationId xmlns:a16="http://schemas.microsoft.com/office/drawing/2014/main" id="{A5BB6B25-3E6E-405F-9045-C0459A2E399F}"/>
              </a:ext>
            </a:extLst>
          </p:cNvPr>
          <p:cNvSpPr>
            <a:spLocks noGrp="1" noChangeArrowheads="1"/>
          </p:cNvSpPr>
          <p:nvPr>
            <p:ph type="body" idx="1"/>
          </p:nvPr>
        </p:nvSpPr>
        <p:spPr>
          <a:xfrm>
            <a:off x="990600" y="1523999"/>
            <a:ext cx="9753600" cy="4191001"/>
          </a:xfrm>
        </p:spPr>
        <p:txBody>
          <a:bodyPr/>
          <a:lstStyle/>
          <a:p>
            <a:pPr marL="609600" indent="-609600">
              <a:defRPr/>
            </a:pPr>
            <a:r>
              <a:rPr lang="en-US" sz="3200" dirty="0">
                <a:solidFill>
                  <a:srgbClr val="000000"/>
                </a:solidFill>
                <a:effectLst>
                  <a:outerShdw blurRad="38100" dist="38100" dir="2700000" algn="tl">
                    <a:srgbClr val="FFFFFF"/>
                  </a:outerShdw>
                </a:effectLst>
              </a:rPr>
              <a:t>Default value–assumed value if no explicit value</a:t>
            </a:r>
          </a:p>
          <a:p>
            <a:pPr marL="609600" indent="-609600">
              <a:defRPr/>
            </a:pPr>
            <a:r>
              <a:rPr lang="en-US" sz="3200" dirty="0">
                <a:solidFill>
                  <a:srgbClr val="000000"/>
                </a:solidFill>
                <a:effectLst>
                  <a:outerShdw blurRad="38100" dist="38100" dir="2700000" algn="tl">
                    <a:srgbClr val="FFFFFF"/>
                  </a:outerShdw>
                </a:effectLst>
              </a:rPr>
              <a:t>Range control–allowable value limitations (constraints or validation rules)</a:t>
            </a:r>
          </a:p>
          <a:p>
            <a:pPr marL="609600" indent="-609600">
              <a:defRPr/>
            </a:pPr>
            <a:r>
              <a:rPr lang="en-US" sz="3200" dirty="0">
                <a:solidFill>
                  <a:srgbClr val="000000"/>
                </a:solidFill>
                <a:effectLst>
                  <a:outerShdw blurRad="38100" dist="38100" dir="2700000" algn="tl">
                    <a:srgbClr val="FFFFFF"/>
                  </a:outerShdw>
                </a:effectLst>
              </a:rPr>
              <a:t>Null value control–allowing or prohibiting empty fields</a:t>
            </a:r>
          </a:p>
          <a:p>
            <a:pPr marL="609600" indent="-609600">
              <a:defRPr/>
            </a:pPr>
            <a:r>
              <a:rPr lang="en-US" sz="3200" dirty="0">
                <a:solidFill>
                  <a:srgbClr val="000000"/>
                </a:solidFill>
                <a:effectLst>
                  <a:outerShdw blurRad="38100" dist="38100" dir="2700000" algn="tl">
                    <a:srgbClr val="FFFFFF"/>
                  </a:outerShdw>
                </a:effectLst>
              </a:rPr>
              <a:t>Referential integrity–range control (and null value allowances) for foreign-key to primary-key match-ups</a:t>
            </a:r>
          </a:p>
          <a:p>
            <a:pPr marL="609600" indent="-609600">
              <a:buClr>
                <a:schemeClr val="tx1"/>
              </a:buClr>
              <a:defRPr/>
            </a:pP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fade">
                                      <p:cBhvr>
                                        <p:cTn id="7" dur="1000"/>
                                        <p:tgtEl>
                                          <p:spTgt spid="247811">
                                            <p:txEl>
                                              <p:pRg st="0" end="0"/>
                                            </p:txEl>
                                          </p:spTgt>
                                        </p:tgtEl>
                                      </p:cBhvr>
                                    </p:animEffect>
                                    <p:anim calcmode="lin" valueType="num">
                                      <p:cBhvr>
                                        <p:cTn id="8" dur="10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78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7811">
                                            <p:txEl>
                                              <p:pRg st="1" end="1"/>
                                            </p:txEl>
                                          </p:spTgt>
                                        </p:tgtEl>
                                        <p:attrNameLst>
                                          <p:attrName>style.visibility</p:attrName>
                                        </p:attrNameLst>
                                      </p:cBhvr>
                                      <p:to>
                                        <p:strVal val="visible"/>
                                      </p:to>
                                    </p:set>
                                    <p:animEffect transition="in" filter="fade">
                                      <p:cBhvr>
                                        <p:cTn id="14" dur="1000"/>
                                        <p:tgtEl>
                                          <p:spTgt spid="247811">
                                            <p:txEl>
                                              <p:pRg st="1" end="1"/>
                                            </p:txEl>
                                          </p:spTgt>
                                        </p:tgtEl>
                                      </p:cBhvr>
                                    </p:animEffect>
                                    <p:anim calcmode="lin" valueType="num">
                                      <p:cBhvr>
                                        <p:cTn id="15" dur="1000" fill="hold"/>
                                        <p:tgtEl>
                                          <p:spTgt spid="2478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78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7811">
                                            <p:txEl>
                                              <p:pRg st="2" end="2"/>
                                            </p:txEl>
                                          </p:spTgt>
                                        </p:tgtEl>
                                        <p:attrNameLst>
                                          <p:attrName>style.visibility</p:attrName>
                                        </p:attrNameLst>
                                      </p:cBhvr>
                                      <p:to>
                                        <p:strVal val="visible"/>
                                      </p:to>
                                    </p:set>
                                    <p:animEffect transition="in" filter="fade">
                                      <p:cBhvr>
                                        <p:cTn id="21" dur="1000"/>
                                        <p:tgtEl>
                                          <p:spTgt spid="247811">
                                            <p:txEl>
                                              <p:pRg st="2" end="2"/>
                                            </p:txEl>
                                          </p:spTgt>
                                        </p:tgtEl>
                                      </p:cBhvr>
                                    </p:animEffect>
                                    <p:anim calcmode="lin" valueType="num">
                                      <p:cBhvr>
                                        <p:cTn id="22" dur="1000" fill="hold"/>
                                        <p:tgtEl>
                                          <p:spTgt spid="2478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78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7811">
                                            <p:txEl>
                                              <p:pRg st="3" end="3"/>
                                            </p:txEl>
                                          </p:spTgt>
                                        </p:tgtEl>
                                        <p:attrNameLst>
                                          <p:attrName>style.visibility</p:attrName>
                                        </p:attrNameLst>
                                      </p:cBhvr>
                                      <p:to>
                                        <p:strVal val="visible"/>
                                      </p:to>
                                    </p:set>
                                    <p:animEffect transition="in" filter="fade">
                                      <p:cBhvr>
                                        <p:cTn id="28" dur="1000"/>
                                        <p:tgtEl>
                                          <p:spTgt spid="247811">
                                            <p:txEl>
                                              <p:pRg st="3" end="3"/>
                                            </p:txEl>
                                          </p:spTgt>
                                        </p:tgtEl>
                                      </p:cBhvr>
                                    </p:animEffect>
                                    <p:anim calcmode="lin" valueType="num">
                                      <p:cBhvr>
                                        <p:cTn id="29" dur="1000" fill="hold"/>
                                        <p:tgtEl>
                                          <p:spTgt spid="2478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478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Physical Database Files</a:t>
            </a:r>
          </a:p>
        </p:txBody>
      </p:sp>
      <p:sp>
        <p:nvSpPr>
          <p:cNvPr id="3" name="Text Placeholder 2"/>
          <p:cNvSpPr>
            <a:spLocks noGrp="1"/>
          </p:cNvSpPr>
          <p:nvPr>
            <p:ph type="body" idx="1"/>
          </p:nvPr>
        </p:nvSpPr>
        <p:spPr>
          <a:xfrm>
            <a:off x="749300" y="1600200"/>
            <a:ext cx="9461500" cy="4203699"/>
          </a:xfrm>
        </p:spPr>
        <p:txBody>
          <a:bodyPr/>
          <a:lstStyle/>
          <a:p>
            <a:pPr>
              <a:defRPr/>
            </a:pPr>
            <a:r>
              <a:rPr lang="en-US" sz="2400" dirty="0">
                <a:solidFill>
                  <a:srgbClr val="000000"/>
                </a:solidFill>
              </a:rPr>
              <a:t>Physical File</a:t>
            </a:r>
          </a:p>
          <a:p>
            <a:pPr lvl="1">
              <a:defRPr/>
            </a:pPr>
            <a:r>
              <a:rPr lang="en-US" dirty="0">
                <a:solidFill>
                  <a:srgbClr val="000000"/>
                </a:solidFill>
              </a:rPr>
              <a:t>A named portion of secondary memory allocated for the purpose of storing physical records</a:t>
            </a:r>
          </a:p>
          <a:p>
            <a:pPr lvl="1">
              <a:defRPr/>
            </a:pPr>
            <a:r>
              <a:rPr lang="en-US" dirty="0">
                <a:solidFill>
                  <a:srgbClr val="000000"/>
                </a:solidFill>
              </a:rPr>
              <a:t>Tablespace – named logical storage unit in which data from multiple tables/views/objects can be stored</a:t>
            </a:r>
          </a:p>
          <a:p>
            <a:pPr>
              <a:defRPr/>
            </a:pPr>
            <a:r>
              <a:rPr lang="en-US" sz="2400" dirty="0">
                <a:solidFill>
                  <a:srgbClr val="000000"/>
                </a:solidFill>
              </a:rPr>
              <a:t>Tablespace components</a:t>
            </a:r>
          </a:p>
          <a:p>
            <a:pPr lvl="1">
              <a:defRPr/>
            </a:pPr>
            <a:r>
              <a:rPr lang="en-US" dirty="0">
                <a:solidFill>
                  <a:srgbClr val="000000"/>
                </a:solidFill>
              </a:rPr>
              <a:t>Segment – a table, index, or partition</a:t>
            </a:r>
          </a:p>
          <a:p>
            <a:pPr lvl="1">
              <a:defRPr/>
            </a:pPr>
            <a:r>
              <a:rPr lang="en-US" dirty="0">
                <a:solidFill>
                  <a:srgbClr val="000000"/>
                </a:solidFill>
              </a:rPr>
              <a:t>Extent – contiguous section of disk space</a:t>
            </a:r>
          </a:p>
          <a:p>
            <a:pPr lvl="1">
              <a:defRPr/>
            </a:pPr>
            <a:r>
              <a:rPr lang="en-US" dirty="0">
                <a:solidFill>
                  <a:srgbClr val="000000"/>
                </a:solidFill>
              </a:rPr>
              <a:t>Data block – smallest unit of storage</a:t>
            </a:r>
          </a:p>
        </p:txBody>
      </p:sp>
    </p:spTree>
    <p:extLst>
      <p:ext uri="{BB962C8B-B14F-4D97-AF65-F5344CB8AC3E}">
        <p14:creationId xmlns:p14="http://schemas.microsoft.com/office/powerpoint/2010/main" val="359271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Organizations</a:t>
            </a:r>
          </a:p>
        </p:txBody>
      </p:sp>
      <p:sp>
        <p:nvSpPr>
          <p:cNvPr id="3" name="Text Placeholder 2"/>
          <p:cNvSpPr>
            <a:spLocks noGrp="1"/>
          </p:cNvSpPr>
          <p:nvPr>
            <p:ph type="body" idx="1"/>
          </p:nvPr>
        </p:nvSpPr>
        <p:spPr>
          <a:xfrm>
            <a:off x="723900" y="1460500"/>
            <a:ext cx="10629900" cy="4716463"/>
          </a:xfrm>
        </p:spPr>
        <p:txBody>
          <a:bodyPr/>
          <a:lstStyle/>
          <a:p>
            <a:pPr>
              <a:defRPr/>
            </a:pPr>
            <a:r>
              <a:rPr lang="en-US" sz="2000" dirty="0">
                <a:solidFill>
                  <a:srgbClr val="000000"/>
                </a:solidFill>
              </a:rPr>
              <a:t>Types of file organizations</a:t>
            </a:r>
          </a:p>
          <a:p>
            <a:pPr lvl="1">
              <a:defRPr/>
            </a:pPr>
            <a:r>
              <a:rPr lang="en-US" sz="2000" dirty="0">
                <a:solidFill>
                  <a:srgbClr val="000000"/>
                </a:solidFill>
              </a:rPr>
              <a:t>Heap – no order</a:t>
            </a:r>
          </a:p>
          <a:p>
            <a:pPr lvl="1">
              <a:defRPr/>
            </a:pPr>
            <a:r>
              <a:rPr lang="en-US" sz="2000" dirty="0">
                <a:solidFill>
                  <a:srgbClr val="000000"/>
                </a:solidFill>
              </a:rPr>
              <a:t>Sequential</a:t>
            </a:r>
          </a:p>
          <a:p>
            <a:pPr lvl="1">
              <a:defRPr/>
            </a:pPr>
            <a:r>
              <a:rPr lang="en-US" sz="2000" dirty="0">
                <a:solidFill>
                  <a:srgbClr val="000000"/>
                </a:solidFill>
              </a:rPr>
              <a:t>Indexed</a:t>
            </a:r>
          </a:p>
          <a:p>
            <a:pPr lvl="1">
              <a:defRPr/>
            </a:pPr>
            <a:r>
              <a:rPr lang="en-US" sz="2000" dirty="0">
                <a:solidFill>
                  <a:srgbClr val="000000"/>
                </a:solidFill>
              </a:rPr>
              <a:t>Hashed</a:t>
            </a:r>
          </a:p>
          <a:p>
            <a:pPr>
              <a:defRPr/>
            </a:pPr>
            <a:r>
              <a:rPr lang="en-US" sz="2000" dirty="0">
                <a:solidFill>
                  <a:srgbClr val="000000"/>
                </a:solidFill>
              </a:rPr>
              <a:t>Factors for selecting file organization</a:t>
            </a:r>
          </a:p>
          <a:p>
            <a:pPr lvl="1">
              <a:defRPr/>
            </a:pPr>
            <a:r>
              <a:rPr lang="en-US" sz="2000" dirty="0">
                <a:solidFill>
                  <a:srgbClr val="000000"/>
                </a:solidFill>
              </a:rPr>
              <a:t>Fast data retrieval and throughput</a:t>
            </a:r>
          </a:p>
          <a:p>
            <a:pPr lvl="1">
              <a:defRPr/>
            </a:pPr>
            <a:r>
              <a:rPr lang="en-US" sz="2000" dirty="0">
                <a:solidFill>
                  <a:srgbClr val="000000"/>
                </a:solidFill>
              </a:rPr>
              <a:t>Efficient storage space utilization</a:t>
            </a:r>
          </a:p>
          <a:p>
            <a:pPr lvl="1">
              <a:defRPr/>
            </a:pPr>
            <a:r>
              <a:rPr lang="en-US" sz="2000" dirty="0">
                <a:solidFill>
                  <a:srgbClr val="000000"/>
                </a:solidFill>
              </a:rPr>
              <a:t>Protection from failure and data loss</a:t>
            </a:r>
          </a:p>
          <a:p>
            <a:pPr lvl="1">
              <a:defRPr/>
            </a:pPr>
            <a:r>
              <a:rPr lang="en-US" sz="2000" dirty="0">
                <a:solidFill>
                  <a:srgbClr val="000000"/>
                </a:solidFill>
              </a:rPr>
              <a:t>Minimizing need for reorganization</a:t>
            </a:r>
          </a:p>
          <a:p>
            <a:pPr lvl="1">
              <a:defRPr/>
            </a:pPr>
            <a:r>
              <a:rPr lang="en-US" sz="2000" dirty="0">
                <a:solidFill>
                  <a:srgbClr val="000000"/>
                </a:solidFill>
              </a:rPr>
              <a:t>Accommodating growth</a:t>
            </a:r>
          </a:p>
          <a:p>
            <a:pPr lvl="1">
              <a:defRPr/>
            </a:pPr>
            <a:r>
              <a:rPr lang="en-US" sz="2000" dirty="0">
                <a:solidFill>
                  <a:srgbClr val="000000"/>
                </a:solidFill>
              </a:rPr>
              <a:t>Security from unauthorized use</a:t>
            </a:r>
          </a:p>
        </p:txBody>
      </p:sp>
    </p:spTree>
    <p:extLst>
      <p:ext uri="{BB962C8B-B14F-4D97-AF65-F5344CB8AC3E}">
        <p14:creationId xmlns:p14="http://schemas.microsoft.com/office/powerpoint/2010/main" val="411053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additive="base">
                                        <p:cTn id="7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Denormalization</a:t>
            </a:r>
          </a:p>
        </p:txBody>
      </p:sp>
      <p:sp>
        <p:nvSpPr>
          <p:cNvPr id="3" name="Text Placeholder 2"/>
          <p:cNvSpPr>
            <a:spLocks noGrp="1"/>
          </p:cNvSpPr>
          <p:nvPr>
            <p:ph type="body" idx="1"/>
          </p:nvPr>
        </p:nvSpPr>
        <p:spPr/>
        <p:txBody>
          <a:bodyPr/>
          <a:lstStyle/>
          <a:p>
            <a:pPr>
              <a:buSzTx/>
              <a:defRPr/>
            </a:pPr>
            <a:r>
              <a:rPr lang="en-US" sz="2400" dirty="0">
                <a:solidFill>
                  <a:srgbClr val="000000"/>
                </a:solidFill>
              </a:rPr>
              <a:t>Transforming normalized relations into non-normalized physical record specifications</a:t>
            </a:r>
          </a:p>
          <a:p>
            <a:pPr>
              <a:buSzTx/>
              <a:defRPr/>
            </a:pPr>
            <a:r>
              <a:rPr lang="en-US" sz="2400" dirty="0">
                <a:solidFill>
                  <a:srgbClr val="000000"/>
                </a:solidFill>
              </a:rPr>
              <a:t>Benefits:</a:t>
            </a:r>
          </a:p>
          <a:p>
            <a:pPr lvl="1">
              <a:buSzTx/>
              <a:defRPr/>
            </a:pPr>
            <a:r>
              <a:rPr lang="en-US" dirty="0">
                <a:solidFill>
                  <a:srgbClr val="000000"/>
                </a:solidFill>
              </a:rPr>
              <a:t>Can improve performance (speed) by reducing number of table lookups (i.e. reduce number of necessary join queries)</a:t>
            </a:r>
          </a:p>
          <a:p>
            <a:pPr>
              <a:buSzTx/>
              <a:defRPr/>
            </a:pPr>
            <a:r>
              <a:rPr lang="en-US" sz="2400" dirty="0">
                <a:solidFill>
                  <a:srgbClr val="000000"/>
                </a:solidFill>
              </a:rPr>
              <a:t>Costs (due to data duplication)</a:t>
            </a:r>
          </a:p>
          <a:p>
            <a:pPr lvl="1">
              <a:buSzTx/>
              <a:defRPr/>
            </a:pPr>
            <a:r>
              <a:rPr lang="en-US" dirty="0">
                <a:solidFill>
                  <a:srgbClr val="000000"/>
                </a:solidFill>
              </a:rPr>
              <a:t>Wasted storage space</a:t>
            </a:r>
          </a:p>
          <a:p>
            <a:pPr lvl="1">
              <a:buSzTx/>
              <a:defRPr/>
            </a:pPr>
            <a:r>
              <a:rPr lang="en-US" dirty="0">
                <a:solidFill>
                  <a:srgbClr val="000000"/>
                </a:solidFill>
              </a:rPr>
              <a:t>Data integrity/consistency threats</a:t>
            </a:r>
          </a:p>
        </p:txBody>
      </p:sp>
    </p:spTree>
    <p:extLst>
      <p:ext uri="{BB962C8B-B14F-4D97-AF65-F5344CB8AC3E}">
        <p14:creationId xmlns:p14="http://schemas.microsoft.com/office/powerpoint/2010/main" val="482122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12DC-43FA-4A57-8B38-8F06849671AC}"/>
              </a:ext>
            </a:extLst>
          </p:cNvPr>
          <p:cNvSpPr>
            <a:spLocks noGrp="1"/>
          </p:cNvSpPr>
          <p:nvPr>
            <p:ph type="title"/>
          </p:nvPr>
        </p:nvSpPr>
        <p:spPr/>
        <p:txBody>
          <a:bodyPr/>
          <a:lstStyle/>
          <a:p>
            <a:r>
              <a:rPr lang="en-US" dirty="0"/>
              <a:t>Methods to improve performance</a:t>
            </a:r>
          </a:p>
        </p:txBody>
      </p:sp>
      <p:sp>
        <p:nvSpPr>
          <p:cNvPr id="3" name="Content Placeholder 2">
            <a:extLst>
              <a:ext uri="{FF2B5EF4-FFF2-40B4-BE49-F238E27FC236}">
                <a16:creationId xmlns:a16="http://schemas.microsoft.com/office/drawing/2014/main" id="{C19DF30B-7610-4224-B348-585A4026730C}"/>
              </a:ext>
            </a:extLst>
          </p:cNvPr>
          <p:cNvSpPr>
            <a:spLocks noGrp="1"/>
          </p:cNvSpPr>
          <p:nvPr>
            <p:ph idx="1"/>
          </p:nvPr>
        </p:nvSpPr>
        <p:spPr/>
        <p:txBody>
          <a:bodyPr/>
          <a:lstStyle/>
          <a:p>
            <a:r>
              <a:rPr lang="en-US" dirty="0"/>
              <a:t>Partitioning  ( horizontal and vertical)</a:t>
            </a:r>
          </a:p>
          <a:p>
            <a:r>
              <a:rPr lang="en-US" dirty="0"/>
              <a:t>Denormalization</a:t>
            </a:r>
          </a:p>
          <a:p>
            <a:r>
              <a:rPr lang="en-US" dirty="0"/>
              <a:t>Clustering</a:t>
            </a:r>
          </a:p>
          <a:p>
            <a:r>
              <a:rPr lang="en-US" dirty="0"/>
              <a:t>Indexing</a:t>
            </a:r>
          </a:p>
          <a:p>
            <a:r>
              <a:rPr lang="en-US" dirty="0"/>
              <a:t>Writing efficient code</a:t>
            </a:r>
          </a:p>
          <a:p>
            <a:r>
              <a:rPr lang="en-US" dirty="0">
                <a:solidFill>
                  <a:srgbClr val="000000"/>
                </a:solidFill>
                <a:effectLst>
                  <a:outerShdw blurRad="38100" dist="38100" dir="2700000" algn="tl">
                    <a:srgbClr val="FFFFFF"/>
                  </a:outerShdw>
                </a:effectLst>
              </a:rPr>
              <a:t>Overriding automatic query optimization</a:t>
            </a:r>
          </a:p>
          <a:p>
            <a:endParaRPr lang="en-US" dirty="0"/>
          </a:p>
        </p:txBody>
      </p:sp>
    </p:spTree>
    <p:extLst>
      <p:ext uri="{BB962C8B-B14F-4D97-AF65-F5344CB8AC3E}">
        <p14:creationId xmlns:p14="http://schemas.microsoft.com/office/powerpoint/2010/main" val="3142334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01B9-EDD5-440D-9485-6DF7F7ABF32B}"/>
              </a:ext>
            </a:extLst>
          </p:cNvPr>
          <p:cNvSpPr>
            <a:spLocks noGrp="1"/>
          </p:cNvSpPr>
          <p:nvPr>
            <p:ph type="title"/>
          </p:nvPr>
        </p:nvSpPr>
        <p:spPr/>
        <p:txBody>
          <a:bodyPr/>
          <a:lstStyle/>
          <a:p>
            <a:r>
              <a:rPr lang="en-US" dirty="0"/>
              <a:t>SYNTAX to create index </a:t>
            </a:r>
          </a:p>
        </p:txBody>
      </p:sp>
      <p:sp>
        <p:nvSpPr>
          <p:cNvPr id="3" name="Content Placeholder 2">
            <a:extLst>
              <a:ext uri="{FF2B5EF4-FFF2-40B4-BE49-F238E27FC236}">
                <a16:creationId xmlns:a16="http://schemas.microsoft.com/office/drawing/2014/main" id="{7B6E2191-CAEE-4306-9503-1D2226046AA3}"/>
              </a:ext>
            </a:extLst>
          </p:cNvPr>
          <p:cNvSpPr>
            <a:spLocks noGrp="1"/>
          </p:cNvSpPr>
          <p:nvPr>
            <p:ph idx="1"/>
          </p:nvPr>
        </p:nvSpPr>
        <p:spPr/>
        <p:txBody>
          <a:bodyPr/>
          <a:lstStyle/>
          <a:p>
            <a:pPr marL="0" indent="0">
              <a:buNone/>
            </a:pPr>
            <a:r>
              <a:rPr lang="en-US" dirty="0"/>
              <a:t>Create an Index on Unique column (no duplicate)</a:t>
            </a:r>
          </a:p>
          <a:p>
            <a:pPr marL="0" indent="0">
              <a:buNone/>
            </a:pPr>
            <a:endParaRPr lang="en-US" dirty="0"/>
          </a:p>
          <a:p>
            <a:pPr marL="0" indent="0">
              <a:buNone/>
            </a:pPr>
            <a:r>
              <a:rPr lang="en-US" dirty="0"/>
              <a:t>CREATE UNIQUE INDEX [</a:t>
            </a:r>
            <a:r>
              <a:rPr lang="en-US" dirty="0" err="1"/>
              <a:t>IndexName</a:t>
            </a:r>
            <a:r>
              <a:rPr lang="en-US" dirty="0"/>
              <a:t>] ON [TABLENAME] ([COLUMNNAME] )</a:t>
            </a:r>
          </a:p>
          <a:p>
            <a:pPr marL="0" indent="0">
              <a:buNone/>
            </a:pPr>
            <a:endParaRPr lang="en-US" dirty="0"/>
          </a:p>
        </p:txBody>
      </p:sp>
      <p:pic>
        <p:nvPicPr>
          <p:cNvPr id="4" name="Picture 3">
            <a:extLst>
              <a:ext uri="{FF2B5EF4-FFF2-40B4-BE49-F238E27FC236}">
                <a16:creationId xmlns:a16="http://schemas.microsoft.com/office/drawing/2014/main" id="{60C21787-BBA3-4A73-8759-41A62A37B3EA}"/>
              </a:ext>
            </a:extLst>
          </p:cNvPr>
          <p:cNvPicPr>
            <a:picLocks noChangeAspect="1"/>
          </p:cNvPicPr>
          <p:nvPr/>
        </p:nvPicPr>
        <p:blipFill>
          <a:blip r:embed="rId2"/>
          <a:stretch>
            <a:fillRect/>
          </a:stretch>
        </p:blipFill>
        <p:spPr>
          <a:xfrm>
            <a:off x="361950" y="4090987"/>
            <a:ext cx="11830050" cy="1419225"/>
          </a:xfrm>
          <a:prstGeom prst="rect">
            <a:avLst/>
          </a:prstGeom>
        </p:spPr>
      </p:pic>
    </p:spTree>
    <p:extLst>
      <p:ext uri="{BB962C8B-B14F-4D97-AF65-F5344CB8AC3E}">
        <p14:creationId xmlns:p14="http://schemas.microsoft.com/office/powerpoint/2010/main" val="3780138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DC75-2F12-4929-87FB-98DF1C2E8E7C}"/>
              </a:ext>
            </a:extLst>
          </p:cNvPr>
          <p:cNvSpPr>
            <a:spLocks noGrp="1"/>
          </p:cNvSpPr>
          <p:nvPr>
            <p:ph type="ctrTitle"/>
          </p:nvPr>
        </p:nvSpPr>
        <p:spPr/>
        <p:txBody>
          <a:bodyPr/>
          <a:lstStyle/>
          <a:p>
            <a:r>
              <a:rPr lang="en-US" dirty="0"/>
              <a:t>Chapter 6:</a:t>
            </a:r>
            <a:br>
              <a:rPr lang="en-US" dirty="0"/>
            </a:br>
            <a:r>
              <a:rPr lang="en-US" dirty="0"/>
              <a:t>Introduction to SQL</a:t>
            </a:r>
          </a:p>
        </p:txBody>
      </p:sp>
      <p:sp>
        <p:nvSpPr>
          <p:cNvPr id="3" name="Subtitle 2">
            <a:extLst>
              <a:ext uri="{FF2B5EF4-FFF2-40B4-BE49-F238E27FC236}">
                <a16:creationId xmlns:a16="http://schemas.microsoft.com/office/drawing/2014/main" id="{61A18D0D-CE3A-4827-A0E1-701A7544CD6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0434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742C-ACDD-476C-BFE8-4A77AD0E47F2}"/>
              </a:ext>
            </a:extLst>
          </p:cNvPr>
          <p:cNvSpPr>
            <a:spLocks noGrp="1"/>
          </p:cNvSpPr>
          <p:nvPr>
            <p:ph type="title"/>
          </p:nvPr>
        </p:nvSpPr>
        <p:spPr/>
        <p:txBody>
          <a:bodyPr>
            <a:normAutofit fontScale="90000"/>
          </a:bodyPr>
          <a:lstStyle/>
          <a:p>
            <a:r>
              <a:rPr lang="en-US" altLang="en-US" dirty="0">
                <a:latin typeface="Arial" panose="020B0604020202020204" pitchFamily="34" charset="0"/>
              </a:rPr>
              <a:t>DDL, DML, DCL, and the database development process</a:t>
            </a:r>
            <a:br>
              <a:rPr lang="en-US" altLang="en-US" dirty="0">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CAEDBBC-F59E-4B79-BE7E-4CEEC498DCFD}"/>
              </a:ext>
            </a:extLst>
          </p:cNvPr>
          <p:cNvSpPr>
            <a:spLocks noGrp="1"/>
          </p:cNvSpPr>
          <p:nvPr>
            <p:ph idx="1"/>
          </p:nvPr>
        </p:nvSpPr>
        <p:spPr/>
        <p:txBody>
          <a:bodyPr/>
          <a:lstStyle/>
          <a:p>
            <a:endParaRPr lang="en-US" dirty="0"/>
          </a:p>
        </p:txBody>
      </p:sp>
      <p:pic>
        <p:nvPicPr>
          <p:cNvPr id="5" name="Picture 4" descr="Noname.jpg">
            <a:extLst>
              <a:ext uri="{FF2B5EF4-FFF2-40B4-BE49-F238E27FC236}">
                <a16:creationId xmlns:a16="http://schemas.microsoft.com/office/drawing/2014/main" id="{DD3F042B-6414-4D8A-8E48-4619799E3C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7531768"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386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EECA-E41B-4530-ABCE-E6AA3373AAF1}"/>
              </a:ext>
            </a:extLst>
          </p:cNvPr>
          <p:cNvSpPr>
            <a:spLocks noGrp="1"/>
          </p:cNvSpPr>
          <p:nvPr>
            <p:ph type="title"/>
          </p:nvPr>
        </p:nvSpPr>
        <p:spPr/>
        <p:txBody>
          <a:bodyPr/>
          <a:lstStyle/>
          <a:p>
            <a:r>
              <a:rPr lang="en-US" dirty="0"/>
              <a:t>CREATE TABLE</a:t>
            </a:r>
          </a:p>
        </p:txBody>
      </p:sp>
      <p:sp>
        <p:nvSpPr>
          <p:cNvPr id="6" name="Rectangle 5">
            <a:extLst>
              <a:ext uri="{FF2B5EF4-FFF2-40B4-BE49-F238E27FC236}">
                <a16:creationId xmlns:a16="http://schemas.microsoft.com/office/drawing/2014/main" id="{2168FD3D-94D1-4233-B72F-7A2134C2B688}"/>
              </a:ext>
            </a:extLst>
          </p:cNvPr>
          <p:cNvSpPr/>
          <p:nvPr/>
        </p:nvSpPr>
        <p:spPr>
          <a:xfrm>
            <a:off x="1087395" y="1859340"/>
            <a:ext cx="8056605"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CREATE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TABLE</a:t>
            </a:r>
            <a:r>
              <a:rPr lang="en-US" dirty="0">
                <a:solidFill>
                  <a:srgbClr val="000000"/>
                </a:solidFill>
                <a:highlight>
                  <a:srgbClr val="FFFFFF"/>
                </a:highlight>
                <a:latin typeface="Consolas" panose="020B0609020204030204" pitchFamily="49" charset="0"/>
              </a:rPr>
              <a:t> Customer</a:t>
            </a:r>
          </a:p>
          <a:p>
            <a:r>
              <a:rPr lang="en-US" dirty="0">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CustomerID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not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null,</a:t>
            </a:r>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CustomerName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nvarchar</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25</a:t>
            </a:r>
            <a:r>
              <a:rPr lang="en-US" dirty="0">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CustomerAddress</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varchar</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30</a:t>
            </a:r>
            <a:r>
              <a:rPr lang="en-US" dirty="0">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CustomerCity</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varchar</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20</a:t>
            </a:r>
            <a:r>
              <a:rPr lang="en-US" dirty="0">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CustomerState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2</a:t>
            </a:r>
            <a:r>
              <a:rPr lang="en-US" dirty="0">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CustomerPostalCode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varchar</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9</a:t>
            </a:r>
            <a:r>
              <a:rPr lang="en-US" dirty="0">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CONSTRAINT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Customer_PK</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primary</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key </a:t>
            </a:r>
            <a:r>
              <a:rPr lang="en-US" dirty="0">
                <a:solidFill>
                  <a:srgbClr val="80808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CustomerID</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80808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865788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E9B83A-8B74-4159-AB38-3BBA4F38FE8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61FE884-7D67-4AA2-B120-DF72B2F716B0}" type="slidenum">
              <a:rPr lang="en-US" altLang="en-US" smtClean="0">
                <a:solidFill>
                  <a:srgbClr val="000000"/>
                </a:solidFill>
                <a:latin typeface="Arial" panose="020B0604020202020204" pitchFamily="34" charset="0"/>
              </a:rPr>
              <a:pPr eaLnBrk="1" hangingPunct="1">
                <a:defRPr/>
              </a:pPr>
              <a:t>49</a:t>
            </a:fld>
            <a:endParaRPr lang="en-US" altLang="en-US">
              <a:solidFill>
                <a:srgbClr val="000000"/>
              </a:solidFill>
              <a:latin typeface="Arial" panose="020B0604020202020204" pitchFamily="34" charset="0"/>
            </a:endParaRPr>
          </a:p>
        </p:txBody>
      </p:sp>
      <p:sp>
        <p:nvSpPr>
          <p:cNvPr id="293890" name="Rectangle 2">
            <a:extLst>
              <a:ext uri="{FF2B5EF4-FFF2-40B4-BE49-F238E27FC236}">
                <a16:creationId xmlns:a16="http://schemas.microsoft.com/office/drawing/2014/main" id="{D093A6D3-AB2B-4146-A6CC-2129CC7ABD2B}"/>
              </a:ext>
            </a:extLst>
          </p:cNvPr>
          <p:cNvSpPr>
            <a:spLocks noGrp="1" noChangeArrowheads="1"/>
          </p:cNvSpPr>
          <p:nvPr>
            <p:ph type="title"/>
          </p:nvPr>
        </p:nvSpPr>
        <p:spPr>
          <a:xfrm>
            <a:off x="1981200" y="76200"/>
            <a:ext cx="8229600" cy="1371600"/>
          </a:xfrm>
        </p:spPr>
        <p:txBody>
          <a:bodyPr/>
          <a:lstStyle/>
          <a:p>
            <a:pPr eaLnBrk="1" hangingPunct="1">
              <a:defRPr/>
            </a:pPr>
            <a:r>
              <a:rPr lang="en-US" dirty="0"/>
              <a:t>Changing Tables</a:t>
            </a:r>
          </a:p>
        </p:txBody>
      </p:sp>
      <p:sp>
        <p:nvSpPr>
          <p:cNvPr id="293891" name="Rectangle 3">
            <a:extLst>
              <a:ext uri="{FF2B5EF4-FFF2-40B4-BE49-F238E27FC236}">
                <a16:creationId xmlns:a16="http://schemas.microsoft.com/office/drawing/2014/main" id="{254418A6-1BA4-4C5E-A6F4-9EC6A0786825}"/>
              </a:ext>
            </a:extLst>
          </p:cNvPr>
          <p:cNvSpPr>
            <a:spLocks noGrp="1" noChangeArrowheads="1"/>
          </p:cNvSpPr>
          <p:nvPr>
            <p:ph type="body" idx="1"/>
          </p:nvPr>
        </p:nvSpPr>
        <p:spPr>
          <a:xfrm>
            <a:off x="685800" y="1196976"/>
            <a:ext cx="9525000" cy="1139825"/>
          </a:xfrm>
        </p:spPr>
        <p:txBody>
          <a:bodyPr>
            <a:noAutofit/>
          </a:bodyPr>
          <a:lstStyle/>
          <a:p>
            <a:pPr eaLnBrk="1" hangingPunct="1">
              <a:defRPr/>
            </a:pPr>
            <a:r>
              <a:rPr lang="en-US" dirty="0"/>
              <a:t>ALTER TABLE statement allows you to change column specifications:</a:t>
            </a:r>
          </a:p>
          <a:p>
            <a:pPr eaLnBrk="1" hangingPunct="1">
              <a:defRPr/>
            </a:pPr>
            <a:endParaRPr lang="en-US" dirty="0"/>
          </a:p>
          <a:p>
            <a:pPr eaLnBrk="1" hangingPunct="1">
              <a:defRPr/>
            </a:pPr>
            <a:r>
              <a:rPr lang="en-US" dirty="0"/>
              <a:t>Table Actions:</a:t>
            </a:r>
          </a:p>
          <a:p>
            <a:pPr eaLnBrk="1" hangingPunct="1">
              <a:defRPr/>
            </a:pPr>
            <a:endParaRPr lang="en-US" dirty="0"/>
          </a:p>
          <a:p>
            <a:pPr eaLnBrk="1" hangingPunct="1">
              <a:defRPr/>
            </a:pPr>
            <a:endParaRPr lang="en-US" dirty="0"/>
          </a:p>
          <a:p>
            <a:pPr eaLnBrk="1" hangingPunct="1">
              <a:defRPr/>
            </a:pPr>
            <a:r>
              <a:rPr lang="en-US" dirty="0"/>
              <a:t>Example </a:t>
            </a:r>
            <a:r>
              <a:rPr lang="en-US" sz="2400" dirty="0"/>
              <a:t>(adding a new column with a default value)</a:t>
            </a:r>
            <a:r>
              <a:rPr lang="en-US" dirty="0"/>
              <a:t>:</a:t>
            </a:r>
          </a:p>
          <a:p>
            <a:pPr eaLnBrk="1" hangingPunct="1">
              <a:defRPr/>
            </a:pPr>
            <a:endParaRPr lang="en-US" dirty="0"/>
          </a:p>
        </p:txBody>
      </p:sp>
      <p:pic>
        <p:nvPicPr>
          <p:cNvPr id="57349" name="Picture 4">
            <a:extLst>
              <a:ext uri="{FF2B5EF4-FFF2-40B4-BE49-F238E27FC236}">
                <a16:creationId xmlns:a16="http://schemas.microsoft.com/office/drawing/2014/main" id="{9FA1CC42-C392-4E93-A5F1-0B4C25408B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140" y="1916408"/>
            <a:ext cx="4759325"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5">
            <a:extLst>
              <a:ext uri="{FF2B5EF4-FFF2-40B4-BE49-F238E27FC236}">
                <a16:creationId xmlns:a16="http://schemas.microsoft.com/office/drawing/2014/main" id="{F2B3C98F-E207-4DD2-B185-AB400780B3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7112" y="2599303"/>
            <a:ext cx="5057775"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5D55598-37C0-4F1B-A365-C05B6D0DCA09}"/>
              </a:ext>
            </a:extLst>
          </p:cNvPr>
          <p:cNvSpPr/>
          <p:nvPr/>
        </p:nvSpPr>
        <p:spPr>
          <a:xfrm>
            <a:off x="1222513" y="4776538"/>
            <a:ext cx="8839062" cy="369332"/>
          </a:xfrm>
          <a:prstGeom prst="rect">
            <a:avLst/>
          </a:prstGeom>
        </p:spPr>
        <p:txBody>
          <a:bodyPr wrap="square">
            <a:spAutoFit/>
          </a:bodyPr>
          <a:lstStyle/>
          <a:p>
            <a:pPr>
              <a:defRPr/>
            </a:pPr>
            <a:r>
              <a:rPr lang="en-US" dirty="0">
                <a:solidFill>
                  <a:srgbClr val="0000FF"/>
                </a:solidFill>
                <a:highlight>
                  <a:srgbClr val="FFFFFF"/>
                </a:highlight>
                <a:latin typeface="Consolas" panose="020B0609020204030204" pitchFamily="49" charset="0"/>
              </a:rPr>
              <a:t>ALTER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TABLE</a:t>
            </a:r>
            <a:r>
              <a:rPr lang="en-US" dirty="0">
                <a:solidFill>
                  <a:srgbClr val="000000"/>
                </a:solidFill>
                <a:highlight>
                  <a:srgbClr val="FFFFFF"/>
                </a:highlight>
                <a:latin typeface="Consolas" panose="020B0609020204030204" pitchFamily="49" charset="0"/>
              </a:rPr>
              <a:t> Customer </a:t>
            </a:r>
            <a:r>
              <a:rPr lang="en-US" dirty="0">
                <a:solidFill>
                  <a:srgbClr val="0000FF"/>
                </a:solidFill>
                <a:highlight>
                  <a:srgbClr val="FFFFFF"/>
                </a:highlight>
                <a:latin typeface="Consolas" panose="020B0609020204030204" pitchFamily="49" charset="0"/>
              </a:rPr>
              <a:t>ALTER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column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CustomerType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varchar</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20</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63CACA-F752-43EC-B069-DAAEDC30C69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939C254-C76C-49D9-9183-5DA8BA3BF655}" type="slidenum">
              <a:rPr lang="en-US" altLang="en-US" smtClean="0">
                <a:solidFill>
                  <a:srgbClr val="000000"/>
                </a:solidFill>
                <a:latin typeface="Arial" panose="020B0604020202020204" pitchFamily="34" charset="0"/>
              </a:rPr>
              <a:pPr eaLnBrk="1" hangingPunct="1">
                <a:defRPr/>
              </a:pPr>
              <a:t>5</a:t>
            </a:fld>
            <a:endParaRPr lang="en-US" altLang="en-US">
              <a:solidFill>
                <a:srgbClr val="000000"/>
              </a:solidFill>
              <a:latin typeface="Arial" panose="020B0604020202020204" pitchFamily="34" charset="0"/>
            </a:endParaRPr>
          </a:p>
        </p:txBody>
      </p:sp>
      <p:sp>
        <p:nvSpPr>
          <p:cNvPr id="164866" name="Rectangle 2">
            <a:extLst>
              <a:ext uri="{FF2B5EF4-FFF2-40B4-BE49-F238E27FC236}">
                <a16:creationId xmlns:a16="http://schemas.microsoft.com/office/drawing/2014/main" id="{0FEB8DE7-2599-461A-A218-66F0B71CBB20}"/>
              </a:ext>
            </a:extLst>
          </p:cNvPr>
          <p:cNvSpPr>
            <a:spLocks noGrp="1" noChangeArrowheads="1"/>
          </p:cNvSpPr>
          <p:nvPr>
            <p:ph type="title"/>
          </p:nvPr>
        </p:nvSpPr>
        <p:spPr/>
        <p:txBody>
          <a:bodyPr vert="horz" wrap="square" lIns="90488" tIns="44450" rIns="90488" bIns="44450" numCol="1" anchor="ctr" anchorCtr="0" compatLnSpc="1">
            <a:prstTxWarp prst="textNoShape">
              <a:avLst/>
            </a:prstTxWarp>
          </a:bodyPr>
          <a:lstStyle/>
          <a:p>
            <a:pPr eaLnBrk="1" hangingPunct="1">
              <a:defRPr/>
            </a:pPr>
            <a:r>
              <a:rPr lang="en-US">
                <a:solidFill>
                  <a:srgbClr val="000000"/>
                </a:solidFill>
                <a:effectLst>
                  <a:outerShdw blurRad="38100" dist="38100" dir="2700000" algn="tl">
                    <a:srgbClr val="FFFFFF"/>
                  </a:outerShdw>
                </a:effectLst>
              </a:rPr>
              <a:t>Definitions</a:t>
            </a:r>
          </a:p>
        </p:txBody>
      </p:sp>
      <p:sp>
        <p:nvSpPr>
          <p:cNvPr id="164867" name="Rectangle 3">
            <a:extLst>
              <a:ext uri="{FF2B5EF4-FFF2-40B4-BE49-F238E27FC236}">
                <a16:creationId xmlns:a16="http://schemas.microsoft.com/office/drawing/2014/main" id="{DFA11B0F-421E-4FF6-863F-31B3555750D4}"/>
              </a:ext>
            </a:extLst>
          </p:cNvPr>
          <p:cNvSpPr>
            <a:spLocks noGrp="1" noChangeArrowheads="1"/>
          </p:cNvSpPr>
          <p:nvPr>
            <p:ph type="body" idx="1"/>
          </p:nvPr>
        </p:nvSpPr>
        <p:spPr>
          <a:xfrm>
            <a:off x="1384917" y="1600199"/>
            <a:ext cx="8749683" cy="4623047"/>
          </a:xfrm>
        </p:spPr>
        <p:txBody>
          <a:bodyPr vert="horz" wrap="square" lIns="90488" tIns="44450" rIns="90488" bIns="44450" numCol="1" anchor="t" anchorCtr="0" compatLnSpc="1">
            <a:prstTxWarp prst="textNoShape">
              <a:avLst/>
            </a:prstTxWarp>
            <a:normAutofit/>
          </a:bodyPr>
          <a:lstStyle/>
          <a:p>
            <a:pPr eaLnBrk="1" hangingPunct="1">
              <a:defRPr/>
            </a:pPr>
            <a:r>
              <a:rPr lang="en-US" sz="2800" dirty="0">
                <a:solidFill>
                  <a:srgbClr val="000000"/>
                </a:solidFill>
                <a:effectLst>
                  <a:outerShdw blurRad="38100" dist="38100" dir="2700000" algn="tl">
                    <a:srgbClr val="FFFFFF"/>
                  </a:outerShdw>
                </a:effectLst>
              </a:rPr>
              <a:t>Database: organized collection of logically related data</a:t>
            </a:r>
          </a:p>
          <a:p>
            <a:pPr eaLnBrk="1" hangingPunct="1">
              <a:defRPr/>
            </a:pPr>
            <a:r>
              <a:rPr lang="en-US" sz="2800" dirty="0">
                <a:solidFill>
                  <a:srgbClr val="000000"/>
                </a:solidFill>
                <a:effectLst>
                  <a:outerShdw blurRad="38100" dist="38100" dir="2700000" algn="tl">
                    <a:srgbClr val="FFFFFF"/>
                  </a:outerShdw>
                </a:effectLst>
              </a:rPr>
              <a:t>Data: sored representations of meaningful objects and events</a:t>
            </a:r>
          </a:p>
          <a:p>
            <a:pPr lvl="1" eaLnBrk="1" hangingPunct="1">
              <a:defRPr/>
            </a:pPr>
            <a:r>
              <a:rPr lang="en-US" sz="2400" dirty="0">
                <a:solidFill>
                  <a:srgbClr val="000000"/>
                </a:solidFill>
                <a:effectLst>
                  <a:outerShdw blurRad="38100" dist="38100" dir="2700000" algn="tl">
                    <a:srgbClr val="FFFFFF"/>
                  </a:outerShdw>
                </a:effectLst>
              </a:rPr>
              <a:t>Structured: numbers, text, dates</a:t>
            </a:r>
          </a:p>
          <a:p>
            <a:pPr lvl="1" eaLnBrk="1" hangingPunct="1">
              <a:defRPr/>
            </a:pPr>
            <a:r>
              <a:rPr lang="en-US" sz="2400" dirty="0">
                <a:solidFill>
                  <a:srgbClr val="000000"/>
                </a:solidFill>
                <a:effectLst>
                  <a:outerShdw blurRad="38100" dist="38100" dir="2700000" algn="tl">
                    <a:srgbClr val="FFFFFF"/>
                  </a:outerShdw>
                </a:effectLst>
              </a:rPr>
              <a:t>Unstructured: images, video, documents</a:t>
            </a:r>
          </a:p>
          <a:p>
            <a:pPr eaLnBrk="1" hangingPunct="1">
              <a:defRPr/>
            </a:pPr>
            <a:r>
              <a:rPr lang="en-US" sz="2800" dirty="0">
                <a:solidFill>
                  <a:srgbClr val="000000"/>
                </a:solidFill>
                <a:effectLst>
                  <a:outerShdw blurRad="38100" dist="38100" dir="2700000" algn="tl">
                    <a:srgbClr val="FFFFFF"/>
                  </a:outerShdw>
                </a:effectLst>
              </a:rPr>
              <a:t>Information: data processed to increase knowledge in the person using the data</a:t>
            </a:r>
          </a:p>
          <a:p>
            <a:pPr eaLnBrk="1" hangingPunct="1">
              <a:defRPr/>
            </a:pPr>
            <a:r>
              <a:rPr lang="en-US" sz="2800" dirty="0">
                <a:solidFill>
                  <a:srgbClr val="000000"/>
                </a:solidFill>
                <a:effectLst>
                  <a:outerShdw blurRad="38100" dist="38100" dir="2700000" algn="tl">
                    <a:srgbClr val="FFFFFF"/>
                  </a:outerShdw>
                </a:effectLst>
              </a:rPr>
              <a:t>Metadata: data that describes the properties and context of user data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arn(inVertical)">
                                      <p:cBhvr>
                                        <p:cTn id="7" dur="500"/>
                                        <p:tgtEl>
                                          <p:spTgt spid="16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barn(inVertical)">
                                      <p:cBhvr>
                                        <p:cTn id="12" dur="500"/>
                                        <p:tgtEl>
                                          <p:spTgt spid="164867">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64867">
                                            <p:txEl>
                                              <p:pRg st="2" end="2"/>
                                            </p:txEl>
                                          </p:spTgt>
                                        </p:tgtEl>
                                        <p:attrNameLst>
                                          <p:attrName>style.visibility</p:attrName>
                                        </p:attrNameLst>
                                      </p:cBhvr>
                                      <p:to>
                                        <p:strVal val="visible"/>
                                      </p:to>
                                    </p:set>
                                    <p:animEffect transition="in" filter="barn(inVertical)">
                                      <p:cBhvr>
                                        <p:cTn id="15" dur="500"/>
                                        <p:tgtEl>
                                          <p:spTgt spid="164867">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64867">
                                            <p:txEl>
                                              <p:pRg st="3" end="3"/>
                                            </p:txEl>
                                          </p:spTgt>
                                        </p:tgtEl>
                                        <p:attrNameLst>
                                          <p:attrName>style.visibility</p:attrName>
                                        </p:attrNameLst>
                                      </p:cBhvr>
                                      <p:to>
                                        <p:strVal val="visible"/>
                                      </p:to>
                                    </p:set>
                                    <p:animEffect transition="in" filter="barn(inVertical)">
                                      <p:cBhvr>
                                        <p:cTn id="18" dur="500"/>
                                        <p:tgtEl>
                                          <p:spTgt spid="1648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64867">
                                            <p:txEl>
                                              <p:pRg st="4" end="4"/>
                                            </p:txEl>
                                          </p:spTgt>
                                        </p:tgtEl>
                                        <p:attrNameLst>
                                          <p:attrName>style.visibility</p:attrName>
                                        </p:attrNameLst>
                                      </p:cBhvr>
                                      <p:to>
                                        <p:strVal val="visible"/>
                                      </p:to>
                                    </p:set>
                                    <p:animEffect transition="in" filter="barn(inVertical)">
                                      <p:cBhvr>
                                        <p:cTn id="23" dur="500"/>
                                        <p:tgtEl>
                                          <p:spTgt spid="16486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4867">
                                            <p:txEl>
                                              <p:pRg st="5" end="5"/>
                                            </p:txEl>
                                          </p:spTgt>
                                        </p:tgtEl>
                                        <p:attrNameLst>
                                          <p:attrName>style.visibility</p:attrName>
                                        </p:attrNameLst>
                                      </p:cBhvr>
                                      <p:to>
                                        <p:strVal val="visible"/>
                                      </p:to>
                                    </p:set>
                                    <p:animEffect transition="in" filter="barn(inVertical)">
                                      <p:cBhvr>
                                        <p:cTn id="28" dur="500"/>
                                        <p:tgtEl>
                                          <p:spTgt spid="164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C33377B8-1F3C-445B-B860-CE4B5E8AE5F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A93E171-A10A-442F-BA1C-D350ACB416D1}" type="slidenum">
              <a:rPr lang="en-US" altLang="en-US" smtClean="0">
                <a:solidFill>
                  <a:srgbClr val="000000"/>
                </a:solidFill>
                <a:latin typeface="Arial" panose="020B0604020202020204" pitchFamily="34" charset="0"/>
              </a:rPr>
              <a:pPr eaLnBrk="1" hangingPunct="1">
                <a:defRPr/>
              </a:pPr>
              <a:t>50</a:t>
            </a:fld>
            <a:endParaRPr lang="en-US" altLang="en-US">
              <a:solidFill>
                <a:srgbClr val="000000"/>
              </a:solidFill>
              <a:latin typeface="Arial" panose="020B0604020202020204" pitchFamily="34" charset="0"/>
            </a:endParaRPr>
          </a:p>
        </p:txBody>
      </p:sp>
      <p:sp>
        <p:nvSpPr>
          <p:cNvPr id="343042" name="Rectangle 2">
            <a:extLst>
              <a:ext uri="{FF2B5EF4-FFF2-40B4-BE49-F238E27FC236}">
                <a16:creationId xmlns:a16="http://schemas.microsoft.com/office/drawing/2014/main" id="{70E649E5-7B22-442E-8C34-BD7517C8CFF1}"/>
              </a:ext>
            </a:extLst>
          </p:cNvPr>
          <p:cNvSpPr>
            <a:spLocks noGrp="1" noChangeArrowheads="1"/>
          </p:cNvSpPr>
          <p:nvPr>
            <p:ph type="title"/>
          </p:nvPr>
        </p:nvSpPr>
        <p:spPr>
          <a:xfrm>
            <a:off x="1752600" y="76200"/>
            <a:ext cx="8686800" cy="762000"/>
          </a:xfrm>
        </p:spPr>
        <p:txBody>
          <a:bodyPr/>
          <a:lstStyle/>
          <a:p>
            <a:pPr eaLnBrk="1" hangingPunct="1">
              <a:defRPr/>
            </a:pPr>
            <a:r>
              <a:rPr lang="en-US" sz="3600" dirty="0"/>
              <a:t>Creating Tables with Identity Columns</a:t>
            </a:r>
          </a:p>
        </p:txBody>
      </p:sp>
      <p:sp>
        <p:nvSpPr>
          <p:cNvPr id="343045" name="Rectangle 5">
            <a:extLst>
              <a:ext uri="{FF2B5EF4-FFF2-40B4-BE49-F238E27FC236}">
                <a16:creationId xmlns:a16="http://schemas.microsoft.com/office/drawing/2014/main" id="{1B804466-E2EA-46C7-8A61-54668461B9AA}"/>
              </a:ext>
            </a:extLst>
          </p:cNvPr>
          <p:cNvSpPr>
            <a:spLocks noChangeArrowheads="1"/>
          </p:cNvSpPr>
          <p:nvPr/>
        </p:nvSpPr>
        <p:spPr bwMode="auto">
          <a:xfrm>
            <a:off x="1624264" y="5049838"/>
            <a:ext cx="8086476" cy="923330"/>
          </a:xfrm>
          <a:prstGeom prst="rect">
            <a:avLst/>
          </a:prstGeom>
          <a:noFill/>
          <a:ln w="12700">
            <a:noFill/>
            <a:miter lim="800000"/>
            <a:headEnd/>
            <a:tailEnd/>
          </a:ln>
          <a:effectLst/>
        </p:spPr>
        <p:txBody>
          <a:bodyPr wrap="square">
            <a:spAutoFit/>
          </a:bodyPr>
          <a:lstStyle/>
          <a:p>
            <a:pPr eaLnBrk="1" hangingPunct="1">
              <a:defRPr/>
            </a:pPr>
            <a:r>
              <a:rPr lang="en-US" dirty="0">
                <a:solidFill>
                  <a:srgbClr val="000000"/>
                </a:solidFill>
                <a:effectLst>
                  <a:outerShdw blurRad="38100" dist="38100" dir="2700000" algn="tl">
                    <a:srgbClr val="FFFFFF"/>
                  </a:outerShdw>
                </a:effectLst>
                <a:cs typeface="Arial" charset="0"/>
              </a:rPr>
              <a:t>Inserting into a table does not require explicit customer ID entry or field list</a:t>
            </a:r>
          </a:p>
          <a:p>
            <a:pPr lvl="1" eaLnBrk="1" hangingPunct="1">
              <a:defRPr/>
            </a:pPr>
            <a:r>
              <a:rPr lang="en-US" dirty="0">
                <a:solidFill>
                  <a:srgbClr val="990000"/>
                </a:solidFill>
                <a:effectLst>
                  <a:outerShdw blurRad="38100" dist="38100" dir="2700000" algn="tl">
                    <a:srgbClr val="000000"/>
                  </a:outerShdw>
                </a:effectLst>
                <a:cs typeface="Arial" charset="0"/>
              </a:rPr>
              <a:t>INSERT INTO CUSTOMER VALUES ( ‘Contemporary Casuals’, ‘1355 S. Himes Blvd.’, ‘Gainesville’, ‘FL’, 32601);</a:t>
            </a:r>
          </a:p>
        </p:txBody>
      </p:sp>
      <p:sp>
        <p:nvSpPr>
          <p:cNvPr id="2" name="TextBox 1">
            <a:extLst>
              <a:ext uri="{FF2B5EF4-FFF2-40B4-BE49-F238E27FC236}">
                <a16:creationId xmlns:a16="http://schemas.microsoft.com/office/drawing/2014/main" id="{F2255E1E-6CB2-4B3A-8028-04F2815C560B}"/>
              </a:ext>
            </a:extLst>
          </p:cNvPr>
          <p:cNvSpPr txBox="1"/>
          <p:nvPr/>
        </p:nvSpPr>
        <p:spPr>
          <a:xfrm>
            <a:off x="1976439" y="866775"/>
            <a:ext cx="7045325" cy="3785652"/>
          </a:xfrm>
          <a:prstGeom prst="rect">
            <a:avLst/>
          </a:prstGeom>
          <a:solidFill>
            <a:schemeClr val="accent1">
              <a:tint val="20000"/>
            </a:schemeClr>
          </a:solidFill>
        </p:spPr>
        <p:txBody>
          <a:bodyPr>
            <a:spAutoFit/>
          </a:bodyPr>
          <a:lstStyle/>
          <a:p>
            <a:pPr>
              <a:defRPr/>
            </a:pPr>
            <a:r>
              <a:rPr lang="en-US" sz="2400" dirty="0">
                <a:solidFill>
                  <a:srgbClr val="002060"/>
                </a:solidFill>
              </a:rPr>
              <a:t>CREATE TABLE Customer</a:t>
            </a:r>
          </a:p>
          <a:p>
            <a:pPr>
              <a:defRPr/>
            </a:pPr>
            <a:r>
              <a:rPr lang="en-US" sz="2400" dirty="0">
                <a:solidFill>
                  <a:srgbClr val="002060"/>
                </a:solidFill>
              </a:rPr>
              <a:t>(</a:t>
            </a:r>
          </a:p>
          <a:p>
            <a:pPr>
              <a:defRPr/>
            </a:pPr>
            <a:r>
              <a:rPr lang="en-US" sz="2400" dirty="0" err="1">
                <a:solidFill>
                  <a:srgbClr val="002060"/>
                </a:solidFill>
              </a:rPr>
              <a:t>CustomerID</a:t>
            </a:r>
            <a:r>
              <a:rPr lang="en-US" sz="2400" dirty="0">
                <a:solidFill>
                  <a:srgbClr val="002060"/>
                </a:solidFill>
              </a:rPr>
              <a:t> int not null </a:t>
            </a:r>
            <a:r>
              <a:rPr lang="en-US" sz="2400" b="1" dirty="0">
                <a:solidFill>
                  <a:srgbClr val="FF0000"/>
                </a:solidFill>
              </a:rPr>
              <a:t>IDENTITY(1,1),</a:t>
            </a:r>
          </a:p>
          <a:p>
            <a:pPr>
              <a:defRPr/>
            </a:pPr>
            <a:r>
              <a:rPr lang="en-US" sz="2400" dirty="0" err="1">
                <a:solidFill>
                  <a:srgbClr val="002060"/>
                </a:solidFill>
              </a:rPr>
              <a:t>CustomerName</a:t>
            </a:r>
            <a:r>
              <a:rPr lang="en-US" sz="2400" dirty="0">
                <a:solidFill>
                  <a:srgbClr val="002060"/>
                </a:solidFill>
              </a:rPr>
              <a:t> </a:t>
            </a:r>
            <a:r>
              <a:rPr lang="en-US" sz="2400" dirty="0" err="1">
                <a:solidFill>
                  <a:srgbClr val="002060"/>
                </a:solidFill>
              </a:rPr>
              <a:t>nvarchar</a:t>
            </a:r>
            <a:r>
              <a:rPr lang="en-US" sz="2400" dirty="0">
                <a:solidFill>
                  <a:srgbClr val="002060"/>
                </a:solidFill>
              </a:rPr>
              <a:t>(25),</a:t>
            </a:r>
          </a:p>
          <a:p>
            <a:pPr>
              <a:defRPr/>
            </a:pPr>
            <a:r>
              <a:rPr lang="en-US" sz="2400" dirty="0" err="1">
                <a:solidFill>
                  <a:srgbClr val="002060"/>
                </a:solidFill>
              </a:rPr>
              <a:t>CustomerAddress</a:t>
            </a:r>
            <a:r>
              <a:rPr lang="en-US" sz="2400" dirty="0">
                <a:solidFill>
                  <a:srgbClr val="002060"/>
                </a:solidFill>
              </a:rPr>
              <a:t> varchar(30),</a:t>
            </a:r>
          </a:p>
          <a:p>
            <a:pPr>
              <a:defRPr/>
            </a:pPr>
            <a:r>
              <a:rPr lang="en-US" sz="2400" dirty="0" err="1">
                <a:solidFill>
                  <a:srgbClr val="002060"/>
                </a:solidFill>
              </a:rPr>
              <a:t>CustomerCity</a:t>
            </a:r>
            <a:r>
              <a:rPr lang="en-US" sz="2400" dirty="0">
                <a:solidFill>
                  <a:srgbClr val="002060"/>
                </a:solidFill>
              </a:rPr>
              <a:t> varchar(20),</a:t>
            </a:r>
          </a:p>
          <a:p>
            <a:pPr>
              <a:defRPr/>
            </a:pPr>
            <a:r>
              <a:rPr lang="en-US" sz="2400" dirty="0" err="1">
                <a:solidFill>
                  <a:srgbClr val="002060"/>
                </a:solidFill>
              </a:rPr>
              <a:t>CustomerState</a:t>
            </a:r>
            <a:r>
              <a:rPr lang="en-US" sz="2400" dirty="0">
                <a:solidFill>
                  <a:srgbClr val="002060"/>
                </a:solidFill>
              </a:rPr>
              <a:t> char(2),</a:t>
            </a:r>
          </a:p>
          <a:p>
            <a:pPr>
              <a:defRPr/>
            </a:pPr>
            <a:r>
              <a:rPr lang="en-US" sz="2400" dirty="0" err="1">
                <a:solidFill>
                  <a:srgbClr val="002060"/>
                </a:solidFill>
              </a:rPr>
              <a:t>CustomerPostalCode</a:t>
            </a:r>
            <a:r>
              <a:rPr lang="en-US" sz="2400" dirty="0">
                <a:solidFill>
                  <a:srgbClr val="002060"/>
                </a:solidFill>
              </a:rPr>
              <a:t> varchar(9)</a:t>
            </a:r>
          </a:p>
          <a:p>
            <a:pPr>
              <a:defRPr/>
            </a:pPr>
            <a:r>
              <a:rPr lang="en-US" sz="2400" dirty="0">
                <a:solidFill>
                  <a:srgbClr val="002060"/>
                </a:solidFill>
              </a:rPr>
              <a:t>CONSTRAINT </a:t>
            </a:r>
            <a:r>
              <a:rPr lang="en-US" sz="2400" dirty="0" err="1">
                <a:solidFill>
                  <a:srgbClr val="002060"/>
                </a:solidFill>
              </a:rPr>
              <a:t>Customer_PK</a:t>
            </a:r>
            <a:r>
              <a:rPr lang="en-US" sz="2400" dirty="0">
                <a:solidFill>
                  <a:srgbClr val="002060"/>
                </a:solidFill>
              </a:rPr>
              <a:t> primary key (</a:t>
            </a:r>
            <a:r>
              <a:rPr lang="en-US" sz="2400" dirty="0" err="1">
                <a:solidFill>
                  <a:srgbClr val="002060"/>
                </a:solidFill>
              </a:rPr>
              <a:t>CustomerID</a:t>
            </a:r>
            <a:r>
              <a:rPr lang="en-US" sz="2400" dirty="0">
                <a:solidFill>
                  <a:srgbClr val="002060"/>
                </a:solidFill>
              </a:rPr>
              <a:t>)</a:t>
            </a:r>
          </a:p>
          <a:p>
            <a:pPr>
              <a:defRPr/>
            </a:pPr>
            <a:r>
              <a:rPr lang="en-US" sz="2400" dirty="0">
                <a:solidFill>
                  <a:srgbClr val="002060"/>
                </a:solidFill>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0E6B-F469-42E4-B49C-0A51EE5FA0E3}"/>
              </a:ext>
            </a:extLst>
          </p:cNvPr>
          <p:cNvSpPr>
            <a:spLocks noGrp="1"/>
          </p:cNvSpPr>
          <p:nvPr>
            <p:ph type="title"/>
          </p:nvPr>
        </p:nvSpPr>
        <p:spPr/>
        <p:txBody>
          <a:bodyPr/>
          <a:lstStyle/>
          <a:p>
            <a:r>
              <a:rPr lang="en-US" dirty="0"/>
              <a:t>ALTER TABLE</a:t>
            </a:r>
          </a:p>
        </p:txBody>
      </p:sp>
      <p:sp>
        <p:nvSpPr>
          <p:cNvPr id="4" name="Rectangle 3">
            <a:extLst>
              <a:ext uri="{FF2B5EF4-FFF2-40B4-BE49-F238E27FC236}">
                <a16:creationId xmlns:a16="http://schemas.microsoft.com/office/drawing/2014/main" id="{F6DDBAE2-BC71-4B17-A466-4FB95CD35DE6}"/>
              </a:ext>
            </a:extLst>
          </p:cNvPr>
          <p:cNvSpPr/>
          <p:nvPr/>
        </p:nvSpPr>
        <p:spPr>
          <a:xfrm>
            <a:off x="838200" y="1690688"/>
            <a:ext cx="8305800" cy="923330"/>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Modify table to add constraint</a:t>
            </a:r>
          </a:p>
          <a:p>
            <a:r>
              <a:rPr lang="en-US" dirty="0">
                <a:latin typeface="Calibri" panose="020F0502020204030204" pitchFamily="34" charset="0"/>
                <a:ea typeface="Calibri" panose="020F0502020204030204" pitchFamily="34" charset="0"/>
                <a:cs typeface="Times New Roman" panose="02020603050405020304" pitchFamily="18" charset="0"/>
              </a:rPr>
              <a:t>ALTER TABLE CUSTOMER</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ADD CONSTRAINT CUSTOMER_PK PRIMARY KEY (</a:t>
            </a:r>
            <a:r>
              <a:rPr lang="en-US" dirty="0" err="1">
                <a:latin typeface="Calibri" panose="020F0502020204030204" pitchFamily="34" charset="0"/>
                <a:ea typeface="Calibri" panose="020F0502020204030204" pitchFamily="34" charset="0"/>
                <a:cs typeface="Times New Roman" panose="02020603050405020304" pitchFamily="18" charset="0"/>
              </a:rPr>
              <a:t>CustomerID</a:t>
            </a:r>
            <a:r>
              <a:rPr lang="en-US" dirty="0">
                <a:latin typeface="Calibri" panose="020F0502020204030204" pitchFamily="34" charset="0"/>
                <a:ea typeface="Calibri" panose="020F0502020204030204" pitchFamily="34" charset="0"/>
                <a:cs typeface="Times New Roman" panose="02020603050405020304" pitchFamily="18" charset="0"/>
              </a:rPr>
              <a:t>)</a:t>
            </a:r>
          </a:p>
        </p:txBody>
      </p:sp>
      <p:sp>
        <p:nvSpPr>
          <p:cNvPr id="5" name="Rectangle 4">
            <a:extLst>
              <a:ext uri="{FF2B5EF4-FFF2-40B4-BE49-F238E27FC236}">
                <a16:creationId xmlns:a16="http://schemas.microsoft.com/office/drawing/2014/main" id="{3E851823-D418-4000-9DEF-CCA7008095DC}"/>
              </a:ext>
            </a:extLst>
          </p:cNvPr>
          <p:cNvSpPr/>
          <p:nvPr/>
        </p:nvSpPr>
        <p:spPr>
          <a:xfrm>
            <a:off x="838200" y="3016251"/>
            <a:ext cx="8305800" cy="923330"/>
          </a:xfrm>
          <a:prstGeom prst="rect">
            <a:avLst/>
          </a:prstGeom>
        </p:spPr>
        <p:txBody>
          <a:bodyPr wrap="square">
            <a:spAutoFit/>
          </a:bodyPr>
          <a:lstStyle/>
          <a:p>
            <a:r>
              <a:rPr lang="en-US" b="1" dirty="0">
                <a:highlight>
                  <a:srgbClr val="FFFFFF"/>
                </a:highlight>
                <a:latin typeface="Calibri" panose="020F0502020204030204" pitchFamily="34" charset="0"/>
                <a:ea typeface="Calibri" panose="020F0502020204030204" pitchFamily="34" charset="0"/>
                <a:cs typeface="Times New Roman" panose="02020603050405020304" pitchFamily="18" charset="0"/>
              </a:rPr>
              <a:t>Modify table to add column</a:t>
            </a:r>
          </a:p>
          <a:p>
            <a:endParaRPr lang="en-US" dirty="0">
              <a:solidFill>
                <a:srgbClr val="0000FF"/>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ALTER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TABLE</a:t>
            </a:r>
            <a:r>
              <a:rPr lang="en-US" dirty="0">
                <a:solidFill>
                  <a:srgbClr val="000000"/>
                </a:solidFill>
                <a:highlight>
                  <a:srgbClr val="FFFFFF"/>
                </a:highlight>
                <a:latin typeface="Consolas" panose="020B0609020204030204" pitchFamily="49" charset="0"/>
              </a:rPr>
              <a:t> Customer </a:t>
            </a:r>
            <a:r>
              <a:rPr lang="en-US" dirty="0">
                <a:solidFill>
                  <a:srgbClr val="0000FF"/>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CustomerType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varchar</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20</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2557573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A95C63-6AFF-42C8-97A0-324C81DFE9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E853E64-2C55-4474-AFAA-72A1FDE93404}" type="slidenum">
              <a:rPr lang="en-US" altLang="en-US" smtClean="0">
                <a:solidFill>
                  <a:srgbClr val="000000"/>
                </a:solidFill>
                <a:latin typeface="Arial" panose="020B0604020202020204" pitchFamily="34" charset="0"/>
              </a:rPr>
              <a:pPr eaLnBrk="1" hangingPunct="1">
                <a:defRPr/>
              </a:pPr>
              <a:t>52</a:t>
            </a:fld>
            <a:endParaRPr lang="en-US" altLang="en-US">
              <a:solidFill>
                <a:srgbClr val="000000"/>
              </a:solidFill>
              <a:latin typeface="Arial" panose="020B0604020202020204" pitchFamily="34" charset="0"/>
            </a:endParaRPr>
          </a:p>
        </p:txBody>
      </p:sp>
      <p:sp>
        <p:nvSpPr>
          <p:cNvPr id="293890" name="Rectangle 2">
            <a:extLst>
              <a:ext uri="{FF2B5EF4-FFF2-40B4-BE49-F238E27FC236}">
                <a16:creationId xmlns:a16="http://schemas.microsoft.com/office/drawing/2014/main" id="{B4FB2BCC-E1EA-4285-A7AA-8DD99878E9ED}"/>
              </a:ext>
            </a:extLst>
          </p:cNvPr>
          <p:cNvSpPr>
            <a:spLocks noGrp="1" noChangeArrowheads="1"/>
          </p:cNvSpPr>
          <p:nvPr>
            <p:ph type="title"/>
          </p:nvPr>
        </p:nvSpPr>
        <p:spPr/>
        <p:txBody>
          <a:bodyPr/>
          <a:lstStyle/>
          <a:p>
            <a:pPr eaLnBrk="1" hangingPunct="1">
              <a:defRPr/>
            </a:pPr>
            <a:r>
              <a:rPr lang="en-US" dirty="0"/>
              <a:t>Removing Tables</a:t>
            </a:r>
          </a:p>
        </p:txBody>
      </p:sp>
      <p:sp>
        <p:nvSpPr>
          <p:cNvPr id="293891" name="Rectangle 3">
            <a:extLst>
              <a:ext uri="{FF2B5EF4-FFF2-40B4-BE49-F238E27FC236}">
                <a16:creationId xmlns:a16="http://schemas.microsoft.com/office/drawing/2014/main" id="{150B48D4-870A-4D36-B844-F4654638C621}"/>
              </a:ext>
            </a:extLst>
          </p:cNvPr>
          <p:cNvSpPr>
            <a:spLocks noGrp="1" noChangeArrowheads="1"/>
          </p:cNvSpPr>
          <p:nvPr>
            <p:ph type="body" idx="1"/>
          </p:nvPr>
        </p:nvSpPr>
        <p:spPr/>
        <p:txBody>
          <a:bodyPr/>
          <a:lstStyle/>
          <a:p>
            <a:pPr eaLnBrk="1" hangingPunct="1">
              <a:defRPr/>
            </a:pPr>
            <a:endParaRPr lang="en-US" dirty="0"/>
          </a:p>
          <a:p>
            <a:pPr eaLnBrk="1" hangingPunct="1">
              <a:defRPr/>
            </a:pPr>
            <a:r>
              <a:rPr lang="en-US" dirty="0"/>
              <a:t>DROP TABLE statement allows you to remove tables from your schema:</a:t>
            </a:r>
          </a:p>
          <a:p>
            <a:pPr eaLnBrk="1" hangingPunct="1">
              <a:buFont typeface="Wingdings" panose="05000000000000000000" pitchFamily="2" charset="2"/>
              <a:buNone/>
              <a:defRPr/>
            </a:pPr>
            <a:endParaRPr lang="en-US" dirty="0"/>
          </a:p>
          <a:p>
            <a:pPr lvl="1" eaLnBrk="1" hangingPunct="1">
              <a:defRPr/>
            </a:pPr>
            <a:r>
              <a:rPr lang="en-US" dirty="0"/>
              <a:t>DROP TABLE CUSTOMER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A95C63-6AFF-42C8-97A0-324C81DFE9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E853E64-2C55-4474-AFAA-72A1FDE93404}" type="slidenum">
              <a:rPr lang="en-US" altLang="en-US" smtClean="0">
                <a:solidFill>
                  <a:srgbClr val="000000"/>
                </a:solidFill>
                <a:latin typeface="Arial" panose="020B0604020202020204" pitchFamily="34" charset="0"/>
              </a:rPr>
              <a:pPr eaLnBrk="1" hangingPunct="1">
                <a:defRPr/>
              </a:pPr>
              <a:t>53</a:t>
            </a:fld>
            <a:endParaRPr lang="en-US" altLang="en-US">
              <a:solidFill>
                <a:srgbClr val="000000"/>
              </a:solidFill>
              <a:latin typeface="Arial" panose="020B0604020202020204" pitchFamily="34" charset="0"/>
            </a:endParaRPr>
          </a:p>
        </p:txBody>
      </p:sp>
      <p:sp>
        <p:nvSpPr>
          <p:cNvPr id="293890" name="Rectangle 2">
            <a:extLst>
              <a:ext uri="{FF2B5EF4-FFF2-40B4-BE49-F238E27FC236}">
                <a16:creationId xmlns:a16="http://schemas.microsoft.com/office/drawing/2014/main" id="{B4FB2BCC-E1EA-4285-A7AA-8DD99878E9ED}"/>
              </a:ext>
            </a:extLst>
          </p:cNvPr>
          <p:cNvSpPr>
            <a:spLocks noGrp="1" noChangeArrowheads="1"/>
          </p:cNvSpPr>
          <p:nvPr>
            <p:ph type="title"/>
          </p:nvPr>
        </p:nvSpPr>
        <p:spPr/>
        <p:txBody>
          <a:bodyPr/>
          <a:lstStyle/>
          <a:p>
            <a:pPr eaLnBrk="1" hangingPunct="1">
              <a:defRPr/>
            </a:pPr>
            <a:r>
              <a:rPr lang="en-US" dirty="0"/>
              <a:t>INSERT Statement</a:t>
            </a:r>
          </a:p>
        </p:txBody>
      </p:sp>
      <p:sp>
        <p:nvSpPr>
          <p:cNvPr id="5" name="Rectangle 4">
            <a:extLst>
              <a:ext uri="{FF2B5EF4-FFF2-40B4-BE49-F238E27FC236}">
                <a16:creationId xmlns:a16="http://schemas.microsoft.com/office/drawing/2014/main" id="{28E3B8A4-A644-4128-8C61-211D84303B63}"/>
              </a:ext>
            </a:extLst>
          </p:cNvPr>
          <p:cNvSpPr/>
          <p:nvPr/>
        </p:nvSpPr>
        <p:spPr>
          <a:xfrm>
            <a:off x="838200" y="1090523"/>
            <a:ext cx="8143103" cy="1200329"/>
          </a:xfrm>
          <a:prstGeom prst="rect">
            <a:avLst/>
          </a:prstGeom>
        </p:spPr>
        <p:txBody>
          <a:bodyPr wrap="square">
            <a:spAutoFit/>
          </a:bodyPr>
          <a:lstStyle/>
          <a:p>
            <a:endParaRPr lang="en-US">
              <a:solidFill>
                <a:srgbClr val="000000"/>
              </a:solidFill>
              <a:highlight>
                <a:srgbClr val="FFFFFF"/>
              </a:highlight>
              <a:latin typeface="Consolas" panose="020B0609020204030204" pitchFamily="49" charset="0"/>
            </a:endParaRPr>
          </a:p>
          <a:p>
            <a:r>
              <a:rPr lang="en-US">
                <a:solidFill>
                  <a:srgbClr val="0000FF"/>
                </a:solidFill>
                <a:highlight>
                  <a:srgbClr val="FFFFFF"/>
                </a:highlight>
                <a:latin typeface="Consolas" panose="020B0609020204030204" pitchFamily="49" charset="0"/>
              </a:rPr>
              <a:t>INSERT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INTO</a:t>
            </a:r>
            <a:r>
              <a:rPr lang="en-US">
                <a:solidFill>
                  <a:srgbClr val="000000"/>
                </a:solidFill>
                <a:highlight>
                  <a:srgbClr val="FFFFFF"/>
                </a:highlight>
                <a:latin typeface="Consolas" panose="020B0609020204030204" pitchFamily="49" charset="0"/>
              </a:rPr>
              <a:t> CUSTOMER </a:t>
            </a:r>
            <a:r>
              <a:rPr lang="en-US">
                <a:solidFill>
                  <a:srgbClr val="0000FF"/>
                </a:solidFill>
                <a:highlight>
                  <a:srgbClr val="FFFFFF"/>
                </a:highlight>
                <a:latin typeface="Consolas" panose="020B0609020204030204" pitchFamily="49" charset="0"/>
              </a:rPr>
              <a:t>VALUES</a:t>
            </a:r>
            <a:endParaRPr lang="en-US">
              <a:solidFill>
                <a:srgbClr val="000000"/>
              </a:solidFill>
              <a:highlight>
                <a:srgbClr val="FFFFFF"/>
              </a:highlight>
              <a:latin typeface="Consolas" panose="020B0609020204030204" pitchFamily="49" charset="0"/>
            </a:endParaRPr>
          </a:p>
          <a:p>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1</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'Contemporary Casuals'</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'1355 S. Himes Blvd.'</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'Gainesville'</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'FL'</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'32601'</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FF0000"/>
                </a:solidFill>
                <a:highlight>
                  <a:srgbClr val="FFFFFF"/>
                </a:highlight>
                <a:latin typeface="Consolas" panose="020B0609020204030204" pitchFamily="49" charset="0"/>
              </a:rPr>
              <a:t>'Commercial'</a:t>
            </a:r>
            <a:r>
              <a:rPr lang="en-US">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6" name="Rectangle 5">
            <a:extLst>
              <a:ext uri="{FF2B5EF4-FFF2-40B4-BE49-F238E27FC236}">
                <a16:creationId xmlns:a16="http://schemas.microsoft.com/office/drawing/2014/main" id="{FF7290D3-45D4-434B-98B2-7DA132F6B5A9}"/>
              </a:ext>
            </a:extLst>
          </p:cNvPr>
          <p:cNvSpPr/>
          <p:nvPr/>
        </p:nvSpPr>
        <p:spPr>
          <a:xfrm>
            <a:off x="1000897" y="3119100"/>
            <a:ext cx="8143103" cy="230832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INSERT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INTO</a:t>
            </a:r>
            <a:r>
              <a:rPr lang="en-US" dirty="0">
                <a:solidFill>
                  <a:srgbClr val="000000"/>
                </a:solidFill>
                <a:highlight>
                  <a:srgbClr val="FFFFFF"/>
                </a:highlight>
                <a:latin typeface="Consolas" panose="020B0609020204030204" pitchFamily="49" charset="0"/>
              </a:rPr>
              <a:t> Product</a:t>
            </a:r>
            <a:r>
              <a:rPr lang="en-US" dirty="0">
                <a:solidFill>
                  <a:srgbClr val="0000FF"/>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p>
          <a:p>
            <a:r>
              <a:rPr lang="en-US" dirty="0">
                <a:solidFill>
                  <a:srgbClr val="80808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ProductID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ProductDescription</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ProductFinish</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ProductStandardPrice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ProductLineID</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VALUES</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1</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'End </a:t>
            </a:r>
            <a:r>
              <a:rPr lang="en-US" dirty="0" err="1">
                <a:solidFill>
                  <a:srgbClr val="FF0000"/>
                </a:solidFill>
                <a:highlight>
                  <a:srgbClr val="FFFFFF"/>
                </a:highlight>
                <a:latin typeface="Consolas" panose="020B0609020204030204" pitchFamily="49" charset="0"/>
              </a:rPr>
              <a:t>Table'</a:t>
            </a:r>
            <a:r>
              <a:rPr lang="en-US" dirty="0" err="1">
                <a:solidFill>
                  <a:srgbClr val="808080"/>
                </a:solidFill>
                <a:highlight>
                  <a:srgbClr val="FFFFFF"/>
                </a:highlight>
                <a:latin typeface="Consolas" panose="020B0609020204030204" pitchFamily="49" charset="0"/>
              </a:rPr>
              <a:t>,</a:t>
            </a:r>
            <a:r>
              <a:rPr lang="en-US" dirty="0" err="1">
                <a:solidFill>
                  <a:srgbClr val="FF0000"/>
                </a:solidFill>
                <a:highlight>
                  <a:srgbClr val="FFFFFF"/>
                </a:highlight>
                <a:latin typeface="Consolas" panose="020B0609020204030204" pitchFamily="49" charset="0"/>
              </a:rPr>
              <a:t>'Cherry</a:t>
            </a:r>
            <a:r>
              <a:rPr lang="en-US" dirty="0">
                <a:solidFill>
                  <a:srgbClr val="FF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175</a:t>
            </a:r>
            <a:r>
              <a:rPr lang="en-US" dirty="0">
                <a:solidFill>
                  <a:srgbClr val="8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8 </a:t>
            </a:r>
            <a:r>
              <a:rPr lang="en-US" dirty="0">
                <a:solidFill>
                  <a:srgbClr val="80808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4016564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99A371-D3DE-4437-8C9F-52D30FF042E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AA7ADF0-8018-45DD-9200-BC09D96E1424}" type="slidenum">
              <a:rPr lang="en-US" altLang="en-US" smtClean="0">
                <a:solidFill>
                  <a:srgbClr val="000000"/>
                </a:solidFill>
                <a:latin typeface="Arial" panose="020B0604020202020204" pitchFamily="34" charset="0"/>
              </a:rPr>
              <a:pPr eaLnBrk="1" hangingPunct="1">
                <a:defRPr/>
              </a:pPr>
              <a:t>54</a:t>
            </a:fld>
            <a:endParaRPr lang="en-US" altLang="en-US">
              <a:solidFill>
                <a:srgbClr val="000000"/>
              </a:solidFill>
              <a:latin typeface="Arial" panose="020B0604020202020204" pitchFamily="34" charset="0"/>
            </a:endParaRPr>
          </a:p>
        </p:txBody>
      </p:sp>
      <p:sp>
        <p:nvSpPr>
          <p:cNvPr id="296962" name="Rectangle 2">
            <a:extLst>
              <a:ext uri="{FF2B5EF4-FFF2-40B4-BE49-F238E27FC236}">
                <a16:creationId xmlns:a16="http://schemas.microsoft.com/office/drawing/2014/main" id="{DBBA010E-483C-421E-967C-5DA2FC726BF4}"/>
              </a:ext>
            </a:extLst>
          </p:cNvPr>
          <p:cNvSpPr>
            <a:spLocks noGrp="1" noChangeArrowheads="1"/>
          </p:cNvSpPr>
          <p:nvPr>
            <p:ph type="title"/>
          </p:nvPr>
        </p:nvSpPr>
        <p:spPr/>
        <p:txBody>
          <a:bodyPr/>
          <a:lstStyle/>
          <a:p>
            <a:pPr eaLnBrk="1" hangingPunct="1">
              <a:defRPr/>
            </a:pPr>
            <a:r>
              <a:rPr lang="en-US"/>
              <a:t>Delete Statement</a:t>
            </a:r>
          </a:p>
        </p:txBody>
      </p:sp>
      <p:sp>
        <p:nvSpPr>
          <p:cNvPr id="296963" name="Rectangle 3">
            <a:extLst>
              <a:ext uri="{FF2B5EF4-FFF2-40B4-BE49-F238E27FC236}">
                <a16:creationId xmlns:a16="http://schemas.microsoft.com/office/drawing/2014/main" id="{02CE99F7-1632-4EE4-B1D9-619C8FF7A8AA}"/>
              </a:ext>
            </a:extLst>
          </p:cNvPr>
          <p:cNvSpPr>
            <a:spLocks noGrp="1" noChangeArrowheads="1"/>
          </p:cNvSpPr>
          <p:nvPr>
            <p:ph type="body" idx="1"/>
          </p:nvPr>
        </p:nvSpPr>
        <p:spPr/>
        <p:txBody>
          <a:bodyPr/>
          <a:lstStyle/>
          <a:p>
            <a:pPr eaLnBrk="1" hangingPunct="1">
              <a:defRPr/>
            </a:pPr>
            <a:r>
              <a:rPr lang="en-US" dirty="0"/>
              <a:t>Removes rows from a table</a:t>
            </a:r>
          </a:p>
          <a:p>
            <a:pPr eaLnBrk="1" hangingPunct="1">
              <a:defRPr/>
            </a:pPr>
            <a:r>
              <a:rPr lang="en-US" dirty="0"/>
              <a:t>Delete certain rows</a:t>
            </a:r>
          </a:p>
          <a:p>
            <a:pPr lvl="1" eaLnBrk="1" hangingPunct="1">
              <a:defRPr/>
            </a:pPr>
            <a:r>
              <a:rPr lang="en-US" dirty="0">
                <a:solidFill>
                  <a:srgbClr val="990000"/>
                </a:solidFill>
                <a:effectLst>
                  <a:outerShdw blurRad="38100" dist="38100" dir="2700000" algn="tl">
                    <a:srgbClr val="000000"/>
                  </a:outerShdw>
                </a:effectLst>
              </a:rPr>
              <a:t>DELETE FROM CUSTOMER WHERE CUSTOMERSTATE = ‘MA’</a:t>
            </a:r>
          </a:p>
          <a:p>
            <a:pPr eaLnBrk="1" hangingPunct="1">
              <a:defRPr/>
            </a:pPr>
            <a:r>
              <a:rPr lang="en-US" dirty="0"/>
              <a:t>Delete all rows</a:t>
            </a:r>
          </a:p>
          <a:p>
            <a:pPr lvl="1" eaLnBrk="1" hangingPunct="1">
              <a:defRPr/>
            </a:pPr>
            <a:r>
              <a:rPr lang="en-US" dirty="0">
                <a:solidFill>
                  <a:srgbClr val="990000"/>
                </a:solidFill>
                <a:effectLst>
                  <a:outerShdw blurRad="38100" dist="38100" dir="2700000" algn="tl">
                    <a:srgbClr val="000000"/>
                  </a:outerShdw>
                </a:effectLst>
              </a:rPr>
              <a:t>DELETE FROM CUSTOMER;</a:t>
            </a:r>
          </a:p>
          <a:p>
            <a:pPr marL="0" indent="0">
              <a:buNone/>
              <a:defRPr/>
            </a:pPr>
            <a:endParaRPr lang="en-US" dirty="0">
              <a:solidFill>
                <a:srgbClr val="990000"/>
              </a:solidFill>
              <a:effectLst>
                <a:outerShdw blurRad="38100" dist="38100" dir="2700000" algn="tl">
                  <a:srgbClr val="000000"/>
                </a:outerShdw>
              </a:effectLst>
            </a:endParaRPr>
          </a:p>
        </p:txBody>
      </p:sp>
      <p:sp>
        <p:nvSpPr>
          <p:cNvPr id="2" name="TextBox 1">
            <a:extLst>
              <a:ext uri="{FF2B5EF4-FFF2-40B4-BE49-F238E27FC236}">
                <a16:creationId xmlns:a16="http://schemas.microsoft.com/office/drawing/2014/main" id="{A61638D8-0CEB-4C74-B4C8-105FA83EDEEA}"/>
              </a:ext>
            </a:extLst>
          </p:cNvPr>
          <p:cNvSpPr txBox="1"/>
          <p:nvPr/>
        </p:nvSpPr>
        <p:spPr>
          <a:xfrm>
            <a:off x="1070811" y="4487779"/>
            <a:ext cx="6708055" cy="646331"/>
          </a:xfrm>
          <a:prstGeom prst="rect">
            <a:avLst/>
          </a:prstGeom>
          <a:noFill/>
        </p:spPr>
        <p:txBody>
          <a:bodyPr wrap="none" rtlCol="0">
            <a:spAutoFit/>
          </a:bodyPr>
          <a:lstStyle/>
          <a:p>
            <a:r>
              <a:rPr lang="en-US" dirty="0"/>
              <a:t>Another way to remove records from all table is TRUNCATE statement</a:t>
            </a:r>
          </a:p>
          <a:p>
            <a:r>
              <a:rPr lang="en-US" dirty="0"/>
              <a:t>Example </a:t>
            </a:r>
            <a:r>
              <a:rPr lang="en-US" b="1" dirty="0"/>
              <a:t>:  </a:t>
            </a:r>
            <a:r>
              <a:rPr lang="en-US" b="1" dirty="0">
                <a:solidFill>
                  <a:schemeClr val="accent1"/>
                </a:solidFill>
              </a:rPr>
              <a:t>TRUNCATE TABLE Customer</a:t>
            </a:r>
          </a:p>
        </p:txBody>
      </p:sp>
      <p:sp>
        <p:nvSpPr>
          <p:cNvPr id="3" name="TextBox 2">
            <a:extLst>
              <a:ext uri="{FF2B5EF4-FFF2-40B4-BE49-F238E27FC236}">
                <a16:creationId xmlns:a16="http://schemas.microsoft.com/office/drawing/2014/main" id="{880D0089-F6AA-44A2-8FDD-A1CBFD4D131D}"/>
              </a:ext>
            </a:extLst>
          </p:cNvPr>
          <p:cNvSpPr txBox="1"/>
          <p:nvPr/>
        </p:nvSpPr>
        <p:spPr>
          <a:xfrm>
            <a:off x="1070811" y="5313497"/>
            <a:ext cx="6328611" cy="923330"/>
          </a:xfrm>
          <a:prstGeom prst="rect">
            <a:avLst/>
          </a:prstGeom>
          <a:noFill/>
        </p:spPr>
        <p:txBody>
          <a:bodyPr wrap="square" rtlCol="0">
            <a:spAutoFit/>
          </a:bodyPr>
          <a:lstStyle/>
          <a:p>
            <a:r>
              <a:rPr lang="en-US" dirty="0"/>
              <a:t>The main difference between TRUNCATE and DELETE are:</a:t>
            </a:r>
          </a:p>
          <a:p>
            <a:pPr marL="342900" indent="-342900">
              <a:buAutoNum type="arabicParenR"/>
            </a:pPr>
            <a:r>
              <a:rPr lang="en-US" dirty="0"/>
              <a:t>TRUNCATE is considered a DDL, DELETE is DML</a:t>
            </a:r>
          </a:p>
          <a:p>
            <a:pPr marL="342900" indent="-342900">
              <a:buAutoNum type="arabicParenR"/>
            </a:pPr>
            <a:r>
              <a:rPr lang="en-US" dirty="0"/>
              <a:t>TRUNCATE doesn’t log the operation ( will cover later)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DFBF30-2548-4CAB-9E87-9898722D521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66C9FEC-12E5-4A44-9AE7-66183E9DB2C0}" type="slidenum">
              <a:rPr lang="en-US" altLang="en-US" smtClean="0">
                <a:solidFill>
                  <a:srgbClr val="000000"/>
                </a:solidFill>
                <a:latin typeface="Arial" panose="020B0604020202020204" pitchFamily="34" charset="0"/>
              </a:rPr>
              <a:pPr eaLnBrk="1" hangingPunct="1">
                <a:defRPr/>
              </a:pPr>
              <a:t>55</a:t>
            </a:fld>
            <a:endParaRPr lang="en-US" altLang="en-US">
              <a:solidFill>
                <a:srgbClr val="000000"/>
              </a:solidFill>
              <a:latin typeface="Arial" panose="020B0604020202020204" pitchFamily="34" charset="0"/>
            </a:endParaRPr>
          </a:p>
        </p:txBody>
      </p:sp>
      <p:sp>
        <p:nvSpPr>
          <p:cNvPr id="296962" name="Rectangle 2">
            <a:extLst>
              <a:ext uri="{FF2B5EF4-FFF2-40B4-BE49-F238E27FC236}">
                <a16:creationId xmlns:a16="http://schemas.microsoft.com/office/drawing/2014/main" id="{BFF359AF-7FF1-44E9-8553-C32CBBFD0BC7}"/>
              </a:ext>
            </a:extLst>
          </p:cNvPr>
          <p:cNvSpPr>
            <a:spLocks noGrp="1" noChangeArrowheads="1"/>
          </p:cNvSpPr>
          <p:nvPr>
            <p:ph type="title"/>
          </p:nvPr>
        </p:nvSpPr>
        <p:spPr/>
        <p:txBody>
          <a:bodyPr/>
          <a:lstStyle/>
          <a:p>
            <a:pPr eaLnBrk="1" hangingPunct="1">
              <a:defRPr/>
            </a:pPr>
            <a:r>
              <a:rPr lang="en-US"/>
              <a:t>Delete Statement</a:t>
            </a:r>
          </a:p>
        </p:txBody>
      </p:sp>
      <p:sp>
        <p:nvSpPr>
          <p:cNvPr id="296963" name="Rectangle 3">
            <a:extLst>
              <a:ext uri="{FF2B5EF4-FFF2-40B4-BE49-F238E27FC236}">
                <a16:creationId xmlns:a16="http://schemas.microsoft.com/office/drawing/2014/main" id="{D1ED9439-00C5-46F1-A45B-045576ED9E28}"/>
              </a:ext>
            </a:extLst>
          </p:cNvPr>
          <p:cNvSpPr>
            <a:spLocks noGrp="1" noChangeArrowheads="1"/>
          </p:cNvSpPr>
          <p:nvPr>
            <p:ph type="body" idx="1"/>
          </p:nvPr>
        </p:nvSpPr>
        <p:spPr/>
        <p:txBody>
          <a:bodyPr/>
          <a:lstStyle/>
          <a:p>
            <a:pPr eaLnBrk="1" hangingPunct="1">
              <a:defRPr/>
            </a:pPr>
            <a:r>
              <a:rPr lang="en-US" dirty="0"/>
              <a:t>Removes rows from a table</a:t>
            </a:r>
          </a:p>
          <a:p>
            <a:pPr eaLnBrk="1" hangingPunct="1">
              <a:defRPr/>
            </a:pPr>
            <a:r>
              <a:rPr lang="en-US" dirty="0"/>
              <a:t>Delete certain rows</a:t>
            </a:r>
          </a:p>
          <a:p>
            <a:pPr lvl="1" eaLnBrk="1" hangingPunct="1">
              <a:defRPr/>
            </a:pPr>
            <a:r>
              <a:rPr lang="en-US" dirty="0">
                <a:solidFill>
                  <a:srgbClr val="990000"/>
                </a:solidFill>
                <a:effectLst>
                  <a:outerShdw blurRad="38100" dist="38100" dir="2700000" algn="tl">
                    <a:srgbClr val="000000"/>
                  </a:outerShdw>
                </a:effectLst>
              </a:rPr>
              <a:t>DELETE FROM CUSTOMER_T WHERE CUSTOMERSTATE = ‘HI’;</a:t>
            </a:r>
          </a:p>
          <a:p>
            <a:pPr eaLnBrk="1" hangingPunct="1">
              <a:defRPr/>
            </a:pPr>
            <a:r>
              <a:rPr lang="en-US" dirty="0"/>
              <a:t>Delete all rows</a:t>
            </a:r>
          </a:p>
          <a:p>
            <a:pPr lvl="1" eaLnBrk="1" hangingPunct="1">
              <a:defRPr/>
            </a:pPr>
            <a:r>
              <a:rPr lang="en-US" dirty="0">
                <a:solidFill>
                  <a:srgbClr val="990000"/>
                </a:solidFill>
                <a:effectLst>
                  <a:outerShdw blurRad="38100" dist="38100" dir="2700000" algn="tl">
                    <a:srgbClr val="000000"/>
                  </a:outerShdw>
                </a:effectLst>
              </a:rPr>
              <a:t>DELETE FROM CUSTOMER;</a:t>
            </a:r>
          </a:p>
          <a:p>
            <a:pPr lvl="1" eaLnBrk="1" hangingPunct="1">
              <a:defRPr/>
            </a:pPr>
            <a:r>
              <a:rPr lang="en-US" dirty="0">
                <a:solidFill>
                  <a:srgbClr val="990000"/>
                </a:solidFill>
                <a:effectLst>
                  <a:outerShdw blurRad="38100" dist="38100" dir="2700000" algn="tl">
                    <a:srgbClr val="000000"/>
                  </a:outerShdw>
                </a:effectLst>
              </a:rPr>
              <a:t>TRUNCATE TABLE CUSTOMER (DDL)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5861E7-768F-4DE6-8DBA-C9439B7F222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E61917A-B726-4A24-BCB5-AC238C7C832F}" type="slidenum">
              <a:rPr lang="en-US" altLang="en-US" smtClean="0">
                <a:solidFill>
                  <a:srgbClr val="000000"/>
                </a:solidFill>
                <a:latin typeface="Arial" panose="020B0604020202020204" pitchFamily="34" charset="0"/>
              </a:rPr>
              <a:pPr eaLnBrk="1" hangingPunct="1">
                <a:defRPr/>
              </a:pPr>
              <a:t>56</a:t>
            </a:fld>
            <a:endParaRPr lang="en-US" altLang="en-US">
              <a:solidFill>
                <a:srgbClr val="000000"/>
              </a:solidFill>
              <a:latin typeface="Arial" panose="020B0604020202020204" pitchFamily="34" charset="0"/>
            </a:endParaRPr>
          </a:p>
        </p:txBody>
      </p:sp>
      <p:sp>
        <p:nvSpPr>
          <p:cNvPr id="297986" name="Rectangle 2">
            <a:extLst>
              <a:ext uri="{FF2B5EF4-FFF2-40B4-BE49-F238E27FC236}">
                <a16:creationId xmlns:a16="http://schemas.microsoft.com/office/drawing/2014/main" id="{9FB075DB-F955-46FC-8A61-DFC7222FCAA2}"/>
              </a:ext>
            </a:extLst>
          </p:cNvPr>
          <p:cNvSpPr>
            <a:spLocks noGrp="1" noChangeArrowheads="1"/>
          </p:cNvSpPr>
          <p:nvPr>
            <p:ph type="title"/>
          </p:nvPr>
        </p:nvSpPr>
        <p:spPr/>
        <p:txBody>
          <a:bodyPr/>
          <a:lstStyle/>
          <a:p>
            <a:pPr eaLnBrk="1" hangingPunct="1">
              <a:defRPr/>
            </a:pPr>
            <a:r>
              <a:rPr lang="en-US"/>
              <a:t>Update Statement	</a:t>
            </a:r>
          </a:p>
        </p:txBody>
      </p:sp>
      <p:sp>
        <p:nvSpPr>
          <p:cNvPr id="297987" name="Rectangle 3">
            <a:extLst>
              <a:ext uri="{FF2B5EF4-FFF2-40B4-BE49-F238E27FC236}">
                <a16:creationId xmlns:a16="http://schemas.microsoft.com/office/drawing/2014/main" id="{8088E57F-BBC2-4804-B389-48DECE29F1F5}"/>
              </a:ext>
            </a:extLst>
          </p:cNvPr>
          <p:cNvSpPr>
            <a:spLocks noGrp="1" noChangeArrowheads="1"/>
          </p:cNvSpPr>
          <p:nvPr>
            <p:ph type="body" idx="1"/>
          </p:nvPr>
        </p:nvSpPr>
        <p:spPr>
          <a:xfrm>
            <a:off x="2209800" y="1981200"/>
            <a:ext cx="8153400" cy="4114800"/>
          </a:xfrm>
        </p:spPr>
        <p:txBody>
          <a:bodyPr/>
          <a:lstStyle/>
          <a:p>
            <a:pPr eaLnBrk="1" hangingPunct="1">
              <a:defRPr/>
            </a:pPr>
            <a:r>
              <a:rPr lang="en-US" dirty="0"/>
              <a:t>Modifies data in existing rows</a:t>
            </a:r>
          </a:p>
          <a:p>
            <a:pPr eaLnBrk="1" hangingPunct="1">
              <a:defRPr/>
            </a:pPr>
            <a:endParaRPr lang="en-US" dirty="0"/>
          </a:p>
          <a:p>
            <a:pPr eaLnBrk="1" hangingPunct="1">
              <a:defRPr/>
            </a:pPr>
            <a:endParaRPr lang="en-US" dirty="0"/>
          </a:p>
          <a:p>
            <a:pPr eaLnBrk="1" hangingPunct="1">
              <a:defRPr/>
            </a:pPr>
            <a:endParaRPr lang="en-US" dirty="0"/>
          </a:p>
        </p:txBody>
      </p:sp>
      <p:pic>
        <p:nvPicPr>
          <p:cNvPr id="57349" name="Picture 4" descr="Noname.gif">
            <a:extLst>
              <a:ext uri="{FF2B5EF4-FFF2-40B4-BE49-F238E27FC236}">
                <a16:creationId xmlns:a16="http://schemas.microsoft.com/office/drawing/2014/main" id="{C4A2B340-91E4-4897-BC79-95F63B29B3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8488" y="2759075"/>
            <a:ext cx="5149850"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59AD33-27DE-46BE-9C93-BDC940EF5DC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E5FB9F7-C810-4921-9FEA-6DBF3BDC333F}" type="slidenum">
              <a:rPr lang="en-US" altLang="en-US" smtClean="0">
                <a:solidFill>
                  <a:srgbClr val="000000"/>
                </a:solidFill>
                <a:latin typeface="Arial" panose="020B0604020202020204" pitchFamily="34" charset="0"/>
              </a:rPr>
              <a:pPr eaLnBrk="1" hangingPunct="1">
                <a:defRPr/>
              </a:pPr>
              <a:t>57</a:t>
            </a:fld>
            <a:endParaRPr lang="en-US" altLang="en-US">
              <a:solidFill>
                <a:srgbClr val="000000"/>
              </a:solidFill>
              <a:latin typeface="Arial" panose="020B0604020202020204" pitchFamily="34" charset="0"/>
            </a:endParaRPr>
          </a:p>
        </p:txBody>
      </p:sp>
      <p:sp>
        <p:nvSpPr>
          <p:cNvPr id="299010" name="Rectangle 2">
            <a:extLst>
              <a:ext uri="{FF2B5EF4-FFF2-40B4-BE49-F238E27FC236}">
                <a16:creationId xmlns:a16="http://schemas.microsoft.com/office/drawing/2014/main" id="{D2A3BEF8-46EF-4C21-9137-573FB9ACAFC5}"/>
              </a:ext>
            </a:extLst>
          </p:cNvPr>
          <p:cNvSpPr>
            <a:spLocks noGrp="1" noChangeArrowheads="1"/>
          </p:cNvSpPr>
          <p:nvPr>
            <p:ph type="title"/>
          </p:nvPr>
        </p:nvSpPr>
        <p:spPr>
          <a:xfrm>
            <a:off x="983974" y="0"/>
            <a:ext cx="8998226" cy="1143000"/>
          </a:xfrm>
        </p:spPr>
        <p:txBody>
          <a:bodyPr/>
          <a:lstStyle/>
          <a:p>
            <a:pPr eaLnBrk="1" hangingPunct="1">
              <a:defRPr/>
            </a:pPr>
            <a:r>
              <a:rPr lang="en-US" dirty="0"/>
              <a:t>SELECT Statement</a:t>
            </a:r>
          </a:p>
        </p:txBody>
      </p:sp>
      <p:sp>
        <p:nvSpPr>
          <p:cNvPr id="299011" name="Rectangle 3">
            <a:extLst>
              <a:ext uri="{FF2B5EF4-FFF2-40B4-BE49-F238E27FC236}">
                <a16:creationId xmlns:a16="http://schemas.microsoft.com/office/drawing/2014/main" id="{CC99A6C5-D9D8-4265-B8EE-21858A9864BF}"/>
              </a:ext>
            </a:extLst>
          </p:cNvPr>
          <p:cNvSpPr>
            <a:spLocks noGrp="1" noChangeArrowheads="1"/>
          </p:cNvSpPr>
          <p:nvPr>
            <p:ph type="body" idx="1"/>
          </p:nvPr>
        </p:nvSpPr>
        <p:spPr>
          <a:xfrm>
            <a:off x="715617" y="1066800"/>
            <a:ext cx="9952383" cy="4439478"/>
          </a:xfrm>
        </p:spPr>
        <p:txBody>
          <a:bodyPr>
            <a:normAutofit fontScale="92500" lnSpcReduction="10000"/>
          </a:bodyPr>
          <a:lstStyle/>
          <a:p>
            <a:pPr eaLnBrk="1" hangingPunct="1">
              <a:lnSpc>
                <a:spcPct val="90000"/>
              </a:lnSpc>
              <a:defRPr/>
            </a:pPr>
            <a:r>
              <a:rPr lang="en-US" dirty="0"/>
              <a:t>Used for queries on single or multiple tables</a:t>
            </a:r>
          </a:p>
          <a:p>
            <a:pPr eaLnBrk="1" hangingPunct="1">
              <a:lnSpc>
                <a:spcPct val="90000"/>
              </a:lnSpc>
              <a:defRPr/>
            </a:pPr>
            <a:r>
              <a:rPr lang="en-US" dirty="0"/>
              <a:t>Clauses of the SELECT statement:</a:t>
            </a:r>
          </a:p>
          <a:p>
            <a:pPr lvl="1" eaLnBrk="1" hangingPunct="1">
              <a:lnSpc>
                <a:spcPct val="90000"/>
              </a:lnSpc>
              <a:defRPr/>
            </a:pPr>
            <a:r>
              <a:rPr lang="en-US" sz="2000" dirty="0">
                <a:solidFill>
                  <a:srgbClr val="990000"/>
                </a:solidFill>
                <a:effectLst>
                  <a:outerShdw blurRad="38100" dist="38100" dir="2700000" algn="tl">
                    <a:srgbClr val="000000"/>
                  </a:outerShdw>
                </a:effectLst>
              </a:rPr>
              <a:t>SELECT</a:t>
            </a:r>
          </a:p>
          <a:p>
            <a:pPr lvl="2" eaLnBrk="1" hangingPunct="1">
              <a:lnSpc>
                <a:spcPct val="90000"/>
              </a:lnSpc>
              <a:defRPr/>
            </a:pPr>
            <a:r>
              <a:rPr lang="en-US" sz="1800" dirty="0"/>
              <a:t>List the columns (and expressions) that should be returned from the query</a:t>
            </a:r>
          </a:p>
          <a:p>
            <a:pPr lvl="1" eaLnBrk="1" hangingPunct="1">
              <a:lnSpc>
                <a:spcPct val="90000"/>
              </a:lnSpc>
              <a:defRPr/>
            </a:pPr>
            <a:r>
              <a:rPr lang="en-US" sz="2000" dirty="0">
                <a:solidFill>
                  <a:srgbClr val="990000"/>
                </a:solidFill>
                <a:effectLst>
                  <a:outerShdw blurRad="38100" dist="38100" dir="2700000" algn="tl">
                    <a:srgbClr val="000000"/>
                  </a:outerShdw>
                </a:effectLst>
              </a:rPr>
              <a:t>FROM</a:t>
            </a:r>
          </a:p>
          <a:p>
            <a:pPr lvl="2" eaLnBrk="1" hangingPunct="1">
              <a:lnSpc>
                <a:spcPct val="90000"/>
              </a:lnSpc>
              <a:defRPr/>
            </a:pPr>
            <a:r>
              <a:rPr lang="en-US" sz="1800" dirty="0"/>
              <a:t>Indicate the table(s) or view(s) from which data will be obtained</a:t>
            </a:r>
          </a:p>
          <a:p>
            <a:pPr lvl="1" eaLnBrk="1" hangingPunct="1">
              <a:lnSpc>
                <a:spcPct val="90000"/>
              </a:lnSpc>
              <a:defRPr/>
            </a:pPr>
            <a:r>
              <a:rPr lang="en-US" sz="2000" dirty="0">
                <a:solidFill>
                  <a:srgbClr val="990000"/>
                </a:solidFill>
                <a:effectLst>
                  <a:outerShdw blurRad="38100" dist="38100" dir="2700000" algn="tl">
                    <a:srgbClr val="000000"/>
                  </a:outerShdw>
                </a:effectLst>
              </a:rPr>
              <a:t>WHERE</a:t>
            </a:r>
          </a:p>
          <a:p>
            <a:pPr lvl="2" eaLnBrk="1" hangingPunct="1">
              <a:lnSpc>
                <a:spcPct val="90000"/>
              </a:lnSpc>
              <a:defRPr/>
            </a:pPr>
            <a:r>
              <a:rPr lang="en-US" sz="1800" dirty="0"/>
              <a:t>Indicate the conditions under which a row will be included in the result</a:t>
            </a:r>
          </a:p>
          <a:p>
            <a:pPr lvl="1" eaLnBrk="1" hangingPunct="1">
              <a:lnSpc>
                <a:spcPct val="90000"/>
              </a:lnSpc>
              <a:defRPr/>
            </a:pPr>
            <a:r>
              <a:rPr lang="en-US" sz="2000" dirty="0">
                <a:solidFill>
                  <a:srgbClr val="990000"/>
                </a:solidFill>
                <a:effectLst>
                  <a:outerShdw blurRad="38100" dist="38100" dir="2700000" algn="tl">
                    <a:srgbClr val="000000"/>
                  </a:outerShdw>
                </a:effectLst>
              </a:rPr>
              <a:t>GROUP BY</a:t>
            </a:r>
          </a:p>
          <a:p>
            <a:pPr lvl="2" eaLnBrk="1" hangingPunct="1">
              <a:lnSpc>
                <a:spcPct val="90000"/>
              </a:lnSpc>
              <a:defRPr/>
            </a:pPr>
            <a:r>
              <a:rPr lang="en-US" sz="1800" dirty="0"/>
              <a:t>Indicate categorization of results </a:t>
            </a:r>
          </a:p>
          <a:p>
            <a:pPr lvl="1" eaLnBrk="1" hangingPunct="1">
              <a:lnSpc>
                <a:spcPct val="90000"/>
              </a:lnSpc>
              <a:defRPr/>
            </a:pPr>
            <a:r>
              <a:rPr lang="en-US" sz="2000" dirty="0">
                <a:solidFill>
                  <a:srgbClr val="990000"/>
                </a:solidFill>
                <a:effectLst>
                  <a:outerShdw blurRad="38100" dist="38100" dir="2700000" algn="tl">
                    <a:srgbClr val="000000"/>
                  </a:outerShdw>
                </a:effectLst>
              </a:rPr>
              <a:t>HAVING</a:t>
            </a:r>
          </a:p>
          <a:p>
            <a:pPr lvl="2" eaLnBrk="1" hangingPunct="1">
              <a:lnSpc>
                <a:spcPct val="90000"/>
              </a:lnSpc>
              <a:defRPr/>
            </a:pPr>
            <a:r>
              <a:rPr lang="en-US" sz="1800" dirty="0"/>
              <a:t>Indicate the conditions under which a category (group) will be included</a:t>
            </a:r>
          </a:p>
          <a:p>
            <a:pPr lvl="1" eaLnBrk="1" hangingPunct="1">
              <a:lnSpc>
                <a:spcPct val="90000"/>
              </a:lnSpc>
              <a:defRPr/>
            </a:pPr>
            <a:r>
              <a:rPr lang="en-US" sz="2000" dirty="0">
                <a:solidFill>
                  <a:srgbClr val="990000"/>
                </a:solidFill>
                <a:effectLst>
                  <a:outerShdw blurRad="38100" dist="38100" dir="2700000" algn="tl">
                    <a:srgbClr val="000000"/>
                  </a:outerShdw>
                </a:effectLst>
              </a:rPr>
              <a:t>ORDER BY</a:t>
            </a:r>
          </a:p>
          <a:p>
            <a:pPr lvl="2" eaLnBrk="1" hangingPunct="1">
              <a:lnSpc>
                <a:spcPct val="90000"/>
              </a:lnSpc>
              <a:defRPr/>
            </a:pPr>
            <a:r>
              <a:rPr lang="en-US" sz="1800" dirty="0"/>
              <a:t>Sorts the result according to specified criteria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F3B867EC-70FD-44C8-90CE-46A60F827FE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8A31FB4-9CA3-49BD-B4D7-D32BE2DC004F}" type="slidenum">
              <a:rPr lang="en-US" altLang="en-US" smtClean="0">
                <a:solidFill>
                  <a:srgbClr val="000000"/>
                </a:solidFill>
                <a:latin typeface="Arial" panose="020B0604020202020204" pitchFamily="34" charset="0"/>
              </a:rPr>
              <a:pPr eaLnBrk="1" hangingPunct="1">
                <a:defRPr/>
              </a:pPr>
              <a:t>58</a:t>
            </a:fld>
            <a:endParaRPr lang="en-US" altLang="en-US">
              <a:solidFill>
                <a:srgbClr val="000000"/>
              </a:solidFill>
              <a:latin typeface="Arial" panose="020B0604020202020204" pitchFamily="34" charset="0"/>
            </a:endParaRPr>
          </a:p>
        </p:txBody>
      </p:sp>
      <p:sp>
        <p:nvSpPr>
          <p:cNvPr id="301058" name="Rectangle 2">
            <a:extLst>
              <a:ext uri="{FF2B5EF4-FFF2-40B4-BE49-F238E27FC236}">
                <a16:creationId xmlns:a16="http://schemas.microsoft.com/office/drawing/2014/main" id="{02B0E3B7-7A30-47F8-A3FB-7FA0E04975D6}"/>
              </a:ext>
            </a:extLst>
          </p:cNvPr>
          <p:cNvSpPr>
            <a:spLocks noGrp="1" noChangeArrowheads="1"/>
          </p:cNvSpPr>
          <p:nvPr>
            <p:ph type="title"/>
          </p:nvPr>
        </p:nvSpPr>
        <p:spPr>
          <a:xfrm>
            <a:off x="2209800" y="0"/>
            <a:ext cx="7772400" cy="1143000"/>
          </a:xfrm>
        </p:spPr>
        <p:txBody>
          <a:bodyPr/>
          <a:lstStyle/>
          <a:p>
            <a:pPr eaLnBrk="1" hangingPunct="1">
              <a:defRPr/>
            </a:pPr>
            <a:r>
              <a:rPr lang="en-US"/>
              <a:t>SELECT Example</a:t>
            </a:r>
          </a:p>
        </p:txBody>
      </p:sp>
      <p:sp>
        <p:nvSpPr>
          <p:cNvPr id="301059" name="Rectangle 3">
            <a:extLst>
              <a:ext uri="{FF2B5EF4-FFF2-40B4-BE49-F238E27FC236}">
                <a16:creationId xmlns:a16="http://schemas.microsoft.com/office/drawing/2014/main" id="{F963C9F6-E7A0-4C41-929B-848E02389999}"/>
              </a:ext>
            </a:extLst>
          </p:cNvPr>
          <p:cNvSpPr>
            <a:spLocks noGrp="1" noChangeArrowheads="1"/>
          </p:cNvSpPr>
          <p:nvPr>
            <p:ph type="body" idx="1"/>
          </p:nvPr>
        </p:nvSpPr>
        <p:spPr>
          <a:xfrm>
            <a:off x="1625600" y="1295400"/>
            <a:ext cx="8839200" cy="2971800"/>
          </a:xfrm>
        </p:spPr>
        <p:txBody>
          <a:bodyPr/>
          <a:lstStyle/>
          <a:p>
            <a:pPr eaLnBrk="1" hangingPunct="1">
              <a:defRPr/>
            </a:pPr>
            <a:r>
              <a:rPr lang="en-US" dirty="0"/>
              <a:t>Find products with standard price less than $275</a:t>
            </a:r>
          </a:p>
          <a:p>
            <a:pPr eaLnBrk="1" hangingPunct="1">
              <a:defRPr/>
            </a:pPr>
            <a:endParaRPr lang="en-US" dirty="0"/>
          </a:p>
        </p:txBody>
      </p:sp>
      <p:sp>
        <p:nvSpPr>
          <p:cNvPr id="67589" name="Text Box 4">
            <a:extLst>
              <a:ext uri="{FF2B5EF4-FFF2-40B4-BE49-F238E27FC236}">
                <a16:creationId xmlns:a16="http://schemas.microsoft.com/office/drawing/2014/main" id="{F51CB572-A02A-401E-9430-42712E147C93}"/>
              </a:ext>
            </a:extLst>
          </p:cNvPr>
          <p:cNvSpPr txBox="1">
            <a:spLocks noChangeArrowheads="1"/>
          </p:cNvSpPr>
          <p:nvPr/>
        </p:nvSpPr>
        <p:spPr bwMode="auto">
          <a:xfrm>
            <a:off x="1987550" y="5410200"/>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Table 6-3: Comparison Operators in SQL</a:t>
            </a:r>
          </a:p>
        </p:txBody>
      </p:sp>
      <p:pic>
        <p:nvPicPr>
          <p:cNvPr id="67590" name="Picture 6" descr="Noname.gif">
            <a:extLst>
              <a:ext uri="{FF2B5EF4-FFF2-40B4-BE49-F238E27FC236}">
                <a16:creationId xmlns:a16="http://schemas.microsoft.com/office/drawing/2014/main" id="{6DAF4FE6-964D-41C4-9CD3-45FE9F1035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2619375"/>
            <a:ext cx="6110288"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7" descr="Noname.gif">
            <a:extLst>
              <a:ext uri="{FF2B5EF4-FFF2-40B4-BE49-F238E27FC236}">
                <a16:creationId xmlns:a16="http://schemas.microsoft.com/office/drawing/2014/main" id="{0D2808CD-F6DE-4DB3-B038-CE891353D6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74014" y="2152650"/>
            <a:ext cx="260032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FC353E-0553-422F-9973-7552C74676B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340BBC7-036C-4535-9AB0-3827F3E51ADC}" type="slidenum">
              <a:rPr lang="en-US" altLang="en-US" smtClean="0">
                <a:solidFill>
                  <a:srgbClr val="000000"/>
                </a:solidFill>
                <a:latin typeface="Arial" panose="020B0604020202020204" pitchFamily="34" charset="0"/>
              </a:rPr>
              <a:pPr eaLnBrk="1" hangingPunct="1">
                <a:defRPr/>
              </a:pPr>
              <a:t>59</a:t>
            </a:fld>
            <a:endParaRPr lang="en-US" altLang="en-US">
              <a:solidFill>
                <a:srgbClr val="000000"/>
              </a:solidFill>
              <a:latin typeface="Arial" panose="020B0604020202020204" pitchFamily="34" charset="0"/>
            </a:endParaRPr>
          </a:p>
        </p:txBody>
      </p:sp>
      <p:sp>
        <p:nvSpPr>
          <p:cNvPr id="302082" name="Rectangle 2">
            <a:extLst>
              <a:ext uri="{FF2B5EF4-FFF2-40B4-BE49-F238E27FC236}">
                <a16:creationId xmlns:a16="http://schemas.microsoft.com/office/drawing/2014/main" id="{3CFB3ECB-53E1-4657-BE36-268BF48D8298}"/>
              </a:ext>
            </a:extLst>
          </p:cNvPr>
          <p:cNvSpPr>
            <a:spLocks noGrp="1" noChangeArrowheads="1"/>
          </p:cNvSpPr>
          <p:nvPr>
            <p:ph type="title"/>
          </p:nvPr>
        </p:nvSpPr>
        <p:spPr/>
        <p:txBody>
          <a:bodyPr/>
          <a:lstStyle/>
          <a:p>
            <a:pPr eaLnBrk="1" hangingPunct="1">
              <a:defRPr/>
            </a:pPr>
            <a:r>
              <a:rPr lang="en-US"/>
              <a:t>SELECT Example Using Alias</a:t>
            </a:r>
          </a:p>
        </p:txBody>
      </p:sp>
      <p:sp>
        <p:nvSpPr>
          <p:cNvPr id="302083" name="Rectangle 3">
            <a:extLst>
              <a:ext uri="{FF2B5EF4-FFF2-40B4-BE49-F238E27FC236}">
                <a16:creationId xmlns:a16="http://schemas.microsoft.com/office/drawing/2014/main" id="{05C6C56D-7504-4523-910B-4C51206DF002}"/>
              </a:ext>
            </a:extLst>
          </p:cNvPr>
          <p:cNvSpPr>
            <a:spLocks noGrp="1" noChangeArrowheads="1"/>
          </p:cNvSpPr>
          <p:nvPr>
            <p:ph type="body" idx="1"/>
          </p:nvPr>
        </p:nvSpPr>
        <p:spPr>
          <a:xfrm>
            <a:off x="1654175" y="1905000"/>
            <a:ext cx="8839200" cy="4114800"/>
          </a:xfrm>
        </p:spPr>
        <p:txBody>
          <a:bodyPr/>
          <a:lstStyle/>
          <a:p>
            <a:pPr eaLnBrk="1" hangingPunct="1">
              <a:defRPr/>
            </a:pPr>
            <a:r>
              <a:rPr lang="en-US" dirty="0"/>
              <a:t>Alias is an alternative column or table name</a:t>
            </a:r>
          </a:p>
          <a:p>
            <a:pPr eaLnBrk="1" hangingPunct="1">
              <a:defRPr/>
            </a:pPr>
            <a:endParaRPr lang="en-US" dirty="0"/>
          </a:p>
          <a:p>
            <a:pPr lvl="2" eaLnBrk="1" hangingPunct="1">
              <a:buFont typeface="Wingdings" panose="05000000000000000000" pitchFamily="2" charset="2"/>
              <a:buNone/>
              <a:defRPr/>
            </a:pPr>
            <a:r>
              <a:rPr lang="en-US" sz="3200" dirty="0"/>
              <a:t>SELECT </a:t>
            </a:r>
            <a:r>
              <a:rPr lang="en-US" sz="3200" dirty="0">
                <a:solidFill>
                  <a:srgbClr val="990000"/>
                </a:solidFill>
                <a:effectLst>
                  <a:outerShdw blurRad="38100" dist="38100" dir="2700000" algn="tl">
                    <a:srgbClr val="000000"/>
                  </a:outerShdw>
                </a:effectLst>
              </a:rPr>
              <a:t>CUST</a:t>
            </a:r>
            <a:r>
              <a:rPr lang="en-US" sz="3200" dirty="0"/>
              <a:t>.CUSTOMERNAME AS </a:t>
            </a:r>
            <a:r>
              <a:rPr lang="en-US" sz="3200" dirty="0">
                <a:solidFill>
                  <a:srgbClr val="990000"/>
                </a:solidFill>
                <a:effectLst>
                  <a:outerShdw blurRad="38100" dist="38100" dir="2700000" algn="tl">
                    <a:srgbClr val="000000"/>
                  </a:outerShdw>
                </a:effectLst>
              </a:rPr>
              <a:t>NAME</a:t>
            </a:r>
            <a:r>
              <a:rPr lang="en-US" sz="3200" dirty="0"/>
              <a:t>, 	CUST.CUSTOMERADDRESS </a:t>
            </a:r>
          </a:p>
          <a:p>
            <a:pPr lvl="2" eaLnBrk="1" hangingPunct="1">
              <a:buFont typeface="Wingdings" panose="05000000000000000000" pitchFamily="2" charset="2"/>
              <a:buNone/>
              <a:defRPr/>
            </a:pPr>
            <a:r>
              <a:rPr lang="en-US" sz="3200" dirty="0"/>
              <a:t>FROM CUSTOMER_V </a:t>
            </a:r>
            <a:r>
              <a:rPr lang="en-US" sz="3200" dirty="0">
                <a:solidFill>
                  <a:srgbClr val="990000"/>
                </a:solidFill>
                <a:effectLst>
                  <a:outerShdw blurRad="38100" dist="38100" dir="2700000" algn="tl">
                    <a:srgbClr val="000000"/>
                  </a:outerShdw>
                </a:effectLst>
              </a:rPr>
              <a:t>CUST</a:t>
            </a:r>
          </a:p>
          <a:p>
            <a:pPr lvl="2" eaLnBrk="1" hangingPunct="1">
              <a:buFont typeface="Wingdings" panose="05000000000000000000" pitchFamily="2" charset="2"/>
              <a:buNone/>
              <a:defRPr/>
            </a:pPr>
            <a:r>
              <a:rPr lang="en-US" sz="3200" dirty="0"/>
              <a:t>		WHERE </a:t>
            </a:r>
            <a:r>
              <a:rPr lang="en-US" sz="3200" dirty="0">
                <a:solidFill>
                  <a:srgbClr val="990000"/>
                </a:solidFill>
                <a:effectLst>
                  <a:outerShdw blurRad="38100" dist="38100" dir="2700000" algn="tl">
                    <a:srgbClr val="000000"/>
                  </a:outerShdw>
                </a:effectLst>
              </a:rPr>
              <a:t>NAME</a:t>
            </a:r>
            <a:r>
              <a:rPr lang="en-US" sz="3200" dirty="0"/>
              <a:t> = ‘Home Furnishings’;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09067-8E44-4D38-B688-DDEDAF4FCBD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CD5324E-E592-490B-BC5A-D2F418976BAB}" type="slidenum">
              <a:rPr lang="en-US" altLang="en-US" smtClean="0">
                <a:solidFill>
                  <a:srgbClr val="000000"/>
                </a:solidFill>
                <a:latin typeface="Arial" panose="020B0604020202020204" pitchFamily="34" charset="0"/>
              </a:rPr>
              <a:pPr eaLnBrk="1" hangingPunct="1">
                <a:defRPr/>
              </a:pPr>
              <a:t>6</a:t>
            </a:fld>
            <a:endParaRPr lang="en-US" altLang="en-US">
              <a:solidFill>
                <a:srgbClr val="000000"/>
              </a:solidFill>
              <a:latin typeface="Arial" panose="020B0604020202020204" pitchFamily="34" charset="0"/>
            </a:endParaRPr>
          </a:p>
        </p:txBody>
      </p:sp>
      <p:sp>
        <p:nvSpPr>
          <p:cNvPr id="167938" name="Rectangle 2">
            <a:extLst>
              <a:ext uri="{FF2B5EF4-FFF2-40B4-BE49-F238E27FC236}">
                <a16:creationId xmlns:a16="http://schemas.microsoft.com/office/drawing/2014/main" id="{387A7470-D227-4DD8-B086-7676971770F8}"/>
              </a:ext>
            </a:extLst>
          </p:cNvPr>
          <p:cNvSpPr>
            <a:spLocks noGrp="1" noChangeArrowheads="1"/>
          </p:cNvSpPr>
          <p:nvPr>
            <p:ph type="title"/>
          </p:nvPr>
        </p:nvSpPr>
        <p:spPr>
          <a:xfrm>
            <a:off x="1600200" y="76200"/>
            <a:ext cx="8915400" cy="1371600"/>
          </a:xfrm>
        </p:spPr>
        <p:txBody>
          <a:bodyPr/>
          <a:lstStyle/>
          <a:p>
            <a:pPr eaLnBrk="1" hangingPunct="1">
              <a:defRPr/>
            </a:pPr>
            <a:r>
              <a:rPr lang="en-US" sz="4000" dirty="0">
                <a:solidFill>
                  <a:srgbClr val="000000"/>
                </a:solidFill>
                <a:effectLst>
                  <a:outerShdw blurRad="38100" dist="38100" dir="2700000" algn="tl">
                    <a:srgbClr val="FFFFFF"/>
                  </a:outerShdw>
                </a:effectLst>
              </a:rPr>
              <a:t>Advantages of the Database Approach</a:t>
            </a:r>
          </a:p>
        </p:txBody>
      </p:sp>
      <p:sp>
        <p:nvSpPr>
          <p:cNvPr id="167939" name="Rectangle 3">
            <a:extLst>
              <a:ext uri="{FF2B5EF4-FFF2-40B4-BE49-F238E27FC236}">
                <a16:creationId xmlns:a16="http://schemas.microsoft.com/office/drawing/2014/main" id="{916DC052-6274-4B09-86FE-0C94DFE7DE30}"/>
              </a:ext>
            </a:extLst>
          </p:cNvPr>
          <p:cNvSpPr>
            <a:spLocks noGrp="1" noChangeArrowheads="1"/>
          </p:cNvSpPr>
          <p:nvPr>
            <p:ph type="body" idx="1"/>
          </p:nvPr>
        </p:nvSpPr>
        <p:spPr>
          <a:xfrm>
            <a:off x="1981200" y="1447800"/>
            <a:ext cx="8229600" cy="4572000"/>
          </a:xfrm>
        </p:spPr>
        <p:txBody>
          <a:bodyPr>
            <a:normAutofit lnSpcReduction="10000"/>
          </a:bodyPr>
          <a:lstStyle/>
          <a:p>
            <a:pPr eaLnBrk="1" hangingPunct="1">
              <a:lnSpc>
                <a:spcPct val="80000"/>
              </a:lnSpc>
              <a:defRPr/>
            </a:pPr>
            <a:r>
              <a:rPr lang="en-US" sz="2800" dirty="0">
                <a:solidFill>
                  <a:srgbClr val="000000"/>
                </a:solidFill>
                <a:effectLst>
                  <a:outerShdw blurRad="38100" dist="38100" dir="2700000" algn="tl">
                    <a:srgbClr val="FFFFFF"/>
                  </a:outerShdw>
                </a:effectLst>
              </a:rPr>
              <a:t>Program-data independence</a:t>
            </a:r>
          </a:p>
          <a:p>
            <a:pPr eaLnBrk="1" hangingPunct="1">
              <a:lnSpc>
                <a:spcPct val="80000"/>
              </a:lnSpc>
              <a:defRPr/>
            </a:pPr>
            <a:r>
              <a:rPr lang="en-US" sz="2800" dirty="0">
                <a:solidFill>
                  <a:srgbClr val="000000"/>
                </a:solidFill>
                <a:effectLst>
                  <a:outerShdw blurRad="38100" dist="38100" dir="2700000" algn="tl">
                    <a:srgbClr val="FFFFFF"/>
                  </a:outerShdw>
                </a:effectLst>
              </a:rPr>
              <a:t>Planned data redundancy</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consistency</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sharing</a:t>
            </a:r>
          </a:p>
          <a:p>
            <a:pPr eaLnBrk="1" hangingPunct="1">
              <a:lnSpc>
                <a:spcPct val="80000"/>
              </a:lnSpc>
              <a:defRPr/>
            </a:pPr>
            <a:r>
              <a:rPr lang="en-US" sz="2800" dirty="0">
                <a:solidFill>
                  <a:srgbClr val="000000"/>
                </a:solidFill>
                <a:effectLst>
                  <a:outerShdw blurRad="38100" dist="38100" dir="2700000" algn="tl">
                    <a:srgbClr val="FFFFFF"/>
                  </a:outerShdw>
                </a:effectLst>
              </a:rPr>
              <a:t>Increased application development productivity</a:t>
            </a:r>
          </a:p>
          <a:p>
            <a:pPr eaLnBrk="1" hangingPunct="1">
              <a:lnSpc>
                <a:spcPct val="80000"/>
              </a:lnSpc>
              <a:defRPr/>
            </a:pPr>
            <a:r>
              <a:rPr lang="en-US" sz="2800" dirty="0">
                <a:solidFill>
                  <a:srgbClr val="000000"/>
                </a:solidFill>
                <a:effectLst>
                  <a:outerShdw blurRad="38100" dist="38100" dir="2700000" algn="tl">
                    <a:srgbClr val="FFFFFF"/>
                  </a:outerShdw>
                </a:effectLst>
              </a:rPr>
              <a:t>Enforcement of standards</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quality</a:t>
            </a:r>
          </a:p>
          <a:p>
            <a:pPr eaLnBrk="1" hangingPunct="1">
              <a:lnSpc>
                <a:spcPct val="80000"/>
              </a:lnSpc>
              <a:defRPr/>
            </a:pPr>
            <a:r>
              <a:rPr lang="en-US" sz="2800" dirty="0">
                <a:solidFill>
                  <a:srgbClr val="000000"/>
                </a:solidFill>
                <a:effectLst>
                  <a:outerShdw blurRad="38100" dist="38100" dir="2700000" algn="tl">
                    <a:srgbClr val="FFFFFF"/>
                  </a:outerShdw>
                </a:effectLst>
              </a:rPr>
              <a:t>Improved data accessibility and responsiveness</a:t>
            </a:r>
          </a:p>
          <a:p>
            <a:pPr eaLnBrk="1" hangingPunct="1">
              <a:lnSpc>
                <a:spcPct val="80000"/>
              </a:lnSpc>
              <a:defRPr/>
            </a:pPr>
            <a:r>
              <a:rPr lang="en-US" sz="2800" dirty="0">
                <a:solidFill>
                  <a:srgbClr val="000000"/>
                </a:solidFill>
                <a:effectLst>
                  <a:outerShdw blurRad="38100" dist="38100" dir="2700000" algn="tl">
                    <a:srgbClr val="FFFFFF"/>
                  </a:outerShdw>
                </a:effectLst>
              </a:rPr>
              <a:t>Reduced program maintenance</a:t>
            </a:r>
          </a:p>
          <a:p>
            <a:pPr eaLnBrk="1" hangingPunct="1">
              <a:lnSpc>
                <a:spcPct val="80000"/>
              </a:lnSpc>
              <a:defRPr/>
            </a:pPr>
            <a:r>
              <a:rPr lang="en-US" sz="2800" dirty="0">
                <a:solidFill>
                  <a:srgbClr val="000000"/>
                </a:solidFill>
                <a:effectLst>
                  <a:outerShdw blurRad="38100" dist="38100" dir="2700000" algn="tl">
                    <a:srgbClr val="FFFFFF"/>
                  </a:outerShdw>
                </a:effectLst>
              </a:rPr>
              <a:t>Improved decision support</a:t>
            </a:r>
          </a:p>
          <a:p>
            <a:pPr eaLnBrk="1" hangingPunct="1">
              <a:lnSpc>
                <a:spcPct val="80000"/>
              </a:lnSpc>
              <a:defRPr/>
            </a:pPr>
            <a:endParaRPr lang="en-US" sz="2800" dirty="0">
              <a:solidFill>
                <a:srgbClr val="000000"/>
              </a:solidFill>
              <a:effectLst>
                <a:outerShdw blurRad="38100" dist="38100" dir="2700000" algn="tl">
                  <a:srgbClr val="FFFFFF"/>
                </a:outerShdw>
              </a:effectLst>
            </a:endParaRPr>
          </a:p>
          <a:p>
            <a:pPr lvl="1" eaLnBrk="1" hangingPunct="1">
              <a:lnSpc>
                <a:spcPct val="80000"/>
              </a:lnSpc>
              <a:defRPr/>
            </a:pPr>
            <a:endParaRPr lang="en-US" sz="240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7939">
                                            <p:txEl>
                                              <p:pRg st="2" end="2"/>
                                            </p:txEl>
                                          </p:spTgt>
                                        </p:tgtEl>
                                        <p:attrNameLst>
                                          <p:attrName>style.visibility</p:attrName>
                                        </p:attrNameLst>
                                      </p:cBhvr>
                                      <p:to>
                                        <p:strVal val="visible"/>
                                      </p:to>
                                    </p:set>
                                    <p:anim calcmode="lin" valueType="num">
                                      <p:cBhvr additive="base">
                                        <p:cTn id="19" dur="500" fill="hold"/>
                                        <p:tgtEl>
                                          <p:spTgt spid="167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7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7939">
                                            <p:txEl>
                                              <p:pRg st="3" end="3"/>
                                            </p:txEl>
                                          </p:spTgt>
                                        </p:tgtEl>
                                        <p:attrNameLst>
                                          <p:attrName>style.visibility</p:attrName>
                                        </p:attrNameLst>
                                      </p:cBhvr>
                                      <p:to>
                                        <p:strVal val="visible"/>
                                      </p:to>
                                    </p:set>
                                    <p:anim calcmode="lin" valueType="num">
                                      <p:cBhvr additive="base">
                                        <p:cTn id="25" dur="500" fill="hold"/>
                                        <p:tgtEl>
                                          <p:spTgt spid="167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7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7939">
                                            <p:txEl>
                                              <p:pRg st="4" end="4"/>
                                            </p:txEl>
                                          </p:spTgt>
                                        </p:tgtEl>
                                        <p:attrNameLst>
                                          <p:attrName>style.visibility</p:attrName>
                                        </p:attrNameLst>
                                      </p:cBhvr>
                                      <p:to>
                                        <p:strVal val="visible"/>
                                      </p:to>
                                    </p:set>
                                    <p:anim calcmode="lin" valueType="num">
                                      <p:cBhvr additive="base">
                                        <p:cTn id="31" dur="500" fill="hold"/>
                                        <p:tgtEl>
                                          <p:spTgt spid="1679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7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7939">
                                            <p:txEl>
                                              <p:pRg st="5" end="5"/>
                                            </p:txEl>
                                          </p:spTgt>
                                        </p:tgtEl>
                                        <p:attrNameLst>
                                          <p:attrName>style.visibility</p:attrName>
                                        </p:attrNameLst>
                                      </p:cBhvr>
                                      <p:to>
                                        <p:strVal val="visible"/>
                                      </p:to>
                                    </p:set>
                                    <p:anim calcmode="lin" valueType="num">
                                      <p:cBhvr additive="base">
                                        <p:cTn id="37" dur="500" fill="hold"/>
                                        <p:tgtEl>
                                          <p:spTgt spid="1679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7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7939">
                                            <p:txEl>
                                              <p:pRg st="6" end="6"/>
                                            </p:txEl>
                                          </p:spTgt>
                                        </p:tgtEl>
                                        <p:attrNameLst>
                                          <p:attrName>style.visibility</p:attrName>
                                        </p:attrNameLst>
                                      </p:cBhvr>
                                      <p:to>
                                        <p:strVal val="visible"/>
                                      </p:to>
                                    </p:set>
                                    <p:anim calcmode="lin" valueType="num">
                                      <p:cBhvr additive="base">
                                        <p:cTn id="43" dur="500" fill="hold"/>
                                        <p:tgtEl>
                                          <p:spTgt spid="1679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79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7939">
                                            <p:txEl>
                                              <p:pRg st="7" end="7"/>
                                            </p:txEl>
                                          </p:spTgt>
                                        </p:tgtEl>
                                        <p:attrNameLst>
                                          <p:attrName>style.visibility</p:attrName>
                                        </p:attrNameLst>
                                      </p:cBhvr>
                                      <p:to>
                                        <p:strVal val="visible"/>
                                      </p:to>
                                    </p:set>
                                    <p:anim calcmode="lin" valueType="num">
                                      <p:cBhvr additive="base">
                                        <p:cTn id="49" dur="500" fill="hold"/>
                                        <p:tgtEl>
                                          <p:spTgt spid="16793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79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7939">
                                            <p:txEl>
                                              <p:pRg st="8" end="8"/>
                                            </p:txEl>
                                          </p:spTgt>
                                        </p:tgtEl>
                                        <p:attrNameLst>
                                          <p:attrName>style.visibility</p:attrName>
                                        </p:attrNameLst>
                                      </p:cBhvr>
                                      <p:to>
                                        <p:strVal val="visible"/>
                                      </p:to>
                                    </p:set>
                                    <p:anim calcmode="lin" valueType="num">
                                      <p:cBhvr additive="base">
                                        <p:cTn id="55" dur="500" fill="hold"/>
                                        <p:tgtEl>
                                          <p:spTgt spid="16793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79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7939">
                                            <p:txEl>
                                              <p:pRg st="9" end="9"/>
                                            </p:txEl>
                                          </p:spTgt>
                                        </p:tgtEl>
                                        <p:attrNameLst>
                                          <p:attrName>style.visibility</p:attrName>
                                        </p:attrNameLst>
                                      </p:cBhvr>
                                      <p:to>
                                        <p:strVal val="visible"/>
                                      </p:to>
                                    </p:set>
                                    <p:anim calcmode="lin" valueType="num">
                                      <p:cBhvr additive="base">
                                        <p:cTn id="61" dur="500" fill="hold"/>
                                        <p:tgtEl>
                                          <p:spTgt spid="16793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79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2AD60C-0F30-484D-8C59-E6865C93E4A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521E81E-57A8-4003-B5F9-1A203593589D}" type="slidenum">
              <a:rPr lang="en-US" altLang="en-US" smtClean="0">
                <a:solidFill>
                  <a:srgbClr val="000000"/>
                </a:solidFill>
                <a:latin typeface="Arial" panose="020B0604020202020204" pitchFamily="34" charset="0"/>
              </a:rPr>
              <a:pPr eaLnBrk="1" hangingPunct="1">
                <a:defRPr/>
              </a:pPr>
              <a:t>60</a:t>
            </a:fld>
            <a:endParaRPr lang="en-US" altLang="en-US">
              <a:solidFill>
                <a:srgbClr val="000000"/>
              </a:solidFill>
              <a:latin typeface="Arial" panose="020B0604020202020204" pitchFamily="34" charset="0"/>
            </a:endParaRPr>
          </a:p>
        </p:txBody>
      </p:sp>
      <p:sp>
        <p:nvSpPr>
          <p:cNvPr id="303106" name="Rectangle 2">
            <a:extLst>
              <a:ext uri="{FF2B5EF4-FFF2-40B4-BE49-F238E27FC236}">
                <a16:creationId xmlns:a16="http://schemas.microsoft.com/office/drawing/2014/main" id="{8FD1F244-D82A-400D-8236-3E550F669834}"/>
              </a:ext>
            </a:extLst>
          </p:cNvPr>
          <p:cNvSpPr>
            <a:spLocks noGrp="1" noChangeArrowheads="1"/>
          </p:cNvSpPr>
          <p:nvPr>
            <p:ph type="title"/>
          </p:nvPr>
        </p:nvSpPr>
        <p:spPr/>
        <p:txBody>
          <a:bodyPr/>
          <a:lstStyle/>
          <a:p>
            <a:pPr eaLnBrk="1" hangingPunct="1">
              <a:defRPr/>
            </a:pPr>
            <a:r>
              <a:rPr lang="en-US"/>
              <a:t>SELECT Example </a:t>
            </a:r>
            <a:br>
              <a:rPr lang="en-US"/>
            </a:br>
            <a:r>
              <a:rPr lang="en-US"/>
              <a:t>Using a Function</a:t>
            </a:r>
          </a:p>
        </p:txBody>
      </p:sp>
      <p:sp>
        <p:nvSpPr>
          <p:cNvPr id="303107" name="Rectangle 3">
            <a:extLst>
              <a:ext uri="{FF2B5EF4-FFF2-40B4-BE49-F238E27FC236}">
                <a16:creationId xmlns:a16="http://schemas.microsoft.com/office/drawing/2014/main" id="{812D7A76-FF38-42C7-9C85-EA396FB9274A}"/>
              </a:ext>
            </a:extLst>
          </p:cNvPr>
          <p:cNvSpPr>
            <a:spLocks noGrp="1" noChangeArrowheads="1"/>
          </p:cNvSpPr>
          <p:nvPr>
            <p:ph type="body" idx="1"/>
          </p:nvPr>
        </p:nvSpPr>
        <p:spPr>
          <a:xfrm>
            <a:off x="1712913" y="1831975"/>
            <a:ext cx="8839200" cy="4114800"/>
          </a:xfrm>
        </p:spPr>
        <p:txBody>
          <a:bodyPr/>
          <a:lstStyle/>
          <a:p>
            <a:pPr eaLnBrk="1" hangingPunct="1">
              <a:lnSpc>
                <a:spcPct val="90000"/>
              </a:lnSpc>
              <a:defRPr/>
            </a:pPr>
            <a:r>
              <a:rPr lang="en-US" dirty="0"/>
              <a:t>Using the COUNT </a:t>
            </a:r>
            <a:r>
              <a:rPr lang="en-US" b="1" i="1" dirty="0"/>
              <a:t>aggregate function</a:t>
            </a:r>
            <a:r>
              <a:rPr lang="en-US" dirty="0"/>
              <a:t> to find totals</a:t>
            </a:r>
          </a:p>
          <a:p>
            <a:pPr eaLnBrk="1" hangingPunct="1">
              <a:lnSpc>
                <a:spcPct val="90000"/>
              </a:lnSpc>
              <a:defRPr/>
            </a:pPr>
            <a:endParaRPr lang="en-US" dirty="0"/>
          </a:p>
          <a:p>
            <a:pPr lvl="1" eaLnBrk="1" hangingPunct="1">
              <a:lnSpc>
                <a:spcPct val="90000"/>
              </a:lnSpc>
              <a:buFont typeface="Wingdings" panose="05000000000000000000" pitchFamily="2" charset="2"/>
              <a:buNone/>
              <a:defRPr/>
            </a:pPr>
            <a:r>
              <a:rPr lang="en-US" dirty="0"/>
              <a:t>SELECT </a:t>
            </a:r>
            <a:r>
              <a:rPr lang="en-US" dirty="0">
                <a:solidFill>
                  <a:srgbClr val="990000"/>
                </a:solidFill>
                <a:effectLst>
                  <a:outerShdw blurRad="38100" dist="38100" dir="2700000" algn="tl">
                    <a:srgbClr val="000000"/>
                  </a:outerShdw>
                </a:effectLst>
              </a:rPr>
              <a:t>COUNT(*)</a:t>
            </a:r>
            <a:r>
              <a:rPr lang="en-US" dirty="0"/>
              <a:t> FROM ORDERLINE_T</a:t>
            </a:r>
          </a:p>
          <a:p>
            <a:pPr lvl="1" eaLnBrk="1" hangingPunct="1">
              <a:lnSpc>
                <a:spcPct val="90000"/>
              </a:lnSpc>
              <a:buFont typeface="Wingdings" panose="05000000000000000000" pitchFamily="2" charset="2"/>
              <a:buNone/>
              <a:defRPr/>
            </a:pPr>
            <a:r>
              <a:rPr lang="en-US" dirty="0"/>
              <a:t>		WHERE ORDERID = 1004;</a:t>
            </a:r>
          </a:p>
          <a:p>
            <a:pPr lvl="1" eaLnBrk="1" hangingPunct="1">
              <a:lnSpc>
                <a:spcPct val="90000"/>
              </a:lnSpc>
              <a:buFont typeface="Wingdings" panose="05000000000000000000" pitchFamily="2" charset="2"/>
              <a:buNone/>
              <a:defRPr/>
            </a:pPr>
            <a:endParaRPr lang="en-US" dirty="0"/>
          </a:p>
          <a:p>
            <a:pPr lvl="1" eaLnBrk="1" hangingPunct="1">
              <a:lnSpc>
                <a:spcPct val="90000"/>
              </a:lnSpc>
              <a:buFont typeface="Wingdings" panose="05000000000000000000" pitchFamily="2" charset="2"/>
              <a:buNone/>
              <a:defRPr/>
            </a:pPr>
            <a:r>
              <a:rPr lang="en-US" dirty="0"/>
              <a:t>Note: with aggregate functions you can’t have single-valued columns included in the SELECT clause, unless they are included in the GROUP BY clause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49A789DC-08AD-4369-A6B4-F42C0A7E8F5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AAD4CF3-8FAA-43D0-B6CC-66C8816B4BB3}" type="slidenum">
              <a:rPr lang="en-US" altLang="en-US" smtClean="0">
                <a:solidFill>
                  <a:srgbClr val="000000"/>
                </a:solidFill>
                <a:latin typeface="Arial" panose="020B0604020202020204" pitchFamily="34" charset="0"/>
              </a:rPr>
              <a:pPr eaLnBrk="1" hangingPunct="1">
                <a:defRPr/>
              </a:pPr>
              <a:t>61</a:t>
            </a:fld>
            <a:endParaRPr lang="en-US" altLang="en-US">
              <a:solidFill>
                <a:srgbClr val="000000"/>
              </a:solidFill>
              <a:latin typeface="Arial" panose="020B0604020202020204" pitchFamily="34" charset="0"/>
            </a:endParaRPr>
          </a:p>
        </p:txBody>
      </p:sp>
      <p:sp>
        <p:nvSpPr>
          <p:cNvPr id="305154" name="Rectangle 2">
            <a:extLst>
              <a:ext uri="{FF2B5EF4-FFF2-40B4-BE49-F238E27FC236}">
                <a16:creationId xmlns:a16="http://schemas.microsoft.com/office/drawing/2014/main" id="{D1BBDC88-BA9D-4433-82B7-DBC7B9F37718}"/>
              </a:ext>
            </a:extLst>
          </p:cNvPr>
          <p:cNvSpPr>
            <a:spLocks noGrp="1" noChangeArrowheads="1"/>
          </p:cNvSpPr>
          <p:nvPr>
            <p:ph type="title"/>
          </p:nvPr>
        </p:nvSpPr>
        <p:spPr>
          <a:xfrm>
            <a:off x="1524000" y="228600"/>
            <a:ext cx="9144000" cy="838200"/>
          </a:xfrm>
        </p:spPr>
        <p:txBody>
          <a:bodyPr>
            <a:normAutofit fontScale="90000"/>
          </a:bodyPr>
          <a:lstStyle/>
          <a:p>
            <a:pPr eaLnBrk="1" hangingPunct="1">
              <a:defRPr/>
            </a:pPr>
            <a:r>
              <a:rPr lang="en-US" sz="4000"/>
              <a:t>SELECT Example – </a:t>
            </a:r>
            <a:br>
              <a:rPr lang="en-US" sz="4000"/>
            </a:br>
            <a:r>
              <a:rPr lang="en-US" sz="3600"/>
              <a:t>Sorting Results with the ORDER BY Clause</a:t>
            </a:r>
          </a:p>
        </p:txBody>
      </p:sp>
      <p:sp>
        <p:nvSpPr>
          <p:cNvPr id="305155" name="Rectangle 3">
            <a:extLst>
              <a:ext uri="{FF2B5EF4-FFF2-40B4-BE49-F238E27FC236}">
                <a16:creationId xmlns:a16="http://schemas.microsoft.com/office/drawing/2014/main" id="{834E69A3-93FB-45AB-B9C5-D7562709E62E}"/>
              </a:ext>
            </a:extLst>
          </p:cNvPr>
          <p:cNvSpPr>
            <a:spLocks noGrp="1" noChangeArrowheads="1"/>
          </p:cNvSpPr>
          <p:nvPr>
            <p:ph type="body" idx="1"/>
          </p:nvPr>
        </p:nvSpPr>
        <p:spPr>
          <a:xfrm>
            <a:off x="1828800" y="1219200"/>
            <a:ext cx="8839200" cy="3810000"/>
          </a:xfrm>
        </p:spPr>
        <p:txBody>
          <a:bodyPr/>
          <a:lstStyle/>
          <a:p>
            <a:pPr eaLnBrk="1" hangingPunct="1">
              <a:defRPr/>
            </a:pPr>
            <a:r>
              <a:rPr lang="en-US" dirty="0"/>
              <a:t>Sort the results first by STATE, and within a state by the CUSTOMER NAME</a:t>
            </a:r>
          </a:p>
          <a:p>
            <a:pPr eaLnBrk="1" hangingPunct="1">
              <a:defRPr/>
            </a:pPr>
            <a:endParaRPr lang="en-US" dirty="0"/>
          </a:p>
        </p:txBody>
      </p:sp>
      <p:sp>
        <p:nvSpPr>
          <p:cNvPr id="81925" name="Text Box 4">
            <a:extLst>
              <a:ext uri="{FF2B5EF4-FFF2-40B4-BE49-F238E27FC236}">
                <a16:creationId xmlns:a16="http://schemas.microsoft.com/office/drawing/2014/main" id="{EA482648-E4F4-4F27-B56F-0EFFCA85C435}"/>
              </a:ext>
            </a:extLst>
          </p:cNvPr>
          <p:cNvSpPr txBox="1">
            <a:spLocks noChangeArrowheads="1"/>
          </p:cNvSpPr>
          <p:nvPr/>
        </p:nvSpPr>
        <p:spPr bwMode="auto">
          <a:xfrm>
            <a:off x="2209800" y="5046664"/>
            <a:ext cx="810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latin typeface="Times New Roman" panose="02020603050405020304" pitchFamily="18" charset="0"/>
              </a:rPr>
              <a:t>Note: the IN operator in this example allows you to include rows whose CustomerState value is either FL, TX, CA, or HI. It is more efficient than separate OR conditions.</a:t>
            </a:r>
          </a:p>
        </p:txBody>
      </p:sp>
      <p:pic>
        <p:nvPicPr>
          <p:cNvPr id="81926" name="Picture 5" descr="Noname.gif">
            <a:extLst>
              <a:ext uri="{FF2B5EF4-FFF2-40B4-BE49-F238E27FC236}">
                <a16:creationId xmlns:a16="http://schemas.microsoft.com/office/drawing/2014/main" id="{D1720660-8AB8-4212-94C3-39D67020A2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4214" y="2462214"/>
            <a:ext cx="8370887"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FC79D33-6448-4B47-BFF1-FE3DAC0C41E3}" type="slidenum">
              <a:rPr lang="en-US" altLang="en-US" smtClean="0">
                <a:solidFill>
                  <a:srgbClr val="000000"/>
                </a:solidFill>
                <a:latin typeface="Arial" panose="020B0604020202020204" pitchFamily="34" charset="0"/>
              </a:rPr>
              <a:pPr eaLnBrk="1" hangingPunct="1">
                <a:defRPr/>
              </a:pPr>
              <a:t>62</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546652" y="0"/>
            <a:ext cx="9740348" cy="1143000"/>
          </a:xfrm>
        </p:spPr>
        <p:txBody>
          <a:bodyPr/>
          <a:lstStyle/>
          <a:p>
            <a:pPr eaLnBrk="1" hangingPunct="1">
              <a:defRPr/>
            </a:pPr>
            <a:r>
              <a:rPr lang="en-US" sz="4000" dirty="0"/>
              <a:t>Aggregate Function syntax</a:t>
            </a:r>
            <a:endParaRPr lang="en-US" sz="2800" dirty="0"/>
          </a:p>
        </p:txBody>
      </p: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457200" y="1295400"/>
            <a:ext cx="10210800" cy="4800600"/>
          </a:xfrm>
        </p:spPr>
        <p:txBody>
          <a:bodyPr/>
          <a:lstStyle/>
          <a:p>
            <a:pPr lvl="1" eaLnBrk="1" hangingPunct="1">
              <a:defRPr/>
            </a:pPr>
            <a:endParaRPr lang="en-US" sz="2000" dirty="0"/>
          </a:p>
          <a:p>
            <a:pPr lvl="1" eaLnBrk="1" hangingPunct="1">
              <a:buFont typeface="Wingdings" panose="05000000000000000000" pitchFamily="2" charset="2"/>
              <a:buNone/>
              <a:defRPr/>
            </a:pPr>
            <a:r>
              <a:rPr lang="en-US" dirty="0"/>
              <a:t>SELECT </a:t>
            </a:r>
            <a:r>
              <a:rPr lang="en-US" b="1" dirty="0">
                <a:solidFill>
                  <a:schemeClr val="accent1"/>
                </a:solidFill>
              </a:rPr>
              <a:t>expression1, expression2, ... </a:t>
            </a:r>
            <a:r>
              <a:rPr lang="en-US" b="1" dirty="0" err="1">
                <a:solidFill>
                  <a:schemeClr val="accent1"/>
                </a:solidFill>
              </a:rPr>
              <a:t>expression_n</a:t>
            </a:r>
            <a:r>
              <a:rPr lang="en-US" b="1" dirty="0">
                <a:solidFill>
                  <a:schemeClr val="accent1"/>
                </a:solidFill>
              </a:rPr>
              <a:t>, </a:t>
            </a:r>
          </a:p>
          <a:p>
            <a:pPr lvl="1" eaLnBrk="1" hangingPunct="1">
              <a:buFont typeface="Wingdings" panose="05000000000000000000" pitchFamily="2" charset="2"/>
              <a:buNone/>
              <a:defRPr/>
            </a:pPr>
            <a:r>
              <a:rPr lang="en-US" b="1" dirty="0">
                <a:solidFill>
                  <a:srgbClr val="C00000"/>
                </a:solidFill>
              </a:rPr>
              <a:t>aggregate_function1 (</a:t>
            </a:r>
            <a:r>
              <a:rPr lang="en-US" b="1" dirty="0" err="1">
                <a:solidFill>
                  <a:srgbClr val="C00000"/>
                </a:solidFill>
              </a:rPr>
              <a:t>aggregate_expression</a:t>
            </a:r>
            <a:r>
              <a:rPr lang="en-US" b="1" dirty="0">
                <a:solidFill>
                  <a:srgbClr val="C00000"/>
                </a:solidFill>
              </a:rPr>
              <a:t>),</a:t>
            </a:r>
          </a:p>
          <a:p>
            <a:pPr lvl="1" eaLnBrk="1" hangingPunct="1">
              <a:buFont typeface="Wingdings" panose="05000000000000000000" pitchFamily="2" charset="2"/>
              <a:buNone/>
              <a:defRPr/>
            </a:pPr>
            <a:r>
              <a:rPr lang="en-US" dirty="0"/>
              <a:t> </a:t>
            </a:r>
            <a:r>
              <a:rPr lang="en-US" b="1" dirty="0">
                <a:solidFill>
                  <a:srgbClr val="C00000"/>
                </a:solidFill>
              </a:rPr>
              <a:t>aggregate_function2 (</a:t>
            </a:r>
            <a:r>
              <a:rPr lang="en-US" b="1" dirty="0" err="1">
                <a:solidFill>
                  <a:srgbClr val="C00000"/>
                </a:solidFill>
              </a:rPr>
              <a:t>aggregate_expression</a:t>
            </a:r>
            <a:r>
              <a:rPr lang="en-US" b="1" dirty="0">
                <a:solidFill>
                  <a:srgbClr val="C00000"/>
                </a:solidFill>
              </a:rPr>
              <a:t>)</a:t>
            </a:r>
          </a:p>
          <a:p>
            <a:pPr lvl="1" eaLnBrk="1" hangingPunct="1">
              <a:buFont typeface="Wingdings" panose="05000000000000000000" pitchFamily="2" charset="2"/>
              <a:buNone/>
              <a:defRPr/>
            </a:pPr>
            <a:r>
              <a:rPr lang="en-US" dirty="0"/>
              <a:t>FROM tables</a:t>
            </a:r>
          </a:p>
          <a:p>
            <a:pPr lvl="1" eaLnBrk="1" hangingPunct="1">
              <a:buFont typeface="Wingdings" panose="05000000000000000000" pitchFamily="2" charset="2"/>
              <a:buNone/>
              <a:defRPr/>
            </a:pPr>
            <a:r>
              <a:rPr lang="en-US" dirty="0"/>
              <a:t>[WHERE conditions]</a:t>
            </a:r>
          </a:p>
          <a:p>
            <a:pPr lvl="1" eaLnBrk="1" hangingPunct="1">
              <a:buFont typeface="Wingdings" panose="05000000000000000000" pitchFamily="2" charset="2"/>
              <a:buNone/>
              <a:defRPr/>
            </a:pPr>
            <a:r>
              <a:rPr lang="en-US" dirty="0"/>
              <a:t>GROUP BY </a:t>
            </a:r>
            <a:r>
              <a:rPr lang="en-US" b="1" dirty="0">
                <a:solidFill>
                  <a:schemeClr val="accent1"/>
                </a:solidFill>
              </a:rPr>
              <a:t>expression1, expression2, ... </a:t>
            </a:r>
            <a:r>
              <a:rPr lang="en-US" b="1" dirty="0" err="1">
                <a:solidFill>
                  <a:schemeClr val="accent1"/>
                </a:solidFill>
              </a:rPr>
              <a:t>expression_n</a:t>
            </a:r>
            <a:endParaRPr lang="en-US" b="1" dirty="0">
              <a:solidFill>
                <a:schemeClr val="accent1"/>
              </a:solidFill>
            </a:endParaRPr>
          </a:p>
          <a:p>
            <a:pPr lvl="1" eaLnBrk="1" hangingPunct="1">
              <a:buFont typeface="Wingdings" panose="05000000000000000000" pitchFamily="2" charset="2"/>
              <a:buNone/>
              <a:defRPr/>
            </a:pPr>
            <a:r>
              <a:rPr lang="en-US" dirty="0"/>
              <a:t>[ORDER BY expression [ ASC | DESC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95F2770-1A7C-4101-BE76-D9ED0C525E95}" type="slidenum">
              <a:rPr lang="en-US" altLang="en-US" smtClean="0">
                <a:solidFill>
                  <a:srgbClr val="000000"/>
                </a:solidFill>
                <a:latin typeface="Arial" panose="020B0604020202020204" pitchFamily="34" charset="0"/>
              </a:rPr>
              <a:pPr eaLnBrk="1" hangingPunct="1">
                <a:defRPr/>
              </a:pPr>
              <a:t>63</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496957" y="0"/>
            <a:ext cx="9790043" cy="1143000"/>
          </a:xfrm>
        </p:spPr>
        <p:txBody>
          <a:bodyPr/>
          <a:lstStyle/>
          <a:p>
            <a:pPr eaLnBrk="1" hangingPunct="1">
              <a:defRPr/>
            </a:pPr>
            <a:r>
              <a:rPr lang="en-US" sz="4000" dirty="0"/>
              <a:t>Aggregate Functions</a:t>
            </a:r>
            <a:endParaRPr lang="en-US" sz="2800" dirty="0"/>
          </a:p>
        </p:txBody>
      </p: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496957" y="1295400"/>
            <a:ext cx="9790043" cy="4800600"/>
          </a:xfrm>
        </p:spPr>
        <p:txBody>
          <a:bodyPr/>
          <a:lstStyle/>
          <a:p>
            <a:pPr lvl="1" eaLnBrk="1" hangingPunct="1">
              <a:defRPr/>
            </a:pPr>
            <a:endParaRPr lang="en-US" sz="2000" dirty="0"/>
          </a:p>
          <a:p>
            <a:pPr lvl="1" eaLnBrk="1" hangingPunct="1">
              <a:buFont typeface="Wingdings" panose="05000000000000000000" pitchFamily="2" charset="2"/>
              <a:buNone/>
              <a:defRPr/>
            </a:pPr>
            <a:r>
              <a:rPr lang="en-US" b="1" dirty="0"/>
              <a:t>SUM</a:t>
            </a:r>
            <a:r>
              <a:rPr lang="en-US" dirty="0"/>
              <a:t> -&gt; summation </a:t>
            </a:r>
          </a:p>
          <a:p>
            <a:pPr lvl="1" eaLnBrk="1" hangingPunct="1">
              <a:buFont typeface="Wingdings" panose="05000000000000000000" pitchFamily="2" charset="2"/>
              <a:buNone/>
              <a:defRPr/>
            </a:pPr>
            <a:r>
              <a:rPr lang="en-US" b="1" dirty="0"/>
              <a:t>MIN</a:t>
            </a:r>
            <a:r>
              <a:rPr lang="en-US" dirty="0"/>
              <a:t> -&gt; to find the lowest or minimum </a:t>
            </a:r>
          </a:p>
          <a:p>
            <a:pPr lvl="1" eaLnBrk="1" hangingPunct="1">
              <a:buFont typeface="Wingdings" panose="05000000000000000000" pitchFamily="2" charset="2"/>
              <a:buNone/>
              <a:defRPr/>
            </a:pPr>
            <a:r>
              <a:rPr lang="en-US" b="1" dirty="0"/>
              <a:t>MAX </a:t>
            </a:r>
            <a:r>
              <a:rPr lang="en-US" dirty="0"/>
              <a:t>-&gt; to find the highest or maximum</a:t>
            </a:r>
          </a:p>
          <a:p>
            <a:pPr lvl="1" eaLnBrk="1" hangingPunct="1">
              <a:buFont typeface="Wingdings" panose="05000000000000000000" pitchFamily="2" charset="2"/>
              <a:buNone/>
              <a:defRPr/>
            </a:pPr>
            <a:r>
              <a:rPr lang="en-US" b="1" dirty="0"/>
              <a:t>AVG </a:t>
            </a:r>
            <a:r>
              <a:rPr lang="en-US" dirty="0"/>
              <a:t>-&gt; mean</a:t>
            </a:r>
          </a:p>
          <a:p>
            <a:pPr lvl="1" eaLnBrk="1" hangingPunct="1">
              <a:buFont typeface="Wingdings" panose="05000000000000000000" pitchFamily="2" charset="2"/>
              <a:buNone/>
              <a:defRPr/>
            </a:pPr>
            <a:r>
              <a:rPr lang="en-US" b="1" dirty="0"/>
              <a:t>COUNT </a:t>
            </a:r>
            <a:r>
              <a:rPr lang="en-US" dirty="0"/>
              <a:t>-&gt; how may records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3452D44-A87A-43CD-A7CC-2A8E68C313CA}" type="slidenum">
              <a:rPr lang="en-US" altLang="en-US" smtClean="0">
                <a:solidFill>
                  <a:srgbClr val="000000"/>
                </a:solidFill>
                <a:latin typeface="Arial" panose="020B0604020202020204" pitchFamily="34" charset="0"/>
              </a:rPr>
              <a:pPr eaLnBrk="1" hangingPunct="1">
                <a:defRPr/>
              </a:pPr>
              <a:t>64</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715617" y="0"/>
            <a:ext cx="9571383" cy="1143000"/>
          </a:xfrm>
        </p:spPr>
        <p:txBody>
          <a:bodyPr/>
          <a:lstStyle/>
          <a:p>
            <a:pPr eaLnBrk="1" hangingPunct="1">
              <a:defRPr/>
            </a:pPr>
            <a:r>
              <a:rPr lang="en-US" sz="4000" dirty="0"/>
              <a:t>SELECT Example– </a:t>
            </a:r>
            <a:br>
              <a:rPr lang="en-US" sz="4000" dirty="0"/>
            </a:br>
            <a:r>
              <a:rPr lang="en-US" sz="2800" dirty="0"/>
              <a:t>Categorizing Results Using the GROUP BY Clause</a:t>
            </a:r>
          </a:p>
        </p:txBody>
      </p: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715617" y="1295400"/>
            <a:ext cx="9571383" cy="4800600"/>
          </a:xfrm>
        </p:spPr>
        <p:txBody>
          <a:bodyPr/>
          <a:lstStyle/>
          <a:p>
            <a:pPr eaLnBrk="1" hangingPunct="1">
              <a:defRPr/>
            </a:pPr>
            <a:r>
              <a:rPr lang="en-US" dirty="0"/>
              <a:t>For use with aggregate functions</a:t>
            </a:r>
          </a:p>
          <a:p>
            <a:pPr lvl="1" eaLnBrk="1" hangingPunct="1">
              <a:defRPr/>
            </a:pPr>
            <a:r>
              <a:rPr lang="en-US" sz="2000" b="1" i="1" dirty="0"/>
              <a:t>Scalar aggregate</a:t>
            </a:r>
            <a:r>
              <a:rPr lang="en-US" sz="2000" dirty="0"/>
              <a:t>: single value returned from SQL query with aggregate function</a:t>
            </a:r>
          </a:p>
          <a:p>
            <a:pPr lvl="1" eaLnBrk="1" hangingPunct="1">
              <a:defRPr/>
            </a:pPr>
            <a:r>
              <a:rPr lang="en-US" sz="2000" b="1" i="1" dirty="0"/>
              <a:t>Vector aggregate</a:t>
            </a:r>
            <a:r>
              <a:rPr lang="en-US" sz="2000" dirty="0"/>
              <a:t>: multiple values returned from SQL query with aggregate function (via GROUP BY)</a:t>
            </a:r>
          </a:p>
          <a:p>
            <a:pPr lvl="1" eaLnBrk="1" hangingPunct="1">
              <a:defRPr/>
            </a:pPr>
            <a:endParaRPr lang="en-US" sz="2000" dirty="0"/>
          </a:p>
          <a:p>
            <a:pPr lvl="1" eaLnBrk="1" hangingPunct="1">
              <a:buFont typeface="Wingdings" panose="05000000000000000000" pitchFamily="2" charset="2"/>
              <a:buNone/>
              <a:defRPr/>
            </a:pPr>
            <a:endParaRPr lang="en-US" dirty="0"/>
          </a:p>
          <a:p>
            <a:pPr lvl="1" eaLnBrk="1" hangingPunct="1">
              <a:buFont typeface="Wingdings" panose="05000000000000000000" pitchFamily="2" charset="2"/>
              <a:buNone/>
              <a:defRPr/>
            </a:pPr>
            <a:endParaRPr lang="en-US" dirty="0"/>
          </a:p>
          <a:p>
            <a:pPr lvl="1" eaLnBrk="1" hangingPunct="1">
              <a:buFont typeface="Wingdings" panose="05000000000000000000" pitchFamily="2" charset="2"/>
              <a:buNone/>
              <a:defRPr/>
            </a:pPr>
            <a:endParaRPr lang="en-US" dirty="0"/>
          </a:p>
          <a:p>
            <a:pPr lvl="1" eaLnBrk="1" hangingPunct="1">
              <a:buFont typeface="Wingdings" panose="05000000000000000000" pitchFamily="2" charset="2"/>
              <a:buNone/>
              <a:defRPr/>
            </a:pPr>
            <a:r>
              <a:rPr lang="en-US" dirty="0"/>
              <a:t>Note: you can use single-value fields with aggregate functions if they are included in the GROUP BY clause</a:t>
            </a:r>
          </a:p>
          <a:p>
            <a:pPr lvl="1" eaLnBrk="1" hangingPunct="1">
              <a:defRPr/>
            </a:pPr>
            <a:endParaRPr lang="en-US" dirty="0"/>
          </a:p>
        </p:txBody>
      </p:sp>
      <p:pic>
        <p:nvPicPr>
          <p:cNvPr id="83973" name="Picture 4" descr="Noname.gif">
            <a:extLst>
              <a:ext uri="{FF2B5EF4-FFF2-40B4-BE49-F238E27FC236}">
                <a16:creationId xmlns:a16="http://schemas.microsoft.com/office/drawing/2014/main" id="{E78E5F70-E050-453F-BC1D-CB54E334D3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3938" y="3190876"/>
            <a:ext cx="77978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B287F7-5367-4F1A-B7A6-CFBB3964484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FAE77A3-46FF-4676-A3D7-E36E00BE23CC}" type="slidenum">
              <a:rPr lang="en-US" altLang="en-US" smtClean="0">
                <a:solidFill>
                  <a:srgbClr val="000000"/>
                </a:solidFill>
                <a:latin typeface="Arial" panose="020B0604020202020204" pitchFamily="34" charset="0"/>
              </a:rPr>
              <a:pPr eaLnBrk="1" hangingPunct="1">
                <a:defRPr/>
              </a:pPr>
              <a:t>65</a:t>
            </a:fld>
            <a:endParaRPr lang="en-US" altLang="en-US">
              <a:solidFill>
                <a:srgbClr val="000000"/>
              </a:solidFill>
              <a:latin typeface="Arial" panose="020B0604020202020204" pitchFamily="34" charset="0"/>
            </a:endParaRPr>
          </a:p>
        </p:txBody>
      </p:sp>
      <p:sp>
        <p:nvSpPr>
          <p:cNvPr id="307202" name="Rectangle 2">
            <a:extLst>
              <a:ext uri="{FF2B5EF4-FFF2-40B4-BE49-F238E27FC236}">
                <a16:creationId xmlns:a16="http://schemas.microsoft.com/office/drawing/2014/main" id="{ED199A6B-F78A-4927-B604-ED32C5AFDF19}"/>
              </a:ext>
            </a:extLst>
          </p:cNvPr>
          <p:cNvSpPr>
            <a:spLocks noGrp="1" noChangeArrowheads="1"/>
          </p:cNvSpPr>
          <p:nvPr>
            <p:ph type="title"/>
          </p:nvPr>
        </p:nvSpPr>
        <p:spPr>
          <a:xfrm>
            <a:off x="1828800" y="304800"/>
            <a:ext cx="8458200" cy="1143000"/>
          </a:xfrm>
        </p:spPr>
        <p:txBody>
          <a:bodyPr>
            <a:normAutofit fontScale="90000"/>
          </a:bodyPr>
          <a:lstStyle/>
          <a:p>
            <a:pPr eaLnBrk="1" hangingPunct="1">
              <a:defRPr/>
            </a:pPr>
            <a:r>
              <a:rPr lang="en-US" sz="4000"/>
              <a:t>SELECT Example– </a:t>
            </a:r>
            <a:br>
              <a:rPr lang="en-US" sz="4000"/>
            </a:br>
            <a:r>
              <a:rPr lang="en-US" sz="2800"/>
              <a:t>Qualifying Results by Categories </a:t>
            </a:r>
            <a:br>
              <a:rPr lang="en-US" sz="2800"/>
            </a:br>
            <a:r>
              <a:rPr lang="en-US" sz="2800"/>
              <a:t>Using the HAVING Clause</a:t>
            </a:r>
          </a:p>
        </p:txBody>
      </p:sp>
      <p:sp>
        <p:nvSpPr>
          <p:cNvPr id="307203" name="Rectangle 3">
            <a:extLst>
              <a:ext uri="{FF2B5EF4-FFF2-40B4-BE49-F238E27FC236}">
                <a16:creationId xmlns:a16="http://schemas.microsoft.com/office/drawing/2014/main" id="{8A088A92-C8F3-466C-811E-85B8CD3E58B7}"/>
              </a:ext>
            </a:extLst>
          </p:cNvPr>
          <p:cNvSpPr>
            <a:spLocks noGrp="1" noChangeArrowheads="1"/>
          </p:cNvSpPr>
          <p:nvPr>
            <p:ph type="body" idx="1"/>
          </p:nvPr>
        </p:nvSpPr>
        <p:spPr>
          <a:xfrm>
            <a:off x="1887539" y="1676400"/>
            <a:ext cx="8359775" cy="4800600"/>
          </a:xfrm>
        </p:spPr>
        <p:txBody>
          <a:bodyPr/>
          <a:lstStyle/>
          <a:p>
            <a:pPr eaLnBrk="1" hangingPunct="1">
              <a:defRPr/>
            </a:pPr>
            <a:r>
              <a:rPr lang="en-US" dirty="0"/>
              <a:t>For use with GROUP BY</a:t>
            </a:r>
          </a:p>
          <a:p>
            <a:pPr lvl="1" eaLnBrk="1" hangingPunct="1">
              <a:defRPr/>
            </a:pPr>
            <a:endParaRPr lang="en-US"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600" dirty="0"/>
          </a:p>
          <a:p>
            <a:pPr lvl="1" eaLnBrk="1" hangingPunct="1">
              <a:buFont typeface="Wingdings" panose="05000000000000000000" pitchFamily="2" charset="2"/>
              <a:buNone/>
              <a:defRPr/>
            </a:pPr>
            <a:endParaRPr lang="en-US" sz="2000" dirty="0"/>
          </a:p>
          <a:p>
            <a:pPr lvl="1" indent="0">
              <a:buNone/>
              <a:defRPr/>
            </a:pPr>
            <a:r>
              <a:rPr lang="en-US" sz="2000" dirty="0"/>
              <a:t>Like a WHERE clause, but it operates on groups (categories), not on individual rows. Here, only those groups with total numbers greater than 1 will be included in final result.</a:t>
            </a:r>
            <a:endParaRPr lang="en-US" dirty="0"/>
          </a:p>
          <a:p>
            <a:pPr lvl="1" eaLnBrk="1" hangingPunct="1">
              <a:defRPr/>
            </a:pPr>
            <a:endParaRPr lang="en-US" dirty="0"/>
          </a:p>
        </p:txBody>
      </p:sp>
      <p:pic>
        <p:nvPicPr>
          <p:cNvPr id="86021" name="Picture 4" descr="Noname.gif">
            <a:extLst>
              <a:ext uri="{FF2B5EF4-FFF2-40B4-BE49-F238E27FC236}">
                <a16:creationId xmlns:a16="http://schemas.microsoft.com/office/drawing/2014/main" id="{5852C2BB-EBBB-4B9E-B0A3-2B872B40E9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4213" y="2376488"/>
            <a:ext cx="82169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C469176-E5DE-4C44-9117-590815027400}" type="slidenum">
              <a:rPr lang="en-US" altLang="en-US" smtClean="0">
                <a:solidFill>
                  <a:srgbClr val="000000"/>
                </a:solidFill>
                <a:latin typeface="Arial" panose="020B0604020202020204" pitchFamily="34" charset="0"/>
              </a:rPr>
              <a:pPr eaLnBrk="1" hangingPunct="1">
                <a:defRPr/>
              </a:pPr>
              <a:t>66</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1828800" y="0"/>
            <a:ext cx="8458200" cy="1143000"/>
          </a:xfrm>
        </p:spPr>
        <p:txBody>
          <a:bodyPr/>
          <a:lstStyle/>
          <a:p>
            <a:pPr eaLnBrk="1" hangingPunct="1">
              <a:defRPr/>
            </a:pPr>
            <a:r>
              <a:rPr lang="en-US" sz="4000" dirty="0"/>
              <a:t>SELECT DISTINCT</a:t>
            </a:r>
            <a:endParaRPr lang="en-US" sz="2800" dirty="0"/>
          </a:p>
        </p:txBody>
      </p: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1905000" y="1295400"/>
            <a:ext cx="8382000" cy="4800600"/>
          </a:xfrm>
        </p:spPr>
        <p:txBody>
          <a:bodyPr/>
          <a:lstStyle/>
          <a:p>
            <a:pPr marL="457200" lvl="1" indent="0">
              <a:buNone/>
              <a:defRPr/>
            </a:pPr>
            <a:r>
              <a:rPr lang="en-US" b="1" dirty="0"/>
              <a:t>SELECT DISTINCT </a:t>
            </a:r>
            <a:r>
              <a:rPr lang="en-US" dirty="0" err="1"/>
              <a:t>dept_id</a:t>
            </a:r>
            <a:endParaRPr lang="en-US" dirty="0"/>
          </a:p>
          <a:p>
            <a:pPr marL="457200" lvl="1" indent="0">
              <a:buNone/>
              <a:defRPr/>
            </a:pPr>
            <a:r>
              <a:rPr lang="en-US" dirty="0"/>
              <a:t>FROM EMPLOYEE;</a:t>
            </a:r>
          </a:p>
          <a:p>
            <a:pPr marL="457200" lvl="1" indent="0">
              <a:buNone/>
              <a:defRPr/>
            </a:pPr>
            <a:endParaRPr lang="en-US" dirty="0"/>
          </a:p>
          <a:p>
            <a:pPr marL="457200" lvl="1" indent="0">
              <a:buNone/>
              <a:defRPr/>
            </a:pPr>
            <a:r>
              <a:rPr lang="en-US" dirty="0"/>
              <a:t>Results</a:t>
            </a:r>
          </a:p>
        </p:txBody>
      </p:sp>
      <p:graphicFrame>
        <p:nvGraphicFramePr>
          <p:cNvPr id="2" name="Table 1">
            <a:extLst>
              <a:ext uri="{FF2B5EF4-FFF2-40B4-BE49-F238E27FC236}">
                <a16:creationId xmlns:a16="http://schemas.microsoft.com/office/drawing/2014/main" id="{A39852F3-08EF-4818-975F-708A86C41B9C}"/>
              </a:ext>
            </a:extLst>
          </p:cNvPr>
          <p:cNvGraphicFramePr>
            <a:graphicFrameLocks noGrp="1"/>
          </p:cNvGraphicFramePr>
          <p:nvPr/>
        </p:nvGraphicFramePr>
        <p:xfrm>
          <a:off x="2371725" y="3429000"/>
          <a:ext cx="6096000" cy="111283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59803598"/>
                    </a:ext>
                  </a:extLst>
                </a:gridCol>
              </a:tblGrid>
              <a:tr h="370946">
                <a:tc>
                  <a:txBody>
                    <a:bodyPr/>
                    <a:lstStyle/>
                    <a:p>
                      <a:r>
                        <a:rPr lang="en-US" sz="1800" dirty="0" err="1"/>
                        <a:t>Dept_id</a:t>
                      </a:r>
                      <a:endParaRPr lang="en-US" sz="1800" dirty="0"/>
                    </a:p>
                  </a:txBody>
                  <a:tcPr marT="45733" marB="45733"/>
                </a:tc>
                <a:extLst>
                  <a:ext uri="{0D108BD9-81ED-4DB2-BD59-A6C34878D82A}">
                    <a16:rowId xmlns:a16="http://schemas.microsoft.com/office/drawing/2014/main" val="310203521"/>
                  </a:ext>
                </a:extLst>
              </a:tr>
              <a:tr h="370946">
                <a:tc>
                  <a:txBody>
                    <a:bodyPr/>
                    <a:lstStyle/>
                    <a:p>
                      <a:r>
                        <a:rPr lang="en-US" sz="1800" dirty="0"/>
                        <a:t>500</a:t>
                      </a:r>
                    </a:p>
                  </a:txBody>
                  <a:tcPr marT="45733" marB="45733"/>
                </a:tc>
                <a:extLst>
                  <a:ext uri="{0D108BD9-81ED-4DB2-BD59-A6C34878D82A}">
                    <a16:rowId xmlns:a16="http://schemas.microsoft.com/office/drawing/2014/main" val="654213951"/>
                  </a:ext>
                </a:extLst>
              </a:tr>
              <a:tr h="370946">
                <a:tc>
                  <a:txBody>
                    <a:bodyPr/>
                    <a:lstStyle/>
                    <a:p>
                      <a:r>
                        <a:rPr lang="en-US" sz="1800" dirty="0"/>
                        <a:t>501</a:t>
                      </a:r>
                    </a:p>
                  </a:txBody>
                  <a:tcPr marT="45733" marB="45733"/>
                </a:tc>
                <a:extLst>
                  <a:ext uri="{0D108BD9-81ED-4DB2-BD59-A6C34878D82A}">
                    <a16:rowId xmlns:a16="http://schemas.microsoft.com/office/drawing/2014/main" val="3324338623"/>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BC1625-8EB8-456E-8593-3012D60CFEF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4B3B42F-1E3D-4C31-842A-AF4DBFDEA8B6}" type="slidenum">
              <a:rPr lang="en-US" altLang="en-US" smtClean="0">
                <a:solidFill>
                  <a:srgbClr val="000000"/>
                </a:solidFill>
                <a:latin typeface="Arial" panose="020B0604020202020204" pitchFamily="34" charset="0"/>
              </a:rPr>
              <a:pPr eaLnBrk="1" hangingPunct="1">
                <a:defRPr/>
              </a:pPr>
              <a:t>67</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88270836-A586-4FD4-97FA-954571A98F5B}"/>
              </a:ext>
            </a:extLst>
          </p:cNvPr>
          <p:cNvSpPr>
            <a:spLocks noGrp="1" noChangeArrowheads="1"/>
          </p:cNvSpPr>
          <p:nvPr>
            <p:ph type="title"/>
          </p:nvPr>
        </p:nvSpPr>
        <p:spPr>
          <a:xfrm>
            <a:off x="1828800" y="0"/>
            <a:ext cx="8458200" cy="1143000"/>
          </a:xfrm>
        </p:spPr>
        <p:txBody>
          <a:bodyPr/>
          <a:lstStyle/>
          <a:p>
            <a:pPr eaLnBrk="1" hangingPunct="1">
              <a:defRPr/>
            </a:pPr>
            <a:r>
              <a:rPr lang="en-US" sz="4000" dirty="0"/>
              <a:t>SELECT DISTINCT in Aggregate Function</a:t>
            </a:r>
            <a:endParaRPr lang="en-US" sz="2800" dirty="0"/>
          </a:p>
        </p:txBody>
      </p:sp>
      <p:sp>
        <p:nvSpPr>
          <p:cNvPr id="306179" name="Rectangle 3">
            <a:extLst>
              <a:ext uri="{FF2B5EF4-FFF2-40B4-BE49-F238E27FC236}">
                <a16:creationId xmlns:a16="http://schemas.microsoft.com/office/drawing/2014/main" id="{BBBA14B4-4B6E-49AA-83A7-3C656B5F2AD4}"/>
              </a:ext>
            </a:extLst>
          </p:cNvPr>
          <p:cNvSpPr>
            <a:spLocks noGrp="1" noChangeArrowheads="1"/>
          </p:cNvSpPr>
          <p:nvPr>
            <p:ph type="body" idx="1"/>
          </p:nvPr>
        </p:nvSpPr>
        <p:spPr>
          <a:xfrm>
            <a:off x="1722438" y="1295400"/>
            <a:ext cx="8756650" cy="4800600"/>
          </a:xfrm>
        </p:spPr>
        <p:txBody>
          <a:bodyPr/>
          <a:lstStyle/>
          <a:p>
            <a:pPr lvl="1" eaLnBrk="1" hangingPunct="1">
              <a:buFont typeface="Wingdings" panose="05000000000000000000" pitchFamily="2" charset="2"/>
              <a:buNone/>
              <a:defRPr/>
            </a:pPr>
            <a:r>
              <a:rPr lang="en-US" dirty="0"/>
              <a:t>SELECT </a:t>
            </a:r>
            <a:r>
              <a:rPr lang="en-US" b="1" dirty="0"/>
              <a:t>expression1, expression2, ... </a:t>
            </a:r>
            <a:r>
              <a:rPr lang="en-US" b="1" dirty="0" err="1"/>
              <a:t>expression_n</a:t>
            </a:r>
            <a:r>
              <a:rPr lang="en-US" b="1" dirty="0"/>
              <a:t>, </a:t>
            </a:r>
          </a:p>
          <a:p>
            <a:pPr lvl="1" eaLnBrk="1" hangingPunct="1">
              <a:buFont typeface="Wingdings" panose="05000000000000000000" pitchFamily="2" charset="2"/>
              <a:buNone/>
              <a:defRPr/>
            </a:pPr>
            <a:r>
              <a:rPr lang="en-US" b="1" dirty="0">
                <a:solidFill>
                  <a:srgbClr val="C00000"/>
                </a:solidFill>
              </a:rPr>
              <a:t>aggregate_function1 (</a:t>
            </a:r>
            <a:r>
              <a:rPr lang="en-US" b="1" dirty="0">
                <a:solidFill>
                  <a:srgbClr val="0066FF"/>
                </a:solidFill>
              </a:rPr>
              <a:t>DISTINCT</a:t>
            </a:r>
            <a:r>
              <a:rPr lang="en-US" b="1" dirty="0">
                <a:solidFill>
                  <a:srgbClr val="C00000"/>
                </a:solidFill>
              </a:rPr>
              <a:t> </a:t>
            </a:r>
            <a:r>
              <a:rPr lang="en-US" b="1" dirty="0" err="1">
                <a:solidFill>
                  <a:srgbClr val="C00000"/>
                </a:solidFill>
              </a:rPr>
              <a:t>aggregate_expression</a:t>
            </a:r>
            <a:r>
              <a:rPr lang="en-US" b="1" dirty="0">
                <a:solidFill>
                  <a:srgbClr val="C00000"/>
                </a:solidFill>
              </a:rPr>
              <a:t>),</a:t>
            </a:r>
          </a:p>
          <a:p>
            <a:pPr lvl="1" eaLnBrk="1" hangingPunct="1">
              <a:buFont typeface="Wingdings" panose="05000000000000000000" pitchFamily="2" charset="2"/>
              <a:buNone/>
              <a:defRPr/>
            </a:pPr>
            <a:r>
              <a:rPr lang="en-US" dirty="0"/>
              <a:t> </a:t>
            </a:r>
            <a:r>
              <a:rPr lang="en-US" b="1" dirty="0">
                <a:solidFill>
                  <a:srgbClr val="C00000"/>
                </a:solidFill>
              </a:rPr>
              <a:t>aggregate_function2 (</a:t>
            </a:r>
            <a:r>
              <a:rPr lang="en-US" b="1" dirty="0" err="1">
                <a:solidFill>
                  <a:srgbClr val="C00000"/>
                </a:solidFill>
              </a:rPr>
              <a:t>aggregate_expression</a:t>
            </a:r>
            <a:r>
              <a:rPr lang="en-US" b="1" dirty="0">
                <a:solidFill>
                  <a:srgbClr val="C00000"/>
                </a:solidFill>
              </a:rPr>
              <a:t>)</a:t>
            </a:r>
          </a:p>
          <a:p>
            <a:pPr lvl="1" eaLnBrk="1" hangingPunct="1">
              <a:buFont typeface="Wingdings" panose="05000000000000000000" pitchFamily="2" charset="2"/>
              <a:buNone/>
              <a:defRPr/>
            </a:pPr>
            <a:r>
              <a:rPr lang="en-US" dirty="0"/>
              <a:t>FROM tables</a:t>
            </a:r>
          </a:p>
          <a:p>
            <a:pPr lvl="1" eaLnBrk="1" hangingPunct="1">
              <a:buFont typeface="Wingdings" panose="05000000000000000000" pitchFamily="2" charset="2"/>
              <a:buNone/>
              <a:defRPr/>
            </a:pPr>
            <a:r>
              <a:rPr lang="en-US" dirty="0"/>
              <a:t>[WHERE conditions]</a:t>
            </a:r>
          </a:p>
          <a:p>
            <a:pPr lvl="1" eaLnBrk="1" hangingPunct="1">
              <a:buFont typeface="Wingdings" panose="05000000000000000000" pitchFamily="2" charset="2"/>
              <a:buNone/>
              <a:defRPr/>
            </a:pPr>
            <a:r>
              <a:rPr lang="en-US" dirty="0"/>
              <a:t>GROUP BY </a:t>
            </a:r>
            <a:r>
              <a:rPr lang="en-US" b="1" dirty="0"/>
              <a:t>expression1, expression2, ... </a:t>
            </a:r>
            <a:r>
              <a:rPr lang="en-US" b="1" dirty="0" err="1"/>
              <a:t>expression_n</a:t>
            </a:r>
            <a:endParaRPr lang="en-US" b="1" dirty="0"/>
          </a:p>
          <a:p>
            <a:pPr lvl="1" eaLnBrk="1" hangingPunct="1">
              <a:buFont typeface="Wingdings" panose="05000000000000000000" pitchFamily="2" charset="2"/>
              <a:buNone/>
              <a:defRPr/>
            </a:pPr>
            <a:r>
              <a:rPr lang="en-US" dirty="0"/>
              <a:t>[ORDER BY expression [ ASC | DESC ]];</a:t>
            </a:r>
          </a:p>
          <a:p>
            <a:pPr marL="457200" lvl="1" indent="0">
              <a:buNone/>
              <a:defRPr/>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456620-3F91-41BE-8733-BBC128EB824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23E298B-1B55-4FC5-BD30-A932C9C0F6BD}" type="slidenum">
              <a:rPr lang="en-US" altLang="en-US" smtClean="0">
                <a:solidFill>
                  <a:srgbClr val="000000"/>
                </a:solidFill>
                <a:latin typeface="Arial" panose="020B0604020202020204" pitchFamily="34" charset="0"/>
              </a:rPr>
              <a:pPr eaLnBrk="1" hangingPunct="1">
                <a:defRPr/>
              </a:pPr>
              <a:t>68</a:t>
            </a:fld>
            <a:endParaRPr lang="en-US" altLang="en-US">
              <a:solidFill>
                <a:srgbClr val="000000"/>
              </a:solidFill>
              <a:latin typeface="Arial" panose="020B0604020202020204" pitchFamily="34" charset="0"/>
            </a:endParaRPr>
          </a:p>
        </p:txBody>
      </p:sp>
      <p:sp>
        <p:nvSpPr>
          <p:cNvPr id="327682" name="Rectangle 2">
            <a:extLst>
              <a:ext uri="{FF2B5EF4-FFF2-40B4-BE49-F238E27FC236}">
                <a16:creationId xmlns:a16="http://schemas.microsoft.com/office/drawing/2014/main" id="{DAABF52E-3755-4F23-9AE6-13F2CE8E2E40}"/>
              </a:ext>
            </a:extLst>
          </p:cNvPr>
          <p:cNvSpPr>
            <a:spLocks noGrp="1" noChangeArrowheads="1"/>
          </p:cNvSpPr>
          <p:nvPr>
            <p:ph type="title"/>
          </p:nvPr>
        </p:nvSpPr>
        <p:spPr>
          <a:xfrm>
            <a:off x="1295400" y="0"/>
            <a:ext cx="8534400" cy="1143000"/>
          </a:xfrm>
        </p:spPr>
        <p:txBody>
          <a:bodyPr/>
          <a:lstStyle/>
          <a:p>
            <a:pPr eaLnBrk="1" hangingPunct="1">
              <a:defRPr/>
            </a:pPr>
            <a:r>
              <a:rPr lang="en-US" dirty="0"/>
              <a:t>Using and Defining Views</a:t>
            </a:r>
          </a:p>
        </p:txBody>
      </p:sp>
      <p:sp>
        <p:nvSpPr>
          <p:cNvPr id="327683" name="Rectangle 3">
            <a:extLst>
              <a:ext uri="{FF2B5EF4-FFF2-40B4-BE49-F238E27FC236}">
                <a16:creationId xmlns:a16="http://schemas.microsoft.com/office/drawing/2014/main" id="{E6F6CD86-676D-42A7-AEE7-6E23C4AD96AB}"/>
              </a:ext>
            </a:extLst>
          </p:cNvPr>
          <p:cNvSpPr>
            <a:spLocks noGrp="1" noChangeArrowheads="1"/>
          </p:cNvSpPr>
          <p:nvPr>
            <p:ph type="body" idx="1"/>
          </p:nvPr>
        </p:nvSpPr>
        <p:spPr>
          <a:xfrm>
            <a:off x="934278" y="990601"/>
            <a:ext cx="9443210" cy="5178425"/>
          </a:xfrm>
        </p:spPr>
        <p:txBody>
          <a:bodyPr>
            <a:normAutofit/>
          </a:bodyPr>
          <a:lstStyle/>
          <a:p>
            <a:pPr>
              <a:lnSpc>
                <a:spcPct val="110000"/>
              </a:lnSpc>
              <a:spcBef>
                <a:spcPts val="600"/>
              </a:spcBef>
              <a:defRPr/>
            </a:pPr>
            <a:r>
              <a:rPr lang="en-US" dirty="0"/>
              <a:t>Views provide users-controlled access to tables</a:t>
            </a:r>
          </a:p>
          <a:p>
            <a:pPr>
              <a:lnSpc>
                <a:spcPct val="110000"/>
              </a:lnSpc>
              <a:spcBef>
                <a:spcPts val="600"/>
              </a:spcBef>
              <a:defRPr/>
            </a:pPr>
            <a:r>
              <a:rPr lang="en-US" dirty="0"/>
              <a:t>Can be used for reporting</a:t>
            </a:r>
          </a:p>
          <a:p>
            <a:pPr>
              <a:lnSpc>
                <a:spcPct val="110000"/>
              </a:lnSpc>
              <a:spcBef>
                <a:spcPts val="600"/>
              </a:spcBef>
              <a:defRPr/>
            </a:pPr>
            <a:r>
              <a:rPr lang="en-US" dirty="0"/>
              <a:t>Base Table–table containing the raw data</a:t>
            </a:r>
          </a:p>
          <a:p>
            <a:pPr>
              <a:lnSpc>
                <a:spcPct val="110000"/>
              </a:lnSpc>
              <a:spcBef>
                <a:spcPts val="600"/>
              </a:spcBef>
              <a:defRPr/>
            </a:pPr>
            <a:r>
              <a:rPr lang="en-US" dirty="0"/>
              <a:t>Dynamic View</a:t>
            </a:r>
          </a:p>
          <a:p>
            <a:pPr lvl="1">
              <a:lnSpc>
                <a:spcPct val="110000"/>
              </a:lnSpc>
              <a:spcBef>
                <a:spcPts val="600"/>
              </a:spcBef>
              <a:defRPr/>
            </a:pPr>
            <a:r>
              <a:rPr lang="en-US" dirty="0"/>
              <a:t>A “virtual table” created dynamically upon request by a user </a:t>
            </a:r>
          </a:p>
          <a:p>
            <a:pPr lvl="1">
              <a:lnSpc>
                <a:spcPct val="110000"/>
              </a:lnSpc>
              <a:spcBef>
                <a:spcPts val="600"/>
              </a:spcBef>
              <a:defRPr/>
            </a:pPr>
            <a:r>
              <a:rPr lang="en-US" dirty="0"/>
              <a:t>No data actually stored; instead data from base table made available to user</a:t>
            </a:r>
          </a:p>
          <a:p>
            <a:pPr lvl="1">
              <a:lnSpc>
                <a:spcPct val="110000"/>
              </a:lnSpc>
              <a:spcBef>
                <a:spcPts val="600"/>
              </a:spcBef>
              <a:defRPr/>
            </a:pPr>
            <a:r>
              <a:rPr lang="en-US" dirty="0"/>
              <a:t>Based on SQL SELECT statement on base tables or other views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FA0A-7794-461F-946F-1971563CF7F9}"/>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240D611E-7B9A-4FAB-8C2F-A68F67CB84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301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523853-1357-416A-8AC2-439154E4FD3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16A1302-25D3-477F-A6DA-B22EDE1392FA}" type="slidenum">
              <a:rPr lang="en-US" altLang="en-US" smtClean="0">
                <a:solidFill>
                  <a:srgbClr val="000000"/>
                </a:solidFill>
                <a:latin typeface="Arial" panose="020B0604020202020204" pitchFamily="34" charset="0"/>
              </a:rPr>
              <a:pPr eaLnBrk="1" hangingPunct="1">
                <a:defRPr/>
              </a:pPr>
              <a:t>7</a:t>
            </a:fld>
            <a:endParaRPr lang="en-US" altLang="en-US">
              <a:solidFill>
                <a:srgbClr val="000000"/>
              </a:solidFill>
              <a:latin typeface="Arial" panose="020B0604020202020204" pitchFamily="34" charset="0"/>
            </a:endParaRPr>
          </a:p>
        </p:txBody>
      </p:sp>
      <p:sp>
        <p:nvSpPr>
          <p:cNvPr id="168962" name="Rectangle 2">
            <a:extLst>
              <a:ext uri="{FF2B5EF4-FFF2-40B4-BE49-F238E27FC236}">
                <a16:creationId xmlns:a16="http://schemas.microsoft.com/office/drawing/2014/main" id="{0BD391D7-ED44-414B-B15C-3DCE7CE5BCDB}"/>
              </a:ext>
            </a:extLst>
          </p:cNvPr>
          <p:cNvSpPr>
            <a:spLocks noGrp="1" noChangeArrowheads="1"/>
          </p:cNvSpPr>
          <p:nvPr>
            <p:ph type="title"/>
          </p:nvPr>
        </p:nvSpPr>
        <p:spPr>
          <a:xfrm>
            <a:off x="1555812" y="244875"/>
            <a:ext cx="8915400" cy="1371600"/>
          </a:xfrm>
        </p:spPr>
        <p:txBody>
          <a:bodyPr/>
          <a:lstStyle/>
          <a:p>
            <a:pPr eaLnBrk="1" hangingPunct="1">
              <a:defRPr/>
            </a:pPr>
            <a:r>
              <a:rPr lang="en-US" sz="4000" dirty="0">
                <a:solidFill>
                  <a:srgbClr val="000000"/>
                </a:solidFill>
                <a:effectLst>
                  <a:outerShdw blurRad="38100" dist="38100" dir="2700000" algn="tl">
                    <a:srgbClr val="FFFFFF"/>
                  </a:outerShdw>
                </a:effectLst>
              </a:rPr>
              <a:t>Costs and Risks of the Database Approach</a:t>
            </a:r>
          </a:p>
        </p:txBody>
      </p:sp>
      <p:sp>
        <p:nvSpPr>
          <p:cNvPr id="168963" name="Rectangle 3">
            <a:extLst>
              <a:ext uri="{FF2B5EF4-FFF2-40B4-BE49-F238E27FC236}">
                <a16:creationId xmlns:a16="http://schemas.microsoft.com/office/drawing/2014/main" id="{356FF4E8-5AD6-49D1-BC34-501AD8171E47}"/>
              </a:ext>
            </a:extLst>
          </p:cNvPr>
          <p:cNvSpPr>
            <a:spLocks noGrp="1" noChangeArrowheads="1"/>
          </p:cNvSpPr>
          <p:nvPr>
            <p:ph type="body" idx="1"/>
          </p:nvPr>
        </p:nvSpPr>
        <p:spPr>
          <a:xfrm>
            <a:off x="1981200" y="1828800"/>
            <a:ext cx="8229600" cy="3810000"/>
          </a:xfrm>
        </p:spPr>
        <p:txBody>
          <a:bodyPr/>
          <a:lstStyle/>
          <a:p>
            <a:pPr eaLnBrk="1" hangingPunct="1">
              <a:defRPr/>
            </a:pPr>
            <a:r>
              <a:rPr lang="en-US" dirty="0">
                <a:solidFill>
                  <a:srgbClr val="000000"/>
                </a:solidFill>
                <a:effectLst>
                  <a:outerShdw blurRad="38100" dist="38100" dir="2700000" algn="tl">
                    <a:srgbClr val="FFFFFF"/>
                  </a:outerShdw>
                </a:effectLst>
              </a:rPr>
              <a:t>New, specialized personnel</a:t>
            </a:r>
          </a:p>
          <a:p>
            <a:pPr eaLnBrk="1" hangingPunct="1">
              <a:defRPr/>
            </a:pPr>
            <a:r>
              <a:rPr lang="en-US" dirty="0">
                <a:solidFill>
                  <a:srgbClr val="000000"/>
                </a:solidFill>
                <a:effectLst>
                  <a:outerShdw blurRad="38100" dist="38100" dir="2700000" algn="tl">
                    <a:srgbClr val="FFFFFF"/>
                  </a:outerShdw>
                </a:effectLst>
              </a:rPr>
              <a:t>Installation and management cost and complexity</a:t>
            </a:r>
          </a:p>
          <a:p>
            <a:pPr eaLnBrk="1" hangingPunct="1">
              <a:defRPr/>
            </a:pPr>
            <a:r>
              <a:rPr lang="en-US" dirty="0">
                <a:solidFill>
                  <a:srgbClr val="000000"/>
                </a:solidFill>
                <a:effectLst>
                  <a:outerShdw blurRad="38100" dist="38100" dir="2700000" algn="tl">
                    <a:srgbClr val="FFFFFF"/>
                  </a:outerShdw>
                </a:effectLst>
              </a:rPr>
              <a:t>Conversion costs</a:t>
            </a:r>
          </a:p>
          <a:p>
            <a:pPr eaLnBrk="1" hangingPunct="1">
              <a:defRPr/>
            </a:pPr>
            <a:r>
              <a:rPr lang="en-US" dirty="0">
                <a:solidFill>
                  <a:srgbClr val="000000"/>
                </a:solidFill>
                <a:effectLst>
                  <a:outerShdw blurRad="38100" dist="38100" dir="2700000" algn="tl">
                    <a:srgbClr val="FFFFFF"/>
                  </a:outerShdw>
                </a:effectLst>
              </a:rPr>
              <a:t>Need for explicit backup and recovery</a:t>
            </a:r>
          </a:p>
          <a:p>
            <a:pPr eaLnBrk="1" hangingPunct="1">
              <a:defRPr/>
            </a:pPr>
            <a:r>
              <a:rPr lang="en-US" dirty="0">
                <a:solidFill>
                  <a:srgbClr val="000000"/>
                </a:solidFill>
                <a:effectLst>
                  <a:outerShdw blurRad="38100" dist="38100" dir="2700000" algn="tl">
                    <a:srgbClr val="FFFFFF"/>
                  </a:outerShdw>
                </a:effectLst>
              </a:rPr>
              <a:t>Organizational conflict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 calcmode="lin" valueType="num">
                                      <p:cBhvr additive="base">
                                        <p:cTn id="7" dur="500" fill="hold"/>
                                        <p:tgtEl>
                                          <p:spTgt spid="168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8963">
                                            <p:txEl>
                                              <p:pRg st="1" end="1"/>
                                            </p:txEl>
                                          </p:spTgt>
                                        </p:tgtEl>
                                        <p:attrNameLst>
                                          <p:attrName>style.visibility</p:attrName>
                                        </p:attrNameLst>
                                      </p:cBhvr>
                                      <p:to>
                                        <p:strVal val="visible"/>
                                      </p:to>
                                    </p:set>
                                    <p:anim calcmode="lin" valueType="num">
                                      <p:cBhvr additive="base">
                                        <p:cTn id="13" dur="500" fill="hold"/>
                                        <p:tgtEl>
                                          <p:spTgt spid="168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8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8963">
                                            <p:txEl>
                                              <p:pRg st="2" end="2"/>
                                            </p:txEl>
                                          </p:spTgt>
                                        </p:tgtEl>
                                        <p:attrNameLst>
                                          <p:attrName>style.visibility</p:attrName>
                                        </p:attrNameLst>
                                      </p:cBhvr>
                                      <p:to>
                                        <p:strVal val="visible"/>
                                      </p:to>
                                    </p:set>
                                    <p:anim calcmode="lin" valueType="num">
                                      <p:cBhvr additive="base">
                                        <p:cTn id="19" dur="500" fill="hold"/>
                                        <p:tgtEl>
                                          <p:spTgt spid="168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8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8963">
                                            <p:txEl>
                                              <p:pRg st="3" end="3"/>
                                            </p:txEl>
                                          </p:spTgt>
                                        </p:tgtEl>
                                        <p:attrNameLst>
                                          <p:attrName>style.visibility</p:attrName>
                                        </p:attrNameLst>
                                      </p:cBhvr>
                                      <p:to>
                                        <p:strVal val="visible"/>
                                      </p:to>
                                    </p:set>
                                    <p:anim calcmode="lin" valueType="num">
                                      <p:cBhvr additive="base">
                                        <p:cTn id="25" dur="500" fill="hold"/>
                                        <p:tgtEl>
                                          <p:spTgt spid="1689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8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8963">
                                            <p:txEl>
                                              <p:pRg st="4" end="4"/>
                                            </p:txEl>
                                          </p:spTgt>
                                        </p:tgtEl>
                                        <p:attrNameLst>
                                          <p:attrName>style.visibility</p:attrName>
                                        </p:attrNameLst>
                                      </p:cBhvr>
                                      <p:to>
                                        <p:strVal val="visible"/>
                                      </p:to>
                                    </p:set>
                                    <p:anim calcmode="lin" valueType="num">
                                      <p:cBhvr additive="base">
                                        <p:cTn id="31" dur="500" fill="hold"/>
                                        <p:tgtEl>
                                          <p:spTgt spid="1689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89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D712-6700-49E9-B467-BEB7A3B936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B310EB-463E-47C5-8F3E-0A2BF17BA2A3}"/>
              </a:ext>
            </a:extLst>
          </p:cNvPr>
          <p:cNvSpPr>
            <a:spLocks noGrp="1"/>
          </p:cNvSpPr>
          <p:nvPr>
            <p:ph idx="1"/>
          </p:nvPr>
        </p:nvSpPr>
        <p:spPr/>
        <p:txBody>
          <a:bodyPr/>
          <a:lstStyle/>
          <a:p>
            <a:r>
              <a:rPr lang="en-US" dirty="0"/>
              <a:t>4) A two-dimensional table of data is called a: </a:t>
            </a:r>
          </a:p>
          <a:p>
            <a:r>
              <a:rPr lang="en-US" dirty="0"/>
              <a:t>A) group. </a:t>
            </a:r>
          </a:p>
          <a:p>
            <a:r>
              <a:rPr lang="en-US" dirty="0"/>
              <a:t>B) set. </a:t>
            </a:r>
          </a:p>
          <a:p>
            <a:r>
              <a:rPr lang="en-US" dirty="0"/>
              <a:t>C) declaration. </a:t>
            </a:r>
          </a:p>
          <a:p>
            <a:r>
              <a:rPr lang="en-US" dirty="0"/>
              <a:t>D) relation. </a:t>
            </a:r>
          </a:p>
        </p:txBody>
      </p:sp>
    </p:spTree>
    <p:extLst>
      <p:ext uri="{BB962C8B-B14F-4D97-AF65-F5344CB8AC3E}">
        <p14:creationId xmlns:p14="http://schemas.microsoft.com/office/powerpoint/2010/main" val="34836742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E472-B6FB-44BE-B153-93006AD3ED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8FDBFB-C873-4A70-9998-6563091D358F}"/>
              </a:ext>
            </a:extLst>
          </p:cNvPr>
          <p:cNvSpPr>
            <a:spLocks noGrp="1"/>
          </p:cNvSpPr>
          <p:nvPr>
            <p:ph idx="1"/>
          </p:nvPr>
        </p:nvSpPr>
        <p:spPr/>
        <p:txBody>
          <a:bodyPr/>
          <a:lstStyle/>
          <a:p>
            <a:r>
              <a:rPr lang="en-US" dirty="0"/>
              <a:t>8) A primary key that consists of more than one attribute is called a: </a:t>
            </a:r>
          </a:p>
          <a:p>
            <a:r>
              <a:rPr lang="en-US" dirty="0"/>
              <a:t>A) foreign key. </a:t>
            </a:r>
          </a:p>
          <a:p>
            <a:r>
              <a:rPr lang="en-US" dirty="0"/>
              <a:t>B) composite key. </a:t>
            </a:r>
          </a:p>
          <a:p>
            <a:r>
              <a:rPr lang="en-US" dirty="0"/>
              <a:t>C) multivalued key. </a:t>
            </a:r>
          </a:p>
          <a:p>
            <a:r>
              <a:rPr lang="en-US" dirty="0"/>
              <a:t>D) cardinal key. </a:t>
            </a:r>
          </a:p>
          <a:p>
            <a:endParaRPr lang="en-US" dirty="0"/>
          </a:p>
        </p:txBody>
      </p:sp>
    </p:spTree>
    <p:extLst>
      <p:ext uri="{BB962C8B-B14F-4D97-AF65-F5344CB8AC3E}">
        <p14:creationId xmlns:p14="http://schemas.microsoft.com/office/powerpoint/2010/main" val="2470801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2F1D-533E-4A61-9AB5-4325F56027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6825A5-F30C-4232-8B83-80B586697361}"/>
              </a:ext>
            </a:extLst>
          </p:cNvPr>
          <p:cNvSpPr>
            <a:spLocks noGrp="1"/>
          </p:cNvSpPr>
          <p:nvPr>
            <p:ph idx="1"/>
          </p:nvPr>
        </p:nvSpPr>
        <p:spPr/>
        <p:txBody>
          <a:bodyPr/>
          <a:lstStyle/>
          <a:p>
            <a:r>
              <a:rPr lang="en-US" dirty="0"/>
              <a:t>17) Which of the following are anomalies that can be caused by redundancies in tables? </a:t>
            </a:r>
          </a:p>
          <a:p>
            <a:r>
              <a:rPr lang="en-US" dirty="0"/>
              <a:t>A) Insertion </a:t>
            </a:r>
          </a:p>
          <a:p>
            <a:r>
              <a:rPr lang="en-US" dirty="0"/>
              <a:t>B) Deletion </a:t>
            </a:r>
          </a:p>
          <a:p>
            <a:r>
              <a:rPr lang="en-US" dirty="0"/>
              <a:t>C) Modification </a:t>
            </a:r>
          </a:p>
          <a:p>
            <a:r>
              <a:rPr lang="en-US" dirty="0"/>
              <a:t>D) All of the above </a:t>
            </a:r>
          </a:p>
          <a:p>
            <a:endParaRPr lang="en-US" dirty="0"/>
          </a:p>
        </p:txBody>
      </p:sp>
    </p:spTree>
    <p:extLst>
      <p:ext uri="{BB962C8B-B14F-4D97-AF65-F5344CB8AC3E}">
        <p14:creationId xmlns:p14="http://schemas.microsoft.com/office/powerpoint/2010/main" val="27688972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8CE3-C3AB-46BA-B534-6FC8B560E4AE}"/>
              </a:ext>
            </a:extLst>
          </p:cNvPr>
          <p:cNvSpPr>
            <a:spLocks noGrp="1"/>
          </p:cNvSpPr>
          <p:nvPr>
            <p:ph type="title"/>
          </p:nvPr>
        </p:nvSpPr>
        <p:spPr/>
        <p:txBody>
          <a:bodyPr/>
          <a:lstStyle/>
          <a:p>
            <a:r>
              <a:rPr lang="en-US" dirty="0"/>
              <a:t>True of False</a:t>
            </a:r>
          </a:p>
        </p:txBody>
      </p:sp>
      <p:sp>
        <p:nvSpPr>
          <p:cNvPr id="3" name="Content Placeholder 2">
            <a:extLst>
              <a:ext uri="{FF2B5EF4-FFF2-40B4-BE49-F238E27FC236}">
                <a16:creationId xmlns:a16="http://schemas.microsoft.com/office/drawing/2014/main" id="{E3E1685C-A986-4D6C-8C9F-4545DBD944B3}"/>
              </a:ext>
            </a:extLst>
          </p:cNvPr>
          <p:cNvSpPr>
            <a:spLocks noGrp="1"/>
          </p:cNvSpPr>
          <p:nvPr>
            <p:ph idx="1"/>
          </p:nvPr>
        </p:nvSpPr>
        <p:spPr/>
        <p:txBody>
          <a:bodyPr/>
          <a:lstStyle/>
          <a:p>
            <a:r>
              <a:rPr lang="en-US" dirty="0"/>
              <a:t>59) A cascading delete removes all records in other tables associated with the record to be deleted. </a:t>
            </a:r>
          </a:p>
          <a:p>
            <a:endParaRPr lang="en-US" dirty="0"/>
          </a:p>
        </p:txBody>
      </p:sp>
    </p:spTree>
    <p:extLst>
      <p:ext uri="{BB962C8B-B14F-4D97-AF65-F5344CB8AC3E}">
        <p14:creationId xmlns:p14="http://schemas.microsoft.com/office/powerpoint/2010/main" val="37683519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15F5-98EB-4F71-A6C8-0E0FEDCC66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1177BD-C011-4284-9822-7B2FEE7C8C75}"/>
              </a:ext>
            </a:extLst>
          </p:cNvPr>
          <p:cNvSpPr>
            <a:spLocks noGrp="1"/>
          </p:cNvSpPr>
          <p:nvPr>
            <p:ph idx="1"/>
          </p:nvPr>
        </p:nvSpPr>
        <p:spPr/>
        <p:txBody>
          <a:bodyPr>
            <a:normAutofit/>
          </a:bodyPr>
          <a:lstStyle/>
          <a:p>
            <a:r>
              <a:rPr lang="en-US" dirty="0"/>
              <a:t>18) The subtype discriminator is a composite attribute when there is a(n):</a:t>
            </a:r>
          </a:p>
          <a:p>
            <a:r>
              <a:rPr lang="en-US" dirty="0"/>
              <a:t>A) overlap rule.</a:t>
            </a:r>
          </a:p>
          <a:p>
            <a:r>
              <a:rPr lang="en-US" dirty="0"/>
              <a:t>B) disjoint rule.</a:t>
            </a:r>
          </a:p>
          <a:p>
            <a:r>
              <a:rPr lang="en-US" dirty="0"/>
              <a:t>C) partial specialization.</a:t>
            </a:r>
          </a:p>
          <a:p>
            <a:r>
              <a:rPr lang="en-US" dirty="0"/>
              <a:t>D) full specialization.</a:t>
            </a:r>
          </a:p>
        </p:txBody>
      </p:sp>
    </p:spTree>
    <p:extLst>
      <p:ext uri="{BB962C8B-B14F-4D97-AF65-F5344CB8AC3E}">
        <p14:creationId xmlns:p14="http://schemas.microsoft.com/office/powerpoint/2010/main" val="12931453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BFB0-A63B-451C-9E3D-EACA4F48C1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33644D-43E5-4EE3-959E-6B11A3EAF305}"/>
              </a:ext>
            </a:extLst>
          </p:cNvPr>
          <p:cNvSpPr>
            <a:spLocks noGrp="1"/>
          </p:cNvSpPr>
          <p:nvPr>
            <p:ph idx="1"/>
          </p:nvPr>
        </p:nvSpPr>
        <p:spPr/>
        <p:txBody>
          <a:bodyPr>
            <a:normAutofit/>
          </a:bodyPr>
          <a:lstStyle/>
          <a:p>
            <a:r>
              <a:rPr lang="en-US" dirty="0"/>
              <a:t>20) In a supertype/subtype hierarchy, subtypes that are lower in the hierarchy inherit attributes from not only their immediate supertype but from all ________ in the hierarchy.</a:t>
            </a:r>
          </a:p>
          <a:p>
            <a:r>
              <a:rPr lang="en-US" dirty="0"/>
              <a:t>A) subtypes</a:t>
            </a:r>
          </a:p>
          <a:p>
            <a:r>
              <a:rPr lang="en-US" dirty="0"/>
              <a:t>B) supertypes</a:t>
            </a:r>
          </a:p>
          <a:p>
            <a:r>
              <a:rPr lang="en-US" dirty="0"/>
              <a:t>C) constraints</a:t>
            </a:r>
          </a:p>
          <a:p>
            <a:r>
              <a:rPr lang="en-US" dirty="0"/>
              <a:t>D) dimensions</a:t>
            </a:r>
          </a:p>
          <a:p>
            <a:endParaRPr lang="en-US" dirty="0"/>
          </a:p>
        </p:txBody>
      </p:sp>
    </p:spTree>
    <p:extLst>
      <p:ext uri="{BB962C8B-B14F-4D97-AF65-F5344CB8AC3E}">
        <p14:creationId xmlns:p14="http://schemas.microsoft.com/office/powerpoint/2010/main" val="16300806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4844-21F8-455D-8B5F-7DEC2D2CE329}"/>
              </a:ext>
            </a:extLst>
          </p:cNvPr>
          <p:cNvSpPr>
            <a:spLocks noGrp="1"/>
          </p:cNvSpPr>
          <p:nvPr>
            <p:ph type="title"/>
          </p:nvPr>
        </p:nvSpPr>
        <p:spPr/>
        <p:txBody>
          <a:bodyPr/>
          <a:lstStyle/>
          <a:p>
            <a:r>
              <a:rPr lang="en-US" dirty="0"/>
              <a:t>True or False</a:t>
            </a:r>
          </a:p>
        </p:txBody>
      </p:sp>
      <p:sp>
        <p:nvSpPr>
          <p:cNvPr id="3" name="Content Placeholder 2">
            <a:extLst>
              <a:ext uri="{FF2B5EF4-FFF2-40B4-BE49-F238E27FC236}">
                <a16:creationId xmlns:a16="http://schemas.microsoft.com/office/drawing/2014/main" id="{86A2DF47-3470-4323-8BA5-53FF8B67D729}"/>
              </a:ext>
            </a:extLst>
          </p:cNvPr>
          <p:cNvSpPr>
            <a:spLocks noGrp="1"/>
          </p:cNvSpPr>
          <p:nvPr>
            <p:ph idx="1"/>
          </p:nvPr>
        </p:nvSpPr>
        <p:spPr/>
        <p:txBody>
          <a:bodyPr/>
          <a:lstStyle/>
          <a:p>
            <a:r>
              <a:rPr lang="en-US" dirty="0"/>
              <a:t>36) A completeness constraint may specify that each entity of the supertype must be a member of some subtype in the relationship. </a:t>
            </a:r>
          </a:p>
          <a:p>
            <a:endParaRPr lang="en-US" dirty="0"/>
          </a:p>
        </p:txBody>
      </p:sp>
    </p:spTree>
    <p:extLst>
      <p:ext uri="{BB962C8B-B14F-4D97-AF65-F5344CB8AC3E}">
        <p14:creationId xmlns:p14="http://schemas.microsoft.com/office/powerpoint/2010/main" val="1852323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AB85-FF00-4458-BF89-CB8DABDDD6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08836E-F1E6-464E-8D14-614BE4530D23}"/>
              </a:ext>
            </a:extLst>
          </p:cNvPr>
          <p:cNvSpPr>
            <a:spLocks noGrp="1"/>
          </p:cNvSpPr>
          <p:nvPr>
            <p:ph idx="1"/>
          </p:nvPr>
        </p:nvSpPr>
        <p:spPr/>
        <p:txBody>
          <a:bodyPr>
            <a:normAutofit/>
          </a:bodyPr>
          <a:lstStyle/>
          <a:p>
            <a:pPr marL="0" indent="0">
              <a:buNone/>
            </a:pPr>
            <a:endParaRPr lang="en-US" dirty="0"/>
          </a:p>
          <a:p>
            <a:r>
              <a:rPr lang="en-US" dirty="0"/>
              <a:t>10) In which data model would a </a:t>
            </a:r>
            <a:r>
              <a:rPr lang="en-US"/>
              <a:t>code TABLE </a:t>
            </a:r>
            <a:r>
              <a:rPr lang="en-US" dirty="0"/>
              <a:t>appear? </a:t>
            </a:r>
          </a:p>
          <a:p>
            <a:r>
              <a:rPr lang="en-US" dirty="0"/>
              <a:t>A) Conceptual </a:t>
            </a:r>
          </a:p>
          <a:p>
            <a:r>
              <a:rPr lang="en-US" dirty="0"/>
              <a:t>B) Logical </a:t>
            </a:r>
          </a:p>
          <a:p>
            <a:r>
              <a:rPr lang="en-US" dirty="0"/>
              <a:t>C) Physical </a:t>
            </a:r>
          </a:p>
          <a:p>
            <a:r>
              <a:rPr lang="en-US" dirty="0"/>
              <a:t>D) Data layout </a:t>
            </a:r>
          </a:p>
          <a:p>
            <a:endParaRPr lang="en-US" dirty="0"/>
          </a:p>
        </p:txBody>
      </p:sp>
    </p:spTree>
    <p:extLst>
      <p:ext uri="{BB962C8B-B14F-4D97-AF65-F5344CB8AC3E}">
        <p14:creationId xmlns:p14="http://schemas.microsoft.com/office/powerpoint/2010/main" val="382650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483A-2C82-4912-BAE2-8E7369DE51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E23C3F-518E-4147-A3FF-67A4FDE7944A}"/>
              </a:ext>
            </a:extLst>
          </p:cNvPr>
          <p:cNvSpPr>
            <a:spLocks noGrp="1"/>
          </p:cNvSpPr>
          <p:nvPr>
            <p:ph idx="1"/>
          </p:nvPr>
        </p:nvSpPr>
        <p:spPr/>
        <p:txBody>
          <a:bodyPr>
            <a:normAutofit/>
          </a:bodyPr>
          <a:lstStyle/>
          <a:p>
            <a:r>
              <a:rPr lang="en-US" dirty="0"/>
              <a:t>16) Distributing the rows of data into separate files is called: </a:t>
            </a:r>
          </a:p>
          <a:p>
            <a:r>
              <a:rPr lang="en-US" dirty="0"/>
              <a:t>A) normalization. </a:t>
            </a:r>
          </a:p>
          <a:p>
            <a:r>
              <a:rPr lang="en-US" dirty="0"/>
              <a:t>B) horizontal partitioning. </a:t>
            </a:r>
          </a:p>
          <a:p>
            <a:r>
              <a:rPr lang="en-US" dirty="0"/>
              <a:t>C) vertical partitioning. </a:t>
            </a:r>
          </a:p>
          <a:p>
            <a:r>
              <a:rPr lang="en-US" dirty="0"/>
              <a:t>D) file allocation. </a:t>
            </a:r>
          </a:p>
          <a:p>
            <a:endParaRPr lang="en-US" dirty="0"/>
          </a:p>
        </p:txBody>
      </p:sp>
    </p:spTree>
    <p:extLst>
      <p:ext uri="{BB962C8B-B14F-4D97-AF65-F5344CB8AC3E}">
        <p14:creationId xmlns:p14="http://schemas.microsoft.com/office/powerpoint/2010/main" val="7342031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7F6C-A75D-4F62-8407-58A8C144C3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D55A17-ED4D-446D-8C19-181E96FADF56}"/>
              </a:ext>
            </a:extLst>
          </p:cNvPr>
          <p:cNvSpPr>
            <a:spLocks noGrp="1"/>
          </p:cNvSpPr>
          <p:nvPr>
            <p:ph idx="1"/>
          </p:nvPr>
        </p:nvSpPr>
        <p:spPr/>
        <p:txBody>
          <a:bodyPr>
            <a:normAutofit/>
          </a:bodyPr>
          <a:lstStyle/>
          <a:p>
            <a:r>
              <a:rPr lang="en-US" dirty="0"/>
              <a:t>37) A rule of thumb for choosing indexes is to: </a:t>
            </a:r>
          </a:p>
          <a:p>
            <a:r>
              <a:rPr lang="en-US" dirty="0"/>
              <a:t>A) be careful indexing attributes that may be null. </a:t>
            </a:r>
          </a:p>
          <a:p>
            <a:r>
              <a:rPr lang="en-US" dirty="0"/>
              <a:t>B) index each primary key of each table. </a:t>
            </a:r>
          </a:p>
          <a:p>
            <a:r>
              <a:rPr lang="en-US" dirty="0"/>
              <a:t>C) use an index when there is variety in attribute values. </a:t>
            </a:r>
          </a:p>
          <a:p>
            <a:r>
              <a:rPr lang="en-US" dirty="0"/>
              <a:t>D) all of the above. </a:t>
            </a:r>
          </a:p>
          <a:p>
            <a:endParaRPr lang="en-US" dirty="0"/>
          </a:p>
          <a:p>
            <a:endParaRPr lang="en-US" dirty="0"/>
          </a:p>
        </p:txBody>
      </p:sp>
    </p:spTree>
    <p:extLst>
      <p:ext uri="{BB962C8B-B14F-4D97-AF65-F5344CB8AC3E}">
        <p14:creationId xmlns:p14="http://schemas.microsoft.com/office/powerpoint/2010/main" val="166064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7F75-B2DD-4B96-8510-5FFB5FF6F25E}"/>
              </a:ext>
            </a:extLst>
          </p:cNvPr>
          <p:cNvSpPr>
            <a:spLocks noGrp="1"/>
          </p:cNvSpPr>
          <p:nvPr>
            <p:ph type="title"/>
          </p:nvPr>
        </p:nvSpPr>
        <p:spPr/>
        <p:txBody>
          <a:bodyPr/>
          <a:lstStyle/>
          <a:p>
            <a:pPr>
              <a:defRPr/>
            </a:pPr>
            <a:r>
              <a:rPr lang="en-US" dirty="0"/>
              <a:t>Founder of DBMS</a:t>
            </a:r>
          </a:p>
        </p:txBody>
      </p:sp>
      <p:pic>
        <p:nvPicPr>
          <p:cNvPr id="118787" name="Content Placeholder 4">
            <a:extLst>
              <a:ext uri="{FF2B5EF4-FFF2-40B4-BE49-F238E27FC236}">
                <a16:creationId xmlns:a16="http://schemas.microsoft.com/office/drawing/2014/main" id="{9E61DFBB-587D-4514-8E66-6BAF74115B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98676" y="1616075"/>
            <a:ext cx="2874963" cy="4114800"/>
          </a:xfrm>
        </p:spPr>
      </p:pic>
      <p:sp>
        <p:nvSpPr>
          <p:cNvPr id="4" name="Slide Number Placeholder 3">
            <a:extLst>
              <a:ext uri="{FF2B5EF4-FFF2-40B4-BE49-F238E27FC236}">
                <a16:creationId xmlns:a16="http://schemas.microsoft.com/office/drawing/2014/main" id="{BAADA217-628E-446C-ADA3-16CC6C0D0583}"/>
              </a:ext>
            </a:extLst>
          </p:cNvPr>
          <p:cNvSpPr>
            <a:spLocks noGrp="1"/>
          </p:cNvSpPr>
          <p:nvPr>
            <p:ph type="sldNum" sz="quarter" idx="10"/>
          </p:nvPr>
        </p:nvSpPr>
        <p:spPr/>
        <p:txBody>
          <a:bodyPr/>
          <a:lstStyle/>
          <a:p>
            <a:pPr>
              <a:defRPr/>
            </a:pPr>
            <a:fld id="{14703D9C-231F-472B-9C1C-CF249C8CEEB1}"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0B0A-AAE1-49F9-B5E1-F313220629E5}"/>
              </a:ext>
            </a:extLst>
          </p:cNvPr>
          <p:cNvSpPr>
            <a:spLocks noGrp="1"/>
          </p:cNvSpPr>
          <p:nvPr>
            <p:ph type="ctrTitle"/>
          </p:nvPr>
        </p:nvSpPr>
        <p:spPr/>
        <p:txBody>
          <a:bodyPr/>
          <a:lstStyle/>
          <a:p>
            <a:r>
              <a:rPr lang="en-US" dirty="0"/>
              <a:t>Chapter 2: Data Modeling in the Organization</a:t>
            </a:r>
          </a:p>
        </p:txBody>
      </p:sp>
      <p:sp>
        <p:nvSpPr>
          <p:cNvPr id="3" name="Subtitle 2">
            <a:extLst>
              <a:ext uri="{FF2B5EF4-FFF2-40B4-BE49-F238E27FC236}">
                <a16:creationId xmlns:a16="http://schemas.microsoft.com/office/drawing/2014/main" id="{7E381BC0-3DCC-40C0-819C-3A16D9B1EA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2987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4930</Words>
  <Application>Microsoft Office PowerPoint</Application>
  <PresentationFormat>Widescreen</PresentationFormat>
  <Paragraphs>684</Paragraphs>
  <Slides>79</Slides>
  <Notes>66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vt:lpstr>
      <vt:lpstr>Calibri</vt:lpstr>
      <vt:lpstr>Calibri Light</vt:lpstr>
      <vt:lpstr>Consolas</vt:lpstr>
      <vt:lpstr>Tahoma</vt:lpstr>
      <vt:lpstr>Times New Roman</vt:lpstr>
      <vt:lpstr>Wingdings</vt:lpstr>
      <vt:lpstr>Office Theme</vt:lpstr>
      <vt:lpstr>Mid Term Review  </vt:lpstr>
      <vt:lpstr>Mid Term Format</vt:lpstr>
      <vt:lpstr>Exam Topics</vt:lpstr>
      <vt:lpstr> Chapter 1: The Database Environment and Development Process </vt:lpstr>
      <vt:lpstr>Definitions</vt:lpstr>
      <vt:lpstr>Advantages of the Database Approach</vt:lpstr>
      <vt:lpstr>Costs and Risks of the Database Approach</vt:lpstr>
      <vt:lpstr>Founder of DBMS</vt:lpstr>
      <vt:lpstr>Chapter 2: Data Modeling in the Organization</vt:lpstr>
      <vt:lpstr>Business Rules</vt:lpstr>
      <vt:lpstr>A Good Business Rule Is:</vt:lpstr>
      <vt:lpstr>PowerPoint Presentation</vt:lpstr>
      <vt:lpstr>Attributes</vt:lpstr>
      <vt:lpstr>PowerPoint Presentation</vt:lpstr>
      <vt:lpstr>PowerPoint Presentation</vt:lpstr>
      <vt:lpstr>PowerPoint Presentation</vt:lpstr>
      <vt:lpstr>PowerPoint Presentation</vt:lpstr>
      <vt:lpstr>Chapter 3: Enhanced Data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Logical Database Design and the Relational Model </vt:lpstr>
      <vt:lpstr>Components of Relational Model</vt:lpstr>
      <vt:lpstr>Integrity Constraints</vt:lpstr>
      <vt:lpstr>Integrity Constraints</vt:lpstr>
      <vt:lpstr>Data Normalization</vt:lpstr>
      <vt:lpstr>Well-Structured Relations</vt:lpstr>
      <vt:lpstr>PowerPoint Presentation</vt:lpstr>
      <vt:lpstr>Rules for Indexes</vt:lpstr>
      <vt:lpstr>Chapter 5: Physical Database Design and Performance </vt:lpstr>
      <vt:lpstr>Critical Decisions for Physical Design</vt:lpstr>
      <vt:lpstr>Choosing Data Types </vt:lpstr>
      <vt:lpstr>Field Data Integrity</vt:lpstr>
      <vt:lpstr>Designing Physical Database Files</vt:lpstr>
      <vt:lpstr>File Organizations</vt:lpstr>
      <vt:lpstr>Denormalization</vt:lpstr>
      <vt:lpstr>Methods to improve performance</vt:lpstr>
      <vt:lpstr>SYNTAX to create index </vt:lpstr>
      <vt:lpstr>Chapter 6: Introduction to SQL</vt:lpstr>
      <vt:lpstr>DDL, DML, DCL, and the database development process </vt:lpstr>
      <vt:lpstr>CREATE TABLE</vt:lpstr>
      <vt:lpstr>Changing Tables</vt:lpstr>
      <vt:lpstr>Creating Tables with Identity Columns</vt:lpstr>
      <vt:lpstr>ALTER TABLE</vt:lpstr>
      <vt:lpstr>Removing Tables</vt:lpstr>
      <vt:lpstr>INSERT Statement</vt:lpstr>
      <vt:lpstr>Delete Statement</vt:lpstr>
      <vt:lpstr>Delete Statement</vt:lpstr>
      <vt:lpstr>Update Statement </vt:lpstr>
      <vt:lpstr>SELECT Statement</vt:lpstr>
      <vt:lpstr>SELECT Example</vt:lpstr>
      <vt:lpstr>SELECT Example Using Alias</vt:lpstr>
      <vt:lpstr>SELECT Example  Using a Function</vt:lpstr>
      <vt:lpstr>SELECT Example –  Sorting Results with the ORDER BY Clause</vt:lpstr>
      <vt:lpstr>Aggregate Function syntax</vt:lpstr>
      <vt:lpstr>Aggregate Functions</vt:lpstr>
      <vt:lpstr>SELECT Example–  Categorizing Results Using the GROUP BY Clause</vt:lpstr>
      <vt:lpstr>SELECT Example–  Qualifying Results by Categories  Using the HAVING Clause</vt:lpstr>
      <vt:lpstr>SELECT DISTINCT</vt:lpstr>
      <vt:lpstr>SELECT DISTINCT in Aggregate Function</vt:lpstr>
      <vt:lpstr>Using and Defining Views</vt:lpstr>
      <vt:lpstr>Questions</vt:lpstr>
      <vt:lpstr>PowerPoint Presentation</vt:lpstr>
      <vt:lpstr>PowerPoint Presentation</vt:lpstr>
      <vt:lpstr>PowerPoint Presentation</vt:lpstr>
      <vt:lpstr>True of False</vt:lpstr>
      <vt:lpstr>PowerPoint Presentation</vt:lpstr>
      <vt:lpstr>PowerPoint Presentation</vt:lpstr>
      <vt:lpstr>True or False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Review  </dc:title>
  <dc:creator>Manuel Montrond</dc:creator>
  <cp:lastModifiedBy>Manuel Montrond</cp:lastModifiedBy>
  <cp:revision>26</cp:revision>
  <dcterms:created xsi:type="dcterms:W3CDTF">2019-04-09T13:05:15Z</dcterms:created>
  <dcterms:modified xsi:type="dcterms:W3CDTF">2020-02-19T17:09:44Z</dcterms:modified>
</cp:coreProperties>
</file>