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74" r:id="rId2"/>
    <p:sldId id="359" r:id="rId3"/>
    <p:sldId id="377" r:id="rId4"/>
    <p:sldId id="315" r:id="rId5"/>
    <p:sldId id="361" r:id="rId6"/>
    <p:sldId id="362" r:id="rId7"/>
    <p:sldId id="375" r:id="rId8"/>
    <p:sldId id="363" r:id="rId9"/>
    <p:sldId id="360" r:id="rId10"/>
    <p:sldId id="316" r:id="rId11"/>
    <p:sldId id="317" r:id="rId12"/>
    <p:sldId id="347" r:id="rId13"/>
    <p:sldId id="318" r:id="rId14"/>
    <p:sldId id="319" r:id="rId15"/>
    <p:sldId id="320" r:id="rId16"/>
    <p:sldId id="321" r:id="rId17"/>
    <p:sldId id="364" r:id="rId18"/>
    <p:sldId id="365" r:id="rId19"/>
    <p:sldId id="366" r:id="rId20"/>
    <p:sldId id="324" r:id="rId21"/>
    <p:sldId id="376" r:id="rId22"/>
    <p:sldId id="323" r:id="rId23"/>
    <p:sldId id="349" r:id="rId24"/>
    <p:sldId id="367" r:id="rId25"/>
    <p:sldId id="353" r:id="rId26"/>
    <p:sldId id="368" r:id="rId27"/>
    <p:sldId id="369" r:id="rId28"/>
    <p:sldId id="370" r:id="rId29"/>
    <p:sldId id="354" r:id="rId30"/>
    <p:sldId id="322" r:id="rId31"/>
    <p:sldId id="325" r:id="rId32"/>
    <p:sldId id="326" r:id="rId33"/>
    <p:sldId id="358" r:id="rId34"/>
    <p:sldId id="338" r:id="rId35"/>
    <p:sldId id="339" r:id="rId36"/>
    <p:sldId id="342" r:id="rId37"/>
    <p:sldId id="34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347B5-0BE5-4E43-9871-7A7E7787F622}" v="119" dt="2020-02-20T01:05:39.392"/>
    <p1510:client id="{B2B58B3D-034A-4127-A6E4-69D808CBBE6A}" v="11" dt="2020-02-20T02:24:52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153" autoAdjust="0"/>
  </p:normalViewPr>
  <p:slideViewPr>
    <p:cSldViewPr snapToGrid="0">
      <p:cViewPr varScale="1">
        <p:scale>
          <a:sx n="51" d="100"/>
          <a:sy n="51" d="100"/>
        </p:scale>
        <p:origin x="1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Montrond" userId="3d746ec0db3500e1" providerId="LiveId" clId="{B2B58B3D-034A-4127-A6E4-69D808CBBE6A}"/>
    <pc:docChg chg="modSld">
      <pc:chgData name="Manuel Montrond" userId="3d746ec0db3500e1" providerId="LiveId" clId="{B2B58B3D-034A-4127-A6E4-69D808CBBE6A}" dt="2020-02-20T02:24:52.261" v="10" actId="20577"/>
      <pc:docMkLst>
        <pc:docMk/>
      </pc:docMkLst>
      <pc:sldChg chg="modSp">
        <pc:chgData name="Manuel Montrond" userId="3d746ec0db3500e1" providerId="LiveId" clId="{B2B58B3D-034A-4127-A6E4-69D808CBBE6A}" dt="2020-02-20T02:24:52.261" v="10" actId="20577"/>
        <pc:sldMkLst>
          <pc:docMk/>
          <pc:sldMk cId="3216019596" sldId="377"/>
        </pc:sldMkLst>
        <pc:spChg chg="mod">
          <ac:chgData name="Manuel Montrond" userId="3d746ec0db3500e1" providerId="LiveId" clId="{B2B58B3D-034A-4127-A6E4-69D808CBBE6A}" dt="2020-02-20T02:24:52.261" v="10" actId="20577"/>
          <ac:spMkLst>
            <pc:docMk/>
            <pc:sldMk cId="3216019596" sldId="377"/>
            <ac:spMk id="3" creationId="{1E96E59C-5F69-4317-A48B-B0B29505A454}"/>
          </ac:spMkLst>
        </pc:spChg>
      </pc:sldChg>
    </pc:docChg>
  </pc:docChgLst>
  <pc:docChgLst>
    <pc:chgData name="Manuel Montrond" userId="3d746ec0db3500e1" providerId="LiveId" clId="{D54100D0-4365-4F19-B0E9-D396B9091336}"/>
    <pc:docChg chg="delSld modSld">
      <pc:chgData name="Manuel Montrond" userId="3d746ec0db3500e1" providerId="LiveId" clId="{D54100D0-4365-4F19-B0E9-D396B9091336}" dt="2020-02-18T00:13:44.604" v="3" actId="20577"/>
      <pc:docMkLst>
        <pc:docMk/>
      </pc:docMkLst>
      <pc:sldChg chg="modNotesTx">
        <pc:chgData name="Manuel Montrond" userId="3d746ec0db3500e1" providerId="LiveId" clId="{D54100D0-4365-4F19-B0E9-D396B9091336}" dt="2020-02-18T00:13:44.604" v="3" actId="20577"/>
        <pc:sldMkLst>
          <pc:docMk/>
          <pc:sldMk cId="0" sldId="314"/>
        </pc:sldMkLst>
      </pc:sldChg>
      <pc:sldChg chg="del">
        <pc:chgData name="Manuel Montrond" userId="3d746ec0db3500e1" providerId="LiveId" clId="{D54100D0-4365-4F19-B0E9-D396B9091336}" dt="2020-02-18T00:13:18.299" v="2" actId="47"/>
        <pc:sldMkLst>
          <pc:docMk/>
          <pc:sldMk cId="0" sldId="371"/>
        </pc:sldMkLst>
      </pc:sldChg>
      <pc:sldChg chg="del">
        <pc:chgData name="Manuel Montrond" userId="3d746ec0db3500e1" providerId="LiveId" clId="{D54100D0-4365-4F19-B0E9-D396B9091336}" dt="2020-02-18T00:13:15.385" v="1" actId="47"/>
        <pc:sldMkLst>
          <pc:docMk/>
          <pc:sldMk cId="0" sldId="372"/>
        </pc:sldMkLst>
      </pc:sldChg>
      <pc:sldChg chg="modNotesTx">
        <pc:chgData name="Manuel Montrond" userId="3d746ec0db3500e1" providerId="LiveId" clId="{D54100D0-4365-4F19-B0E9-D396B9091336}" dt="2020-02-18T00:12:47.616" v="0" actId="6549"/>
        <pc:sldMkLst>
          <pc:docMk/>
          <pc:sldMk cId="0" sldId="374"/>
        </pc:sldMkLst>
      </pc:sldChg>
    </pc:docChg>
  </pc:docChgLst>
  <pc:docChgLst>
    <pc:chgData name="Manuel Montrond" userId="3d746ec0db3500e1" providerId="LiveId" clId="{71812DE9-A7D1-44F0-B6D0-CCAB35D4D8EE}"/>
    <pc:docChg chg="undo custSel addSld delSld modSld">
      <pc:chgData name="Manuel Montrond" userId="3d746ec0db3500e1" providerId="LiveId" clId="{71812DE9-A7D1-44F0-B6D0-CCAB35D4D8EE}" dt="2020-02-09T15:39:38.242" v="72" actId="14100"/>
      <pc:docMkLst>
        <pc:docMk/>
      </pc:docMkLst>
      <pc:sldChg chg="add del">
        <pc:chgData name="Manuel Montrond" userId="3d746ec0db3500e1" providerId="LiveId" clId="{71812DE9-A7D1-44F0-B6D0-CCAB35D4D8EE}" dt="2020-02-09T15:29:39.049" v="10" actId="47"/>
        <pc:sldMkLst>
          <pc:docMk/>
          <pc:sldMk cId="2532564921" sldId="256"/>
        </pc:sldMkLst>
      </pc:sldChg>
      <pc:sldChg chg="modSp add del">
        <pc:chgData name="Manuel Montrond" userId="3d746ec0db3500e1" providerId="LiveId" clId="{71812DE9-A7D1-44F0-B6D0-CCAB35D4D8EE}" dt="2020-02-09T15:29:47.531" v="12" actId="47"/>
        <pc:sldMkLst>
          <pc:docMk/>
          <pc:sldMk cId="0" sldId="257"/>
        </pc:sldMkLst>
        <pc:spChg chg="mod">
          <ac:chgData name="Manuel Montrond" userId="3d746ec0db3500e1" providerId="LiveId" clId="{71812DE9-A7D1-44F0-B6D0-CCAB35D4D8EE}" dt="2020-02-09T15:29:11.097" v="2" actId="27636"/>
          <ac:spMkLst>
            <pc:docMk/>
            <pc:sldMk cId="0" sldId="257"/>
            <ac:spMk id="4098" creationId="{53C189F8-6A04-4998-AE5C-21AFFAA9D604}"/>
          </ac:spMkLst>
        </pc:spChg>
        <pc:spChg chg="mod">
          <ac:chgData name="Manuel Montrond" userId="3d746ec0db3500e1" providerId="LiveId" clId="{71812DE9-A7D1-44F0-B6D0-CCAB35D4D8EE}" dt="2020-02-09T15:29:11.114" v="3" actId="27636"/>
          <ac:spMkLst>
            <pc:docMk/>
            <pc:sldMk cId="0" sldId="257"/>
            <ac:spMk id="4099" creationId="{DBE5C7C3-BD38-40DC-800B-0E41BD2B7FE0}"/>
          </ac:spMkLst>
        </pc:spChg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291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292"/>
        </pc:sldMkLst>
      </pc:sldChg>
      <pc:sldChg chg="modSp add">
        <pc:chgData name="Manuel Montrond" userId="3d746ec0db3500e1" providerId="LiveId" clId="{71812DE9-A7D1-44F0-B6D0-CCAB35D4D8EE}" dt="2020-02-09T15:35:13.371" v="57" actId="14100"/>
        <pc:sldMkLst>
          <pc:docMk/>
          <pc:sldMk cId="0" sldId="293"/>
        </pc:sldMkLst>
        <pc:spChg chg="mod">
          <ac:chgData name="Manuel Montrond" userId="3d746ec0db3500e1" providerId="LiveId" clId="{71812DE9-A7D1-44F0-B6D0-CCAB35D4D8EE}" dt="2020-02-09T15:35:10.291" v="56" actId="14100"/>
          <ac:spMkLst>
            <pc:docMk/>
            <pc:sldMk cId="0" sldId="293"/>
            <ac:spMk id="273410" creationId="{FB8B3985-28B8-47CF-B8B0-3D09947C5EE3}"/>
          </ac:spMkLst>
        </pc:spChg>
        <pc:spChg chg="mod">
          <ac:chgData name="Manuel Montrond" userId="3d746ec0db3500e1" providerId="LiveId" clId="{71812DE9-A7D1-44F0-B6D0-CCAB35D4D8EE}" dt="2020-02-09T15:35:13.371" v="57" actId="14100"/>
          <ac:spMkLst>
            <pc:docMk/>
            <pc:sldMk cId="0" sldId="293"/>
            <ac:spMk id="273411" creationId="{7F0B5561-0515-4A30-84A7-4F9E39DC97C4}"/>
          </ac:spMkLst>
        </pc:spChg>
      </pc:sldChg>
      <pc:sldChg chg="addSp delSp modSp add">
        <pc:chgData name="Manuel Montrond" userId="3d746ec0db3500e1" providerId="LiveId" clId="{71812DE9-A7D1-44F0-B6D0-CCAB35D4D8EE}" dt="2020-02-09T15:35:46.874" v="61" actId="1076"/>
        <pc:sldMkLst>
          <pc:docMk/>
          <pc:sldMk cId="0" sldId="294"/>
        </pc:sldMkLst>
        <pc:picChg chg="add mod">
          <ac:chgData name="Manuel Montrond" userId="3d746ec0db3500e1" providerId="LiveId" clId="{71812DE9-A7D1-44F0-B6D0-CCAB35D4D8EE}" dt="2020-02-09T15:35:46.874" v="61" actId="1076"/>
          <ac:picMkLst>
            <pc:docMk/>
            <pc:sldMk cId="0" sldId="294"/>
            <ac:picMk id="5" creationId="{18A429EB-460C-4973-B967-5499487E005A}"/>
          </ac:picMkLst>
        </pc:picChg>
        <pc:picChg chg="del">
          <ac:chgData name="Manuel Montrond" userId="3d746ec0db3500e1" providerId="LiveId" clId="{71812DE9-A7D1-44F0-B6D0-CCAB35D4D8EE}" dt="2020-02-09T15:35:36.763" v="58" actId="478"/>
          <ac:picMkLst>
            <pc:docMk/>
            <pc:sldMk cId="0" sldId="294"/>
            <ac:picMk id="20484" creationId="{A61C78C1-27A6-4379-859F-593B7DEBD05F}"/>
          </ac:picMkLst>
        </pc:picChg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295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296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297"/>
        </pc:sldMkLst>
      </pc:sldChg>
      <pc:sldChg chg="delSp modSp add">
        <pc:chgData name="Manuel Montrond" userId="3d746ec0db3500e1" providerId="LiveId" clId="{71812DE9-A7D1-44F0-B6D0-CCAB35D4D8EE}" dt="2020-02-09T15:37:43.137" v="71" actId="14100"/>
        <pc:sldMkLst>
          <pc:docMk/>
          <pc:sldMk cId="0" sldId="298"/>
        </pc:sldMkLst>
        <pc:spChg chg="mod">
          <ac:chgData name="Manuel Montrond" userId="3d746ec0db3500e1" providerId="LiveId" clId="{71812DE9-A7D1-44F0-B6D0-CCAB35D4D8EE}" dt="2020-02-09T15:37:38.218" v="69" actId="14100"/>
          <ac:spMkLst>
            <pc:docMk/>
            <pc:sldMk cId="0" sldId="298"/>
            <ac:spMk id="28676" creationId="{636EE5E8-4083-4223-9EEC-00D51552B7AD}"/>
          </ac:spMkLst>
        </pc:spChg>
        <pc:spChg chg="del mod">
          <ac:chgData name="Manuel Montrond" userId="3d746ec0db3500e1" providerId="LiveId" clId="{71812DE9-A7D1-44F0-B6D0-CCAB35D4D8EE}" dt="2020-02-09T15:37:32.946" v="67" actId="478"/>
          <ac:spMkLst>
            <pc:docMk/>
            <pc:sldMk cId="0" sldId="298"/>
            <ac:spMk id="28677" creationId="{0BF8F133-EE0A-4FF3-A20E-907CF781639C}"/>
          </ac:spMkLst>
        </pc:spChg>
        <pc:spChg chg="mod">
          <ac:chgData name="Manuel Montrond" userId="3d746ec0db3500e1" providerId="LiveId" clId="{71812DE9-A7D1-44F0-B6D0-CCAB35D4D8EE}" dt="2020-02-09T15:37:36.281" v="68" actId="14100"/>
          <ac:spMkLst>
            <pc:docMk/>
            <pc:sldMk cId="0" sldId="298"/>
            <ac:spMk id="278530" creationId="{038D42C2-9E4D-46A6-9194-33649870E800}"/>
          </ac:spMkLst>
        </pc:spChg>
        <pc:picChg chg="mod">
          <ac:chgData name="Manuel Montrond" userId="3d746ec0db3500e1" providerId="LiveId" clId="{71812DE9-A7D1-44F0-B6D0-CCAB35D4D8EE}" dt="2020-02-09T15:37:43.137" v="71" actId="14100"/>
          <ac:picMkLst>
            <pc:docMk/>
            <pc:sldMk cId="0" sldId="298"/>
            <ac:picMk id="28678" creationId="{5FF71C09-4068-4E20-8446-1246D77DD39E}"/>
          </ac:picMkLst>
        </pc:picChg>
      </pc:sldChg>
      <pc:sldChg chg="modSp add">
        <pc:chgData name="Manuel Montrond" userId="3d746ec0db3500e1" providerId="LiveId" clId="{71812DE9-A7D1-44F0-B6D0-CCAB35D4D8EE}" dt="2020-02-09T15:29:11.247" v="5" actId="27636"/>
        <pc:sldMkLst>
          <pc:docMk/>
          <pc:sldMk cId="0" sldId="313"/>
        </pc:sldMkLst>
        <pc:spChg chg="mod">
          <ac:chgData name="Manuel Montrond" userId="3d746ec0db3500e1" providerId="LiveId" clId="{71812DE9-A7D1-44F0-B6D0-CCAB35D4D8EE}" dt="2020-02-09T15:29:11.247" v="5" actId="27636"/>
          <ac:spMkLst>
            <pc:docMk/>
            <pc:sldMk cId="0" sldId="313"/>
            <ac:spMk id="293891" creationId="{254418A6-1BA4-4C5E-A6F4-9EC6A0786825}"/>
          </ac:spMkLst>
        </pc:spChg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14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15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16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17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18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19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20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21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22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23"/>
        </pc:sldMkLst>
      </pc:sldChg>
      <pc:sldChg chg="modSp add">
        <pc:chgData name="Manuel Montrond" userId="3d746ec0db3500e1" providerId="LiveId" clId="{71812DE9-A7D1-44F0-B6D0-CCAB35D4D8EE}" dt="2020-02-09T15:29:11.325" v="6" actId="27636"/>
        <pc:sldMkLst>
          <pc:docMk/>
          <pc:sldMk cId="0" sldId="324"/>
        </pc:sldMkLst>
        <pc:spChg chg="mod">
          <ac:chgData name="Manuel Montrond" userId="3d746ec0db3500e1" providerId="LiveId" clId="{71812DE9-A7D1-44F0-B6D0-CCAB35D4D8EE}" dt="2020-02-09T15:29:11.325" v="6" actId="27636"/>
          <ac:spMkLst>
            <pc:docMk/>
            <pc:sldMk cId="0" sldId="324"/>
            <ac:spMk id="305154" creationId="{0C104CEF-D5B6-4626-BB9E-EB76B8B0B755}"/>
          </ac:spMkLst>
        </pc:spChg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25"/>
        </pc:sldMkLst>
      </pc:sldChg>
      <pc:sldChg chg="modSp add">
        <pc:chgData name="Manuel Montrond" userId="3d746ec0db3500e1" providerId="LiveId" clId="{71812DE9-A7D1-44F0-B6D0-CCAB35D4D8EE}" dt="2020-02-09T15:29:11.352" v="7" actId="27636"/>
        <pc:sldMkLst>
          <pc:docMk/>
          <pc:sldMk cId="0" sldId="326"/>
        </pc:sldMkLst>
        <pc:spChg chg="mod">
          <ac:chgData name="Manuel Montrond" userId="3d746ec0db3500e1" providerId="LiveId" clId="{71812DE9-A7D1-44F0-B6D0-CCAB35D4D8EE}" dt="2020-02-09T15:29:11.352" v="7" actId="27636"/>
          <ac:spMkLst>
            <pc:docMk/>
            <pc:sldMk cId="0" sldId="326"/>
            <ac:spMk id="307202" creationId="{B08B91DA-7FEE-4001-8593-D9280BDDE178}"/>
          </ac:spMkLst>
        </pc:spChg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27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28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30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31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32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33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34"/>
        </pc:sldMkLst>
      </pc:sldChg>
      <pc:sldChg chg="modSp add">
        <pc:chgData name="Manuel Montrond" userId="3d746ec0db3500e1" providerId="LiveId" clId="{71812DE9-A7D1-44F0-B6D0-CCAB35D4D8EE}" dt="2020-02-09T15:39:38.242" v="72" actId="14100"/>
        <pc:sldMkLst>
          <pc:docMk/>
          <pc:sldMk cId="0" sldId="335"/>
        </pc:sldMkLst>
        <pc:picChg chg="mod">
          <ac:chgData name="Manuel Montrond" userId="3d746ec0db3500e1" providerId="LiveId" clId="{71812DE9-A7D1-44F0-B6D0-CCAB35D4D8EE}" dt="2020-02-09T15:39:38.242" v="72" actId="14100"/>
          <ac:picMkLst>
            <pc:docMk/>
            <pc:sldMk cId="0" sldId="335"/>
            <ac:picMk id="43010" creationId="{0A0764DE-A7F4-44E6-AA48-32CC59B38457}"/>
          </ac:picMkLst>
        </pc:picChg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36"/>
        </pc:sldMkLst>
      </pc:sldChg>
      <pc:sldChg chg="modSp add">
        <pc:chgData name="Manuel Montrond" userId="3d746ec0db3500e1" providerId="LiveId" clId="{71812DE9-A7D1-44F0-B6D0-CCAB35D4D8EE}" dt="2020-02-09T15:29:11.379" v="8" actId="27636"/>
        <pc:sldMkLst>
          <pc:docMk/>
          <pc:sldMk cId="0" sldId="338"/>
        </pc:sldMkLst>
        <pc:spChg chg="mod">
          <ac:chgData name="Manuel Montrond" userId="3d746ec0db3500e1" providerId="LiveId" clId="{71812DE9-A7D1-44F0-B6D0-CCAB35D4D8EE}" dt="2020-02-09T15:29:11.379" v="8" actId="27636"/>
          <ac:spMkLst>
            <pc:docMk/>
            <pc:sldMk cId="0" sldId="338"/>
            <ac:spMk id="327683" creationId="{4B7C40C0-D184-49DC-91DE-9070B3FED1E1}"/>
          </ac:spMkLst>
        </pc:spChg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39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42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43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44"/>
        </pc:sldMkLst>
      </pc:sldChg>
      <pc:sldChg chg="modSp add">
        <pc:chgData name="Manuel Montrond" userId="3d746ec0db3500e1" providerId="LiveId" clId="{71812DE9-A7D1-44F0-B6D0-CCAB35D4D8EE}" dt="2020-02-09T15:34:01.159" v="55" actId="313"/>
        <pc:sldMkLst>
          <pc:docMk/>
          <pc:sldMk cId="0" sldId="345"/>
        </pc:sldMkLst>
        <pc:spChg chg="mod">
          <ac:chgData name="Manuel Montrond" userId="3d746ec0db3500e1" providerId="LiveId" clId="{71812DE9-A7D1-44F0-B6D0-CCAB35D4D8EE}" dt="2020-02-09T15:34:01.159" v="55" actId="313"/>
          <ac:spMkLst>
            <pc:docMk/>
            <pc:sldMk cId="0" sldId="345"/>
            <ac:spMk id="337922" creationId="{477F0A77-E1D9-43E2-82C4-18FD4474994E}"/>
          </ac:spMkLst>
        </pc:spChg>
      </pc:sldChg>
      <pc:sldChg chg="modSp add">
        <pc:chgData name="Manuel Montrond" userId="3d746ec0db3500e1" providerId="LiveId" clId="{71812DE9-A7D1-44F0-B6D0-CCAB35D4D8EE}" dt="2020-02-09T15:33:37.807" v="42" actId="113"/>
        <pc:sldMkLst>
          <pc:docMk/>
          <pc:sldMk cId="0" sldId="346"/>
        </pc:sldMkLst>
        <pc:spChg chg="mod">
          <ac:chgData name="Manuel Montrond" userId="3d746ec0db3500e1" providerId="LiveId" clId="{71812DE9-A7D1-44F0-B6D0-CCAB35D4D8EE}" dt="2020-02-09T15:33:37.807" v="42" actId="113"/>
          <ac:spMkLst>
            <pc:docMk/>
            <pc:sldMk cId="0" sldId="346"/>
            <ac:spMk id="338947" creationId="{8F0FD298-10FC-419E-9249-37D9B0561556}"/>
          </ac:spMkLst>
        </pc:spChg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47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48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49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51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53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54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55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56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57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58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59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60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61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62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63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64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65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66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67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68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69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70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71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72"/>
        </pc:sldMkLst>
      </pc:sldChg>
      <pc:sldChg chg="add">
        <pc:chgData name="Manuel Montrond" userId="3d746ec0db3500e1" providerId="LiveId" clId="{71812DE9-A7D1-44F0-B6D0-CCAB35D4D8EE}" dt="2020-02-09T15:29:10.917" v="1"/>
        <pc:sldMkLst>
          <pc:docMk/>
          <pc:sldMk cId="0" sldId="373"/>
        </pc:sldMkLst>
      </pc:sldChg>
      <pc:sldChg chg="modSp add">
        <pc:chgData name="Manuel Montrond" userId="3d746ec0db3500e1" providerId="LiveId" clId="{71812DE9-A7D1-44F0-B6D0-CCAB35D4D8EE}" dt="2020-02-09T15:29:45.803" v="11"/>
        <pc:sldMkLst>
          <pc:docMk/>
          <pc:sldMk cId="0" sldId="374"/>
        </pc:sldMkLst>
        <pc:spChg chg="mod">
          <ac:chgData name="Manuel Montrond" userId="3d746ec0db3500e1" providerId="LiveId" clId="{71812DE9-A7D1-44F0-B6D0-CCAB35D4D8EE}" dt="2020-02-09T15:29:45.803" v="11"/>
          <ac:spMkLst>
            <pc:docMk/>
            <pc:sldMk cId="0" sldId="374"/>
            <ac:spMk id="4099" creationId="{65C99585-0B74-45C0-BA49-6AF94E47808A}"/>
          </ac:spMkLst>
        </pc:spChg>
      </pc:sldChg>
      <pc:sldChg chg="modSp add modAnim">
        <pc:chgData name="Manuel Montrond" userId="3d746ec0db3500e1" providerId="LiveId" clId="{71812DE9-A7D1-44F0-B6D0-CCAB35D4D8EE}" dt="2020-02-09T15:37:15.306" v="65"/>
        <pc:sldMkLst>
          <pc:docMk/>
          <pc:sldMk cId="1530124466" sldId="375"/>
        </pc:sldMkLst>
        <pc:spChg chg="mod">
          <ac:chgData name="Manuel Montrond" userId="3d746ec0db3500e1" providerId="LiveId" clId="{71812DE9-A7D1-44F0-B6D0-CCAB35D4D8EE}" dt="2020-02-09T15:37:07.835" v="63" actId="14100"/>
          <ac:spMkLst>
            <pc:docMk/>
            <pc:sldMk cId="1530124466" sldId="375"/>
            <ac:spMk id="3" creationId="{00000000-0000-0000-0000-000000000000}"/>
          </ac:spMkLst>
        </pc:spChg>
      </pc:sldChg>
    </pc:docChg>
  </pc:docChgLst>
  <pc:docChgLst>
    <pc:chgData name="Manuel Montrond" userId="3d746ec0db3500e1" providerId="LiveId" clId="{A71347B5-0BE5-4E43-9871-7A7E7787F622}"/>
    <pc:docChg chg="undo custSel addSld delSld modSld sldOrd">
      <pc:chgData name="Manuel Montrond" userId="3d746ec0db3500e1" providerId="LiveId" clId="{A71347B5-0BE5-4E43-9871-7A7E7787F622}" dt="2020-02-20T01:05:39.391" v="1651" actId="20577"/>
      <pc:docMkLst>
        <pc:docMk/>
      </pc:docMkLst>
      <pc:sldChg chg="del">
        <pc:chgData name="Manuel Montrond" userId="3d746ec0db3500e1" providerId="LiveId" clId="{A71347B5-0BE5-4E43-9871-7A7E7787F622}" dt="2020-02-18T23:28:43.388" v="81" actId="47"/>
        <pc:sldMkLst>
          <pc:docMk/>
          <pc:sldMk cId="0" sldId="291"/>
        </pc:sldMkLst>
      </pc:sldChg>
      <pc:sldChg chg="del">
        <pc:chgData name="Manuel Montrond" userId="3d746ec0db3500e1" providerId="LiveId" clId="{A71347B5-0BE5-4E43-9871-7A7E7787F622}" dt="2020-02-18T23:28:44.472" v="85" actId="47"/>
        <pc:sldMkLst>
          <pc:docMk/>
          <pc:sldMk cId="0" sldId="292"/>
        </pc:sldMkLst>
      </pc:sldChg>
      <pc:sldChg chg="del">
        <pc:chgData name="Manuel Montrond" userId="3d746ec0db3500e1" providerId="LiveId" clId="{A71347B5-0BE5-4E43-9871-7A7E7787F622}" dt="2020-02-18T23:28:44.637" v="86" actId="47"/>
        <pc:sldMkLst>
          <pc:docMk/>
          <pc:sldMk cId="0" sldId="293"/>
        </pc:sldMkLst>
      </pc:sldChg>
      <pc:sldChg chg="del">
        <pc:chgData name="Manuel Montrond" userId="3d746ec0db3500e1" providerId="LiveId" clId="{A71347B5-0BE5-4E43-9871-7A7E7787F622}" dt="2020-02-18T23:28:44.797" v="87" actId="47"/>
        <pc:sldMkLst>
          <pc:docMk/>
          <pc:sldMk cId="0" sldId="294"/>
        </pc:sldMkLst>
      </pc:sldChg>
      <pc:sldChg chg="del">
        <pc:chgData name="Manuel Montrond" userId="3d746ec0db3500e1" providerId="LiveId" clId="{A71347B5-0BE5-4E43-9871-7A7E7787F622}" dt="2020-02-18T23:28:44.971" v="88" actId="47"/>
        <pc:sldMkLst>
          <pc:docMk/>
          <pc:sldMk cId="0" sldId="295"/>
        </pc:sldMkLst>
      </pc:sldChg>
      <pc:sldChg chg="del">
        <pc:chgData name="Manuel Montrond" userId="3d746ec0db3500e1" providerId="LiveId" clId="{A71347B5-0BE5-4E43-9871-7A7E7787F622}" dt="2020-02-18T23:28:45.400" v="89" actId="47"/>
        <pc:sldMkLst>
          <pc:docMk/>
          <pc:sldMk cId="0" sldId="296"/>
        </pc:sldMkLst>
      </pc:sldChg>
      <pc:sldChg chg="del">
        <pc:chgData name="Manuel Montrond" userId="3d746ec0db3500e1" providerId="LiveId" clId="{A71347B5-0BE5-4E43-9871-7A7E7787F622}" dt="2020-02-18T23:28:45.610" v="90" actId="47"/>
        <pc:sldMkLst>
          <pc:docMk/>
          <pc:sldMk cId="0" sldId="297"/>
        </pc:sldMkLst>
      </pc:sldChg>
      <pc:sldChg chg="del">
        <pc:chgData name="Manuel Montrond" userId="3d746ec0db3500e1" providerId="LiveId" clId="{A71347B5-0BE5-4E43-9871-7A7E7787F622}" dt="2020-02-18T23:28:46.055" v="92" actId="47"/>
        <pc:sldMkLst>
          <pc:docMk/>
          <pc:sldMk cId="0" sldId="298"/>
        </pc:sldMkLst>
      </pc:sldChg>
      <pc:sldChg chg="del">
        <pc:chgData name="Manuel Montrond" userId="3d746ec0db3500e1" providerId="LiveId" clId="{A71347B5-0BE5-4E43-9871-7A7E7787F622}" dt="2020-02-18T23:28:53.864" v="105" actId="47"/>
        <pc:sldMkLst>
          <pc:docMk/>
          <pc:sldMk cId="0" sldId="313"/>
        </pc:sldMkLst>
      </pc:sldChg>
      <pc:sldChg chg="modSp del">
        <pc:chgData name="Manuel Montrond" userId="3d746ec0db3500e1" providerId="LiveId" clId="{A71347B5-0BE5-4E43-9871-7A7E7787F622}" dt="2020-02-19T16:34:44.264" v="957" actId="47"/>
        <pc:sldMkLst>
          <pc:docMk/>
          <pc:sldMk cId="0" sldId="314"/>
        </pc:sldMkLst>
        <pc:spChg chg="mod">
          <ac:chgData name="Manuel Montrond" userId="3d746ec0db3500e1" providerId="LiveId" clId="{A71347B5-0BE5-4E43-9871-7A7E7787F622}" dt="2020-02-18T23:56:09.174" v="545" actId="14100"/>
          <ac:spMkLst>
            <pc:docMk/>
            <pc:sldMk cId="0" sldId="314"/>
            <ac:spMk id="294914" creationId="{E32DAC12-0A55-487E-89C7-7319743E1A34}"/>
          </ac:spMkLst>
        </pc:spChg>
        <pc:spChg chg="mod">
          <ac:chgData name="Manuel Montrond" userId="3d746ec0db3500e1" providerId="LiveId" clId="{A71347B5-0BE5-4E43-9871-7A7E7787F622}" dt="2020-02-18T23:56:05.678" v="544" actId="14100"/>
          <ac:spMkLst>
            <pc:docMk/>
            <pc:sldMk cId="0" sldId="314"/>
            <ac:spMk id="294915" creationId="{E669BC95-56B6-48D5-91D7-827B320B9433}"/>
          </ac:spMkLst>
        </pc:spChg>
      </pc:sldChg>
      <pc:sldChg chg="modSp">
        <pc:chgData name="Manuel Montrond" userId="3d746ec0db3500e1" providerId="LiveId" clId="{A71347B5-0BE5-4E43-9871-7A7E7787F622}" dt="2020-02-19T16:49:56.653" v="1073" actId="14100"/>
        <pc:sldMkLst>
          <pc:docMk/>
          <pc:sldMk cId="0" sldId="315"/>
        </pc:sldMkLst>
        <pc:spChg chg="mod">
          <ac:chgData name="Manuel Montrond" userId="3d746ec0db3500e1" providerId="LiveId" clId="{A71347B5-0BE5-4E43-9871-7A7E7787F622}" dt="2020-02-19T16:49:56.653" v="1073" actId="14100"/>
          <ac:spMkLst>
            <pc:docMk/>
            <pc:sldMk cId="0" sldId="315"/>
            <ac:spMk id="5" creationId="{8E24007D-AF6D-4F87-A6AA-47CF76A2B17B}"/>
          </ac:spMkLst>
        </pc:spChg>
        <pc:spChg chg="mod">
          <ac:chgData name="Manuel Montrond" userId="3d746ec0db3500e1" providerId="LiveId" clId="{A71347B5-0BE5-4E43-9871-7A7E7787F622}" dt="2020-02-19T16:39:20.706" v="1071" actId="14100"/>
          <ac:spMkLst>
            <pc:docMk/>
            <pc:sldMk cId="0" sldId="315"/>
            <ac:spMk id="295939" creationId="{6AB46E7D-087F-49EC-82B3-ACAD3047E052}"/>
          </ac:spMkLst>
        </pc:spChg>
      </pc:sldChg>
      <pc:sldChg chg="modSp modAnim">
        <pc:chgData name="Manuel Montrond" userId="3d746ec0db3500e1" providerId="LiveId" clId="{A71347B5-0BE5-4E43-9871-7A7E7787F622}" dt="2020-02-19T17:01:32.318" v="1443"/>
        <pc:sldMkLst>
          <pc:docMk/>
          <pc:sldMk cId="0" sldId="316"/>
        </pc:sldMkLst>
        <pc:spChg chg="mod">
          <ac:chgData name="Manuel Montrond" userId="3d746ec0db3500e1" providerId="LiveId" clId="{A71347B5-0BE5-4E43-9871-7A7E7787F622}" dt="2020-02-19T17:01:27.274" v="1441" actId="14100"/>
          <ac:spMkLst>
            <pc:docMk/>
            <pc:sldMk cId="0" sldId="316"/>
            <ac:spMk id="296963" creationId="{02CE99F7-1632-4EE4-B1D9-619C8FF7A8AA}"/>
          </ac:spMkLst>
        </pc:spChg>
      </pc:sldChg>
      <pc:sldChg chg="modSp">
        <pc:chgData name="Manuel Montrond" userId="3d746ec0db3500e1" providerId="LiveId" clId="{A71347B5-0BE5-4E43-9871-7A7E7787F622}" dt="2020-02-19T00:38:24.282" v="858" actId="14100"/>
        <pc:sldMkLst>
          <pc:docMk/>
          <pc:sldMk cId="0" sldId="317"/>
        </pc:sldMkLst>
        <pc:spChg chg="mod">
          <ac:chgData name="Manuel Montrond" userId="3d746ec0db3500e1" providerId="LiveId" clId="{A71347B5-0BE5-4E43-9871-7A7E7787F622}" dt="2020-02-19T00:38:24.282" v="858" actId="14100"/>
          <ac:spMkLst>
            <pc:docMk/>
            <pc:sldMk cId="0" sldId="317"/>
            <ac:spMk id="2" creationId="{AF98401A-E804-4EB2-A6D6-789934649B01}"/>
          </ac:spMkLst>
        </pc:spChg>
      </pc:sldChg>
      <pc:sldChg chg="modSp modAnim">
        <pc:chgData name="Manuel Montrond" userId="3d746ec0db3500e1" providerId="LiveId" clId="{A71347B5-0BE5-4E43-9871-7A7E7787F622}" dt="2020-02-19T16:34:49.698" v="958" actId="14100"/>
        <pc:sldMkLst>
          <pc:docMk/>
          <pc:sldMk cId="0" sldId="318"/>
        </pc:sldMkLst>
        <pc:spChg chg="mod">
          <ac:chgData name="Manuel Montrond" userId="3d746ec0db3500e1" providerId="LiveId" clId="{A71347B5-0BE5-4E43-9871-7A7E7787F622}" dt="2020-02-19T00:18:28.847" v="595" actId="20577"/>
          <ac:spMkLst>
            <pc:docMk/>
            <pc:sldMk cId="0" sldId="318"/>
            <ac:spMk id="299010" creationId="{99BEBA94-20D6-4FCF-916E-46761BDAD3D1}"/>
          </ac:spMkLst>
        </pc:spChg>
        <pc:spChg chg="mod">
          <ac:chgData name="Manuel Montrond" userId="3d746ec0db3500e1" providerId="LiveId" clId="{A71347B5-0BE5-4E43-9871-7A7E7787F622}" dt="2020-02-19T16:34:49.698" v="958" actId="14100"/>
          <ac:spMkLst>
            <pc:docMk/>
            <pc:sldMk cId="0" sldId="318"/>
            <ac:spMk id="299011" creationId="{5B26EE24-EF44-419E-9051-A316CB762A2C}"/>
          </ac:spMkLst>
        </pc:spChg>
      </pc:sldChg>
      <pc:sldChg chg="modSp">
        <pc:chgData name="Manuel Montrond" userId="3d746ec0db3500e1" providerId="LiveId" clId="{A71347B5-0BE5-4E43-9871-7A7E7787F622}" dt="2020-02-19T00:21:03.657" v="617" actId="14100"/>
        <pc:sldMkLst>
          <pc:docMk/>
          <pc:sldMk cId="0" sldId="320"/>
        </pc:sldMkLst>
        <pc:spChg chg="mod">
          <ac:chgData name="Manuel Montrond" userId="3d746ec0db3500e1" providerId="LiveId" clId="{A71347B5-0BE5-4E43-9871-7A7E7787F622}" dt="2020-02-19T00:21:03.657" v="617" actId="14100"/>
          <ac:spMkLst>
            <pc:docMk/>
            <pc:sldMk cId="0" sldId="320"/>
            <ac:spMk id="2" creationId="{2253FBFB-3CA8-46D7-9FB5-5733356876A7}"/>
          </ac:spMkLst>
        </pc:spChg>
      </pc:sldChg>
      <pc:sldChg chg="modSp">
        <pc:chgData name="Manuel Montrond" userId="3d746ec0db3500e1" providerId="LiveId" clId="{A71347B5-0BE5-4E43-9871-7A7E7787F622}" dt="2020-02-18T23:56:55.919" v="547" actId="14100"/>
        <pc:sldMkLst>
          <pc:docMk/>
          <pc:sldMk cId="0" sldId="321"/>
        </pc:sldMkLst>
        <pc:spChg chg="mod">
          <ac:chgData name="Manuel Montrond" userId="3d746ec0db3500e1" providerId="LiveId" clId="{A71347B5-0BE5-4E43-9871-7A7E7787F622}" dt="2020-02-18T23:56:55.919" v="547" actId="14100"/>
          <ac:spMkLst>
            <pc:docMk/>
            <pc:sldMk cId="0" sldId="321"/>
            <ac:spMk id="2" creationId="{56374BFE-C1D2-499A-A2EE-1766887381D2}"/>
          </ac:spMkLst>
        </pc:spChg>
      </pc:sldChg>
      <pc:sldChg chg="modSp">
        <pc:chgData name="Manuel Montrond" userId="3d746ec0db3500e1" providerId="LiveId" clId="{A71347B5-0BE5-4E43-9871-7A7E7787F622}" dt="2020-02-19T17:19:41.468" v="1639" actId="14100"/>
        <pc:sldMkLst>
          <pc:docMk/>
          <pc:sldMk cId="0" sldId="326"/>
        </pc:sldMkLst>
        <pc:spChg chg="mod">
          <ac:chgData name="Manuel Montrond" userId="3d746ec0db3500e1" providerId="LiveId" clId="{A71347B5-0BE5-4E43-9871-7A7E7787F622}" dt="2020-02-19T17:19:33.958" v="1637" actId="14100"/>
          <ac:spMkLst>
            <pc:docMk/>
            <pc:sldMk cId="0" sldId="326"/>
            <ac:spMk id="2" creationId="{D25E7CAE-03B5-44CE-916D-12E0DF527EEB}"/>
          </ac:spMkLst>
        </pc:spChg>
        <pc:spChg chg="mod">
          <ac:chgData name="Manuel Montrond" userId="3d746ec0db3500e1" providerId="LiveId" clId="{A71347B5-0BE5-4E43-9871-7A7E7787F622}" dt="2020-02-19T17:19:41.468" v="1639" actId="14100"/>
          <ac:spMkLst>
            <pc:docMk/>
            <pc:sldMk cId="0" sldId="326"/>
            <ac:spMk id="307202" creationId="{B08B91DA-7FEE-4001-8593-D9280BDDE178}"/>
          </ac:spMkLst>
        </pc:spChg>
        <pc:spChg chg="mod">
          <ac:chgData name="Manuel Montrond" userId="3d746ec0db3500e1" providerId="LiveId" clId="{A71347B5-0BE5-4E43-9871-7A7E7787F622}" dt="2020-02-19T17:19:37.244" v="1638" actId="14100"/>
          <ac:spMkLst>
            <pc:docMk/>
            <pc:sldMk cId="0" sldId="326"/>
            <ac:spMk id="307203" creationId="{B2749736-B551-4EB7-81EE-F8D3EA5B1B7D}"/>
          </ac:spMkLst>
        </pc:spChg>
      </pc:sldChg>
      <pc:sldChg chg="modSp del">
        <pc:chgData name="Manuel Montrond" userId="3d746ec0db3500e1" providerId="LiveId" clId="{A71347B5-0BE5-4E43-9871-7A7E7787F622}" dt="2020-02-18T23:28:42.687" v="80" actId="47"/>
        <pc:sldMkLst>
          <pc:docMk/>
          <pc:sldMk cId="0" sldId="328"/>
        </pc:sldMkLst>
        <pc:spChg chg="mod">
          <ac:chgData name="Manuel Montrond" userId="3d746ec0db3500e1" providerId="LiveId" clId="{A71347B5-0BE5-4E43-9871-7A7E7787F622}" dt="2020-02-18T23:28:40.309" v="79" actId="20577"/>
          <ac:spMkLst>
            <pc:docMk/>
            <pc:sldMk cId="0" sldId="328"/>
            <ac:spMk id="309251" creationId="{9B64C3F5-8BA1-4776-91C4-AE1B56851CA4}"/>
          </ac:spMkLst>
        </pc:spChg>
      </pc:sldChg>
      <pc:sldChg chg="del">
        <pc:chgData name="Manuel Montrond" userId="3d746ec0db3500e1" providerId="LiveId" clId="{A71347B5-0BE5-4E43-9871-7A7E7787F622}" dt="2020-02-18T23:28:50.306" v="101" actId="47"/>
        <pc:sldMkLst>
          <pc:docMk/>
          <pc:sldMk cId="0" sldId="334"/>
        </pc:sldMkLst>
      </pc:sldChg>
      <pc:sldChg chg="del">
        <pc:chgData name="Manuel Montrond" userId="3d746ec0db3500e1" providerId="LiveId" clId="{A71347B5-0BE5-4E43-9871-7A7E7787F622}" dt="2020-02-18T23:28:48.391" v="98" actId="47"/>
        <pc:sldMkLst>
          <pc:docMk/>
          <pc:sldMk cId="0" sldId="335"/>
        </pc:sldMkLst>
      </pc:sldChg>
      <pc:sldChg chg="del">
        <pc:chgData name="Manuel Montrond" userId="3d746ec0db3500e1" providerId="LiveId" clId="{A71347B5-0BE5-4E43-9871-7A7E7787F622}" dt="2020-02-18T23:28:49.903" v="100" actId="47"/>
        <pc:sldMkLst>
          <pc:docMk/>
          <pc:sldMk cId="0" sldId="336"/>
        </pc:sldMkLst>
      </pc:sldChg>
      <pc:sldChg chg="modSp modAnim">
        <pc:chgData name="Manuel Montrond" userId="3d746ec0db3500e1" providerId="LiveId" clId="{A71347B5-0BE5-4E43-9871-7A7E7787F622}" dt="2020-02-19T00:44:27.612" v="871"/>
        <pc:sldMkLst>
          <pc:docMk/>
          <pc:sldMk cId="0" sldId="338"/>
        </pc:sldMkLst>
        <pc:spChg chg="mod">
          <ac:chgData name="Manuel Montrond" userId="3d746ec0db3500e1" providerId="LiveId" clId="{A71347B5-0BE5-4E43-9871-7A7E7787F622}" dt="2020-02-19T00:44:22.480" v="869" actId="12"/>
          <ac:spMkLst>
            <pc:docMk/>
            <pc:sldMk cId="0" sldId="338"/>
            <ac:spMk id="327683" creationId="{4B7C40C0-D184-49DC-91DE-9070B3FED1E1}"/>
          </ac:spMkLst>
        </pc:spChg>
      </pc:sldChg>
      <pc:sldChg chg="modSp">
        <pc:chgData name="Manuel Montrond" userId="3d746ec0db3500e1" providerId="LiveId" clId="{A71347B5-0BE5-4E43-9871-7A7E7787F622}" dt="2020-02-19T00:44:58.831" v="873" actId="13926"/>
        <pc:sldMkLst>
          <pc:docMk/>
          <pc:sldMk cId="0" sldId="339"/>
        </pc:sldMkLst>
        <pc:spChg chg="mod">
          <ac:chgData name="Manuel Montrond" userId="3d746ec0db3500e1" providerId="LiveId" clId="{A71347B5-0BE5-4E43-9871-7A7E7787F622}" dt="2020-02-19T00:44:58.831" v="873" actId="13926"/>
          <ac:spMkLst>
            <pc:docMk/>
            <pc:sldMk cId="0" sldId="339"/>
            <ac:spMk id="2" creationId="{218A3C0A-F66E-43A5-B7AC-5A35EAC0A03D}"/>
          </ac:spMkLst>
        </pc:spChg>
        <pc:spChg chg="mod">
          <ac:chgData name="Manuel Montrond" userId="3d746ec0db3500e1" providerId="LiveId" clId="{A71347B5-0BE5-4E43-9871-7A7E7787F622}" dt="2020-02-19T00:44:35.633" v="872" actId="14100"/>
          <ac:spMkLst>
            <pc:docMk/>
            <pc:sldMk cId="0" sldId="339"/>
            <ac:spMk id="46084" creationId="{8005327A-8097-4898-BC39-58D10AC20FDD}"/>
          </ac:spMkLst>
        </pc:spChg>
      </pc:sldChg>
      <pc:sldChg chg="modAnim">
        <pc:chgData name="Manuel Montrond" userId="3d746ec0db3500e1" providerId="LiveId" clId="{A71347B5-0BE5-4E43-9871-7A7E7787F622}" dt="2020-02-19T00:45:19.621" v="875"/>
        <pc:sldMkLst>
          <pc:docMk/>
          <pc:sldMk cId="0" sldId="342"/>
        </pc:sldMkLst>
      </pc:sldChg>
      <pc:sldChg chg="modSp modAnim">
        <pc:chgData name="Manuel Montrond" userId="3d746ec0db3500e1" providerId="LiveId" clId="{A71347B5-0BE5-4E43-9871-7A7E7787F622}" dt="2020-02-19T00:45:58.775" v="942" actId="20577"/>
        <pc:sldMkLst>
          <pc:docMk/>
          <pc:sldMk cId="0" sldId="343"/>
        </pc:sldMkLst>
        <pc:spChg chg="mod">
          <ac:chgData name="Manuel Montrond" userId="3d746ec0db3500e1" providerId="LiveId" clId="{A71347B5-0BE5-4E43-9871-7A7E7787F622}" dt="2020-02-19T00:45:58.775" v="942" actId="20577"/>
          <ac:spMkLst>
            <pc:docMk/>
            <pc:sldMk cId="0" sldId="343"/>
            <ac:spMk id="332803" creationId="{F1F6C22A-F94C-43CA-AF95-EF52540226CF}"/>
          </ac:spMkLst>
        </pc:spChg>
      </pc:sldChg>
      <pc:sldChg chg="del">
        <pc:chgData name="Manuel Montrond" userId="3d746ec0db3500e1" providerId="LiveId" clId="{A71347B5-0BE5-4E43-9871-7A7E7787F622}" dt="2020-02-18T23:28:46.221" v="93" actId="47"/>
        <pc:sldMkLst>
          <pc:docMk/>
          <pc:sldMk cId="0" sldId="344"/>
        </pc:sldMkLst>
      </pc:sldChg>
      <pc:sldChg chg="del">
        <pc:chgData name="Manuel Montrond" userId="3d746ec0db3500e1" providerId="LiveId" clId="{A71347B5-0BE5-4E43-9871-7A7E7787F622}" dt="2020-02-18T23:28:44.004" v="83" actId="47"/>
        <pc:sldMkLst>
          <pc:docMk/>
          <pc:sldMk cId="0" sldId="345"/>
        </pc:sldMkLst>
      </pc:sldChg>
      <pc:sldChg chg="del">
        <pc:chgData name="Manuel Montrond" userId="3d746ec0db3500e1" providerId="LiveId" clId="{A71347B5-0BE5-4E43-9871-7A7E7787F622}" dt="2020-02-18T23:28:43.740" v="82" actId="47"/>
        <pc:sldMkLst>
          <pc:docMk/>
          <pc:sldMk cId="0" sldId="346"/>
        </pc:sldMkLst>
      </pc:sldChg>
      <pc:sldChg chg="modSp">
        <pc:chgData name="Manuel Montrond" userId="3d746ec0db3500e1" providerId="LiveId" clId="{A71347B5-0BE5-4E43-9871-7A7E7787F622}" dt="2020-02-19T17:02:49.230" v="1444" actId="20577"/>
        <pc:sldMkLst>
          <pc:docMk/>
          <pc:sldMk cId="0" sldId="347"/>
        </pc:sldMkLst>
        <pc:spChg chg="mod">
          <ac:chgData name="Manuel Montrond" userId="3d746ec0db3500e1" providerId="LiveId" clId="{A71347B5-0BE5-4E43-9871-7A7E7787F622}" dt="2020-02-18T23:53:45.518" v="542" actId="20577"/>
          <ac:spMkLst>
            <pc:docMk/>
            <pc:sldMk cId="0" sldId="347"/>
            <ac:spMk id="2" creationId="{F2255E1E-6CB2-4B3A-8028-04F2815C560B}"/>
          </ac:spMkLst>
        </pc:spChg>
        <pc:spChg chg="mod">
          <ac:chgData name="Manuel Montrond" userId="3d746ec0db3500e1" providerId="LiveId" clId="{A71347B5-0BE5-4E43-9871-7A7E7787F622}" dt="2020-02-19T17:02:49.230" v="1444" actId="20577"/>
          <ac:spMkLst>
            <pc:docMk/>
            <pc:sldMk cId="0" sldId="347"/>
            <ac:spMk id="343045" creationId="{1B804466-E2EA-46C7-8A61-54668461B9AA}"/>
          </ac:spMkLst>
        </pc:spChg>
      </pc:sldChg>
      <pc:sldChg chg="del">
        <pc:chgData name="Manuel Montrond" userId="3d746ec0db3500e1" providerId="LiveId" clId="{A71347B5-0BE5-4E43-9871-7A7E7787F622}" dt="2020-02-18T23:55:37.993" v="543" actId="47"/>
        <pc:sldMkLst>
          <pc:docMk/>
          <pc:sldMk cId="0" sldId="348"/>
        </pc:sldMkLst>
      </pc:sldChg>
      <pc:sldChg chg="del">
        <pc:chgData name="Manuel Montrond" userId="3d746ec0db3500e1" providerId="LiveId" clId="{A71347B5-0BE5-4E43-9871-7A7E7787F622}" dt="2020-02-18T23:28:54.234" v="106" actId="47"/>
        <pc:sldMkLst>
          <pc:docMk/>
          <pc:sldMk cId="0" sldId="351"/>
        </pc:sldMkLst>
      </pc:sldChg>
      <pc:sldChg chg="modSp add del modAnim">
        <pc:chgData name="Manuel Montrond" userId="3d746ec0db3500e1" providerId="LiveId" clId="{A71347B5-0BE5-4E43-9871-7A7E7787F622}" dt="2020-02-19T17:18:51.278" v="1635"/>
        <pc:sldMkLst>
          <pc:docMk/>
          <pc:sldMk cId="0" sldId="354"/>
        </pc:sldMkLst>
        <pc:spChg chg="mod">
          <ac:chgData name="Manuel Montrond" userId="3d746ec0db3500e1" providerId="LiveId" clId="{A71347B5-0BE5-4E43-9871-7A7E7787F622}" dt="2020-02-19T17:18:46.648" v="1633" actId="14"/>
          <ac:spMkLst>
            <pc:docMk/>
            <pc:sldMk cId="0" sldId="354"/>
            <ac:spMk id="306179" creationId="{BBBA14B4-4B6E-49AA-83A7-3C656B5F2AD4}"/>
          </ac:spMkLst>
        </pc:spChg>
      </pc:sldChg>
      <pc:sldChg chg="del">
        <pc:chgData name="Manuel Montrond" userId="3d746ec0db3500e1" providerId="LiveId" clId="{A71347B5-0BE5-4E43-9871-7A7E7787F622}" dt="2020-02-18T23:28:50.725" v="103" actId="47"/>
        <pc:sldMkLst>
          <pc:docMk/>
          <pc:sldMk cId="0" sldId="355"/>
        </pc:sldMkLst>
      </pc:sldChg>
      <pc:sldChg chg="del">
        <pc:chgData name="Manuel Montrond" userId="3d746ec0db3500e1" providerId="LiveId" clId="{A71347B5-0BE5-4E43-9871-7A7E7787F622}" dt="2020-02-18T23:28:50.494" v="102" actId="47"/>
        <pc:sldMkLst>
          <pc:docMk/>
          <pc:sldMk cId="0" sldId="356"/>
        </pc:sldMkLst>
      </pc:sldChg>
      <pc:sldChg chg="del">
        <pc:chgData name="Manuel Montrond" userId="3d746ec0db3500e1" providerId="LiveId" clId="{A71347B5-0BE5-4E43-9871-7A7E7787F622}" dt="2020-02-18T23:28:52.092" v="104" actId="47"/>
        <pc:sldMkLst>
          <pc:docMk/>
          <pc:sldMk cId="0" sldId="357"/>
        </pc:sldMkLst>
      </pc:sldChg>
      <pc:sldChg chg="addSp modSp add del ord">
        <pc:chgData name="Manuel Montrond" userId="3d746ec0db3500e1" providerId="LiveId" clId="{A71347B5-0BE5-4E43-9871-7A7E7787F622}" dt="2020-02-19T17:18:14.582" v="1625"/>
        <pc:sldMkLst>
          <pc:docMk/>
          <pc:sldMk cId="0" sldId="358"/>
        </pc:sldMkLst>
        <pc:spChg chg="add mod">
          <ac:chgData name="Manuel Montrond" userId="3d746ec0db3500e1" providerId="LiveId" clId="{A71347B5-0BE5-4E43-9871-7A7E7787F622}" dt="2020-02-19T17:17:21.739" v="1622" actId="1076"/>
          <ac:spMkLst>
            <pc:docMk/>
            <pc:sldMk cId="0" sldId="358"/>
            <ac:spMk id="3" creationId="{C1B909B2-F02D-4604-A55A-16BEB83621E1}"/>
          </ac:spMkLst>
        </pc:spChg>
        <pc:spChg chg="mod">
          <ac:chgData name="Manuel Montrond" userId="3d746ec0db3500e1" providerId="LiveId" clId="{A71347B5-0BE5-4E43-9871-7A7E7787F622}" dt="2020-02-19T17:17:25.548" v="1623" actId="20577"/>
          <ac:spMkLst>
            <pc:docMk/>
            <pc:sldMk cId="0" sldId="358"/>
            <ac:spMk id="306179" creationId="{BBBA14B4-4B6E-49AA-83A7-3C656B5F2AD4}"/>
          </ac:spMkLst>
        </pc:spChg>
        <pc:graphicFrameChg chg="mod modGraphic">
          <ac:chgData name="Manuel Montrond" userId="3d746ec0db3500e1" providerId="LiveId" clId="{A71347B5-0BE5-4E43-9871-7A7E7787F622}" dt="2020-02-19T17:16:07.319" v="1488"/>
          <ac:graphicFrameMkLst>
            <pc:docMk/>
            <pc:sldMk cId="0" sldId="358"/>
            <ac:graphicFrameMk id="2" creationId="{A39852F3-08EF-4818-975F-708A86C41B9C}"/>
          </ac:graphicFrameMkLst>
        </pc:graphicFrameChg>
      </pc:sldChg>
      <pc:sldChg chg="modSp add del modAnim">
        <pc:chgData name="Manuel Montrond" userId="3d746ec0db3500e1" providerId="LiveId" clId="{A71347B5-0BE5-4E43-9871-7A7E7787F622}" dt="2020-02-20T00:25:04.631" v="1640" actId="20577"/>
        <pc:sldMkLst>
          <pc:docMk/>
          <pc:sldMk cId="0" sldId="359"/>
        </pc:sldMkLst>
        <pc:spChg chg="mod">
          <ac:chgData name="Manuel Montrond" userId="3d746ec0db3500e1" providerId="LiveId" clId="{A71347B5-0BE5-4E43-9871-7A7E7787F622}" dt="2020-02-18T23:29:09.557" v="115" actId="20577"/>
          <ac:spMkLst>
            <pc:docMk/>
            <pc:sldMk cId="0" sldId="359"/>
            <ac:spMk id="2" creationId="{BA96544E-A2C3-4FF5-B5EA-5BF165A853F4}"/>
          </ac:spMkLst>
        </pc:spChg>
        <pc:spChg chg="mod">
          <ac:chgData name="Manuel Montrond" userId="3d746ec0db3500e1" providerId="LiveId" clId="{A71347B5-0BE5-4E43-9871-7A7E7787F622}" dt="2020-02-20T00:25:04.631" v="1640" actId="20577"/>
          <ac:spMkLst>
            <pc:docMk/>
            <pc:sldMk cId="0" sldId="359"/>
            <ac:spMk id="3" creationId="{C8ED502A-824B-4365-B143-00D821D34D01}"/>
          </ac:spMkLst>
        </pc:spChg>
      </pc:sldChg>
      <pc:sldChg chg="addSp delSp modSp modAnim">
        <pc:chgData name="Manuel Montrond" userId="3d746ec0db3500e1" providerId="LiveId" clId="{A71347B5-0BE5-4E43-9871-7A7E7787F622}" dt="2020-02-19T17:00:09.417" v="1408"/>
        <pc:sldMkLst>
          <pc:docMk/>
          <pc:sldMk cId="0" sldId="360"/>
        </pc:sldMkLst>
        <pc:spChg chg="add mod">
          <ac:chgData name="Manuel Montrond" userId="3d746ec0db3500e1" providerId="LiveId" clId="{A71347B5-0BE5-4E43-9871-7A7E7787F622}" dt="2020-02-19T16:59:03.195" v="1388" actId="1076"/>
          <ac:spMkLst>
            <pc:docMk/>
            <pc:sldMk cId="0" sldId="360"/>
            <ac:spMk id="2" creationId="{8702891A-7DDC-453D-BCCB-C3300D92C9DC}"/>
          </ac:spMkLst>
        </pc:spChg>
        <pc:spChg chg="add del mod">
          <ac:chgData name="Manuel Montrond" userId="3d746ec0db3500e1" providerId="LiveId" clId="{A71347B5-0BE5-4E43-9871-7A7E7787F622}" dt="2020-02-18T23:49:05.035" v="484" actId="478"/>
          <ac:spMkLst>
            <pc:docMk/>
            <pc:sldMk cId="0" sldId="360"/>
            <ac:spMk id="3" creationId="{2205387B-F07E-46C0-807A-5E3CC1871564}"/>
          </ac:spMkLst>
        </pc:spChg>
        <pc:spChg chg="add mod">
          <ac:chgData name="Manuel Montrond" userId="3d746ec0db3500e1" providerId="LiveId" clId="{A71347B5-0BE5-4E43-9871-7A7E7787F622}" dt="2020-02-19T16:59:07.443" v="1389" actId="1076"/>
          <ac:spMkLst>
            <pc:docMk/>
            <pc:sldMk cId="0" sldId="360"/>
            <ac:spMk id="5" creationId="{CE2BB08C-D928-4BE5-830C-6FA899423F09}"/>
          </ac:spMkLst>
        </pc:spChg>
        <pc:spChg chg="add mod">
          <ac:chgData name="Manuel Montrond" userId="3d746ec0db3500e1" providerId="LiveId" clId="{A71347B5-0BE5-4E43-9871-7A7E7787F622}" dt="2020-02-19T16:59:10.147" v="1390" actId="1076"/>
          <ac:spMkLst>
            <pc:docMk/>
            <pc:sldMk cId="0" sldId="360"/>
            <ac:spMk id="6" creationId="{A171BE4F-E8CB-44C8-939E-3E67249E404D}"/>
          </ac:spMkLst>
        </pc:spChg>
        <pc:spChg chg="add del mod">
          <ac:chgData name="Manuel Montrond" userId="3d746ec0db3500e1" providerId="LiveId" clId="{A71347B5-0BE5-4E43-9871-7A7E7787F622}" dt="2020-02-18T23:50:35.414" v="525" actId="478"/>
          <ac:spMkLst>
            <pc:docMk/>
            <pc:sldMk cId="0" sldId="360"/>
            <ac:spMk id="7" creationId="{0A6B58DD-433C-4DAF-B54B-B35F9B865C35}"/>
          </ac:spMkLst>
        </pc:spChg>
        <pc:spChg chg="mod">
          <ac:chgData name="Manuel Montrond" userId="3d746ec0db3500e1" providerId="LiveId" clId="{A71347B5-0BE5-4E43-9871-7A7E7787F622}" dt="2020-02-19T16:58:18.591" v="1379" actId="20577"/>
          <ac:spMkLst>
            <pc:docMk/>
            <pc:sldMk cId="0" sldId="360"/>
            <ac:spMk id="295938" creationId="{58EAAC97-C8B0-4B9B-92AC-FB6BAEBCCA86}"/>
          </ac:spMkLst>
        </pc:spChg>
        <pc:spChg chg="mod">
          <ac:chgData name="Manuel Montrond" userId="3d746ec0db3500e1" providerId="LiveId" clId="{A71347B5-0BE5-4E43-9871-7A7E7787F622}" dt="2020-02-19T16:58:57.051" v="1387" actId="14100"/>
          <ac:spMkLst>
            <pc:docMk/>
            <pc:sldMk cId="0" sldId="360"/>
            <ac:spMk id="295939" creationId="{B1CF00F3-972C-406B-8C27-D0D5BE3B4BCB}"/>
          </ac:spMkLst>
        </pc:spChg>
        <pc:picChg chg="del">
          <ac:chgData name="Manuel Montrond" userId="3d746ec0db3500e1" providerId="LiveId" clId="{A71347B5-0BE5-4E43-9871-7A7E7787F622}" dt="2020-02-18T23:32:05.718" v="226" actId="478"/>
          <ac:picMkLst>
            <pc:docMk/>
            <pc:sldMk cId="0" sldId="360"/>
            <ac:picMk id="71685" creationId="{E457BC47-1B7C-4519-9105-1555CC3CC36D}"/>
          </ac:picMkLst>
        </pc:picChg>
        <pc:picChg chg="del mod">
          <ac:chgData name="Manuel Montrond" userId="3d746ec0db3500e1" providerId="LiveId" clId="{A71347B5-0BE5-4E43-9871-7A7E7787F622}" dt="2020-02-18T23:34:56.934" v="235" actId="478"/>
          <ac:picMkLst>
            <pc:docMk/>
            <pc:sldMk cId="0" sldId="360"/>
            <ac:picMk id="71686" creationId="{00439883-784A-4E37-BCCA-F6601E77BCA7}"/>
          </ac:picMkLst>
        </pc:picChg>
        <pc:picChg chg="del">
          <ac:chgData name="Manuel Montrond" userId="3d746ec0db3500e1" providerId="LiveId" clId="{A71347B5-0BE5-4E43-9871-7A7E7787F622}" dt="2020-02-18T23:49:56.040" v="519" actId="478"/>
          <ac:picMkLst>
            <pc:docMk/>
            <pc:sldMk cId="0" sldId="360"/>
            <ac:picMk id="71687" creationId="{4638C7A8-282C-452D-95DB-201C62334D13}"/>
          </ac:picMkLst>
        </pc:picChg>
      </pc:sldChg>
      <pc:sldChg chg="modSp">
        <pc:chgData name="Manuel Montrond" userId="3d746ec0db3500e1" providerId="LiveId" clId="{A71347B5-0BE5-4E43-9871-7A7E7787F622}" dt="2020-02-19T16:57:02.191" v="1304" actId="14100"/>
        <pc:sldMkLst>
          <pc:docMk/>
          <pc:sldMk cId="0" sldId="363"/>
        </pc:sldMkLst>
        <pc:spChg chg="mod">
          <ac:chgData name="Manuel Montrond" userId="3d746ec0db3500e1" providerId="LiveId" clId="{A71347B5-0BE5-4E43-9871-7A7E7787F622}" dt="2020-02-18T23:31:06.943" v="223" actId="20577"/>
          <ac:spMkLst>
            <pc:docMk/>
            <pc:sldMk cId="0" sldId="363"/>
            <ac:spMk id="2" creationId="{6F868515-A397-468F-ADB0-B1040577DBC2}"/>
          </ac:spMkLst>
        </pc:spChg>
        <pc:spChg chg="mod">
          <ac:chgData name="Manuel Montrond" userId="3d746ec0db3500e1" providerId="LiveId" clId="{A71347B5-0BE5-4E43-9871-7A7E7787F622}" dt="2020-02-19T16:57:02.191" v="1304" actId="14100"/>
          <ac:spMkLst>
            <pc:docMk/>
            <pc:sldMk cId="0" sldId="363"/>
            <ac:spMk id="6" creationId="{10CE789C-E2E3-48C9-B506-3B7836B770E0}"/>
          </ac:spMkLst>
        </pc:spChg>
      </pc:sldChg>
      <pc:sldChg chg="modSp">
        <pc:chgData name="Manuel Montrond" userId="3d746ec0db3500e1" providerId="LiveId" clId="{A71347B5-0BE5-4E43-9871-7A7E7787F622}" dt="2020-02-19T17:05:32.286" v="1445" actId="14100"/>
        <pc:sldMkLst>
          <pc:docMk/>
          <pc:sldMk cId="0" sldId="365"/>
        </pc:sldMkLst>
        <pc:spChg chg="mod">
          <ac:chgData name="Manuel Montrond" userId="3d746ec0db3500e1" providerId="LiveId" clId="{A71347B5-0BE5-4E43-9871-7A7E7787F622}" dt="2020-02-19T17:05:32.286" v="1445" actId="14100"/>
          <ac:spMkLst>
            <pc:docMk/>
            <pc:sldMk cId="0" sldId="365"/>
            <ac:spMk id="5" creationId="{9E5F1C1F-E793-4E91-9FB6-D727AECFBDE4}"/>
          </ac:spMkLst>
        </pc:spChg>
      </pc:sldChg>
      <pc:sldChg chg="modSp">
        <pc:chgData name="Manuel Montrond" userId="3d746ec0db3500e1" providerId="LiveId" clId="{A71347B5-0BE5-4E43-9871-7A7E7787F622}" dt="2020-02-19T00:17:18.489" v="560" actId="14100"/>
        <pc:sldMkLst>
          <pc:docMk/>
          <pc:sldMk cId="0" sldId="366"/>
        </pc:sldMkLst>
        <pc:spChg chg="mod">
          <ac:chgData name="Manuel Montrond" userId="3d746ec0db3500e1" providerId="LiveId" clId="{A71347B5-0BE5-4E43-9871-7A7E7787F622}" dt="2020-02-19T00:17:18.489" v="560" actId="14100"/>
          <ac:spMkLst>
            <pc:docMk/>
            <pc:sldMk cId="0" sldId="366"/>
            <ac:spMk id="5" creationId="{5F7ADB3F-006A-4E18-9803-3431E8B5D570}"/>
          </ac:spMkLst>
        </pc:spChg>
      </pc:sldChg>
      <pc:sldChg chg="modSp">
        <pc:chgData name="Manuel Montrond" userId="3d746ec0db3500e1" providerId="LiveId" clId="{A71347B5-0BE5-4E43-9871-7A7E7787F622}" dt="2020-02-18T23:58:09.678" v="550" actId="1076"/>
        <pc:sldMkLst>
          <pc:docMk/>
          <pc:sldMk cId="0" sldId="367"/>
        </pc:sldMkLst>
        <pc:spChg chg="mod">
          <ac:chgData name="Manuel Montrond" userId="3d746ec0db3500e1" providerId="LiveId" clId="{A71347B5-0BE5-4E43-9871-7A7E7787F622}" dt="2020-02-18T23:58:09.678" v="550" actId="1076"/>
          <ac:spMkLst>
            <pc:docMk/>
            <pc:sldMk cId="0" sldId="367"/>
            <ac:spMk id="103430" creationId="{839AFB97-9333-4907-9171-6FB598ED9325}"/>
          </ac:spMkLst>
        </pc:spChg>
      </pc:sldChg>
      <pc:sldChg chg="modSp">
        <pc:chgData name="Manuel Montrond" userId="3d746ec0db3500e1" providerId="LiveId" clId="{A71347B5-0BE5-4E43-9871-7A7E7787F622}" dt="2020-02-19T16:35:41.934" v="959" actId="14100"/>
        <pc:sldMkLst>
          <pc:docMk/>
          <pc:sldMk cId="0" sldId="368"/>
        </pc:sldMkLst>
        <pc:spChg chg="mod">
          <ac:chgData name="Manuel Montrond" userId="3d746ec0db3500e1" providerId="LiveId" clId="{A71347B5-0BE5-4E43-9871-7A7E7787F622}" dt="2020-02-19T16:35:41.934" v="959" actId="14100"/>
          <ac:spMkLst>
            <pc:docMk/>
            <pc:sldMk cId="0" sldId="368"/>
            <ac:spMk id="4" creationId="{64F34CDE-ADFE-4756-AF3C-70BB6E7523AD}"/>
          </ac:spMkLst>
        </pc:spChg>
        <pc:spChg chg="mod">
          <ac:chgData name="Manuel Montrond" userId="3d746ec0db3500e1" providerId="LiveId" clId="{A71347B5-0BE5-4E43-9871-7A7E7787F622}" dt="2020-02-18T23:58:24.815" v="553" actId="14100"/>
          <ac:spMkLst>
            <pc:docMk/>
            <pc:sldMk cId="0" sldId="368"/>
            <ac:spMk id="107525" creationId="{0225EB20-AE9E-4B30-9748-31489444D13B}"/>
          </ac:spMkLst>
        </pc:spChg>
      </pc:sldChg>
      <pc:sldChg chg="modSp">
        <pc:chgData name="Manuel Montrond" userId="3d746ec0db3500e1" providerId="LiveId" clId="{A71347B5-0BE5-4E43-9871-7A7E7787F622}" dt="2020-02-18T23:58:38.166" v="555" actId="14100"/>
        <pc:sldMkLst>
          <pc:docMk/>
          <pc:sldMk cId="0" sldId="369"/>
        </pc:sldMkLst>
        <pc:spChg chg="mod">
          <ac:chgData name="Manuel Montrond" userId="3d746ec0db3500e1" providerId="LiveId" clId="{A71347B5-0BE5-4E43-9871-7A7E7787F622}" dt="2020-02-18T23:58:35.282" v="554" actId="14100"/>
          <ac:spMkLst>
            <pc:docMk/>
            <pc:sldMk cId="0" sldId="369"/>
            <ac:spMk id="6" creationId="{FA2205E9-7473-4F1D-8D50-D41781A4B56C}"/>
          </ac:spMkLst>
        </pc:spChg>
        <pc:spChg chg="mod">
          <ac:chgData name="Manuel Montrond" userId="3d746ec0db3500e1" providerId="LiveId" clId="{A71347B5-0BE5-4E43-9871-7A7E7787F622}" dt="2020-02-18T23:58:38.166" v="555" actId="14100"/>
          <ac:spMkLst>
            <pc:docMk/>
            <pc:sldMk cId="0" sldId="369"/>
            <ac:spMk id="109572" creationId="{8F9E08F6-6305-4839-9833-B7352DBE6C12}"/>
          </ac:spMkLst>
        </pc:spChg>
      </pc:sldChg>
      <pc:sldChg chg="del">
        <pc:chgData name="Manuel Montrond" userId="3d746ec0db3500e1" providerId="LiveId" clId="{A71347B5-0BE5-4E43-9871-7A7E7787F622}" dt="2020-02-18T23:28:44.283" v="84" actId="47"/>
        <pc:sldMkLst>
          <pc:docMk/>
          <pc:sldMk cId="0" sldId="373"/>
        </pc:sldMkLst>
      </pc:sldChg>
      <pc:sldChg chg="modSp">
        <pc:chgData name="Manuel Montrond" userId="3d746ec0db3500e1" providerId="LiveId" clId="{A71347B5-0BE5-4E43-9871-7A7E7787F622}" dt="2020-02-18T23:27:59.653" v="13" actId="20577"/>
        <pc:sldMkLst>
          <pc:docMk/>
          <pc:sldMk cId="0" sldId="374"/>
        </pc:sldMkLst>
        <pc:spChg chg="mod">
          <ac:chgData name="Manuel Montrond" userId="3d746ec0db3500e1" providerId="LiveId" clId="{A71347B5-0BE5-4E43-9871-7A7E7787F622}" dt="2020-02-18T23:27:59.653" v="13" actId="20577"/>
          <ac:spMkLst>
            <pc:docMk/>
            <pc:sldMk cId="0" sldId="374"/>
            <ac:spMk id="4099" creationId="{65C99585-0B74-45C0-BA49-6AF94E47808A}"/>
          </ac:spMkLst>
        </pc:spChg>
      </pc:sldChg>
      <pc:sldChg chg="modSp add ord modAnim modNotesTx">
        <pc:chgData name="Manuel Montrond" userId="3d746ec0db3500e1" providerId="LiveId" clId="{A71347B5-0BE5-4E43-9871-7A7E7787F622}" dt="2020-02-20T01:05:39.391" v="1651" actId="20577"/>
        <pc:sldMkLst>
          <pc:docMk/>
          <pc:sldMk cId="202438304" sldId="375"/>
        </pc:sldMkLst>
        <pc:spChg chg="mod">
          <ac:chgData name="Manuel Montrond" userId="3d746ec0db3500e1" providerId="LiveId" clId="{A71347B5-0BE5-4E43-9871-7A7E7787F622}" dt="2020-02-18T23:46:46.309" v="437" actId="20577"/>
          <ac:spMkLst>
            <pc:docMk/>
            <pc:sldMk cId="202438304" sldId="375"/>
            <ac:spMk id="2" creationId="{4B8291C5-03A4-420A-A11A-62BEA9B66E56}"/>
          </ac:spMkLst>
        </pc:spChg>
        <pc:spChg chg="mod">
          <ac:chgData name="Manuel Montrond" userId="3d746ec0db3500e1" providerId="LiveId" clId="{A71347B5-0BE5-4E43-9871-7A7E7787F622}" dt="2020-02-20T01:05:39.391" v="1651" actId="20577"/>
          <ac:spMkLst>
            <pc:docMk/>
            <pc:sldMk cId="202438304" sldId="375"/>
            <ac:spMk id="3" creationId="{FB999038-6CB9-475A-826D-F89C249195FB}"/>
          </ac:spMkLst>
        </pc:spChg>
      </pc:sldChg>
      <pc:sldChg chg="del">
        <pc:chgData name="Manuel Montrond" userId="3d746ec0db3500e1" providerId="LiveId" clId="{A71347B5-0BE5-4E43-9871-7A7E7787F622}" dt="2020-02-18T23:28:45.797" v="91" actId="47"/>
        <pc:sldMkLst>
          <pc:docMk/>
          <pc:sldMk cId="1530124466" sldId="375"/>
        </pc:sldMkLst>
      </pc:sldChg>
      <pc:sldChg chg="modSp add">
        <pc:chgData name="Manuel Montrond" userId="3d746ec0db3500e1" providerId="LiveId" clId="{A71347B5-0BE5-4E43-9871-7A7E7787F622}" dt="2020-02-19T00:25:53.478" v="660" actId="20577"/>
        <pc:sldMkLst>
          <pc:docMk/>
          <pc:sldMk cId="524029789" sldId="376"/>
        </pc:sldMkLst>
        <pc:spChg chg="mod">
          <ac:chgData name="Manuel Montrond" userId="3d746ec0db3500e1" providerId="LiveId" clId="{A71347B5-0BE5-4E43-9871-7A7E7787F622}" dt="2020-02-19T00:25:53.478" v="660" actId="20577"/>
          <ac:spMkLst>
            <pc:docMk/>
            <pc:sldMk cId="524029789" sldId="376"/>
            <ac:spMk id="2" creationId="{E85C8648-9754-4307-AB79-7B89CB29D05B}"/>
          </ac:spMkLst>
        </pc:spChg>
        <pc:spChg chg="mod">
          <ac:chgData name="Manuel Montrond" userId="3d746ec0db3500e1" providerId="LiveId" clId="{A71347B5-0BE5-4E43-9871-7A7E7787F622}" dt="2020-02-19T00:25:40.780" v="657" actId="20577"/>
          <ac:spMkLst>
            <pc:docMk/>
            <pc:sldMk cId="524029789" sldId="376"/>
            <ac:spMk id="304130" creationId="{435B278E-8868-4FAF-AE54-5C8B2E5FFD47}"/>
          </ac:spMkLst>
        </pc:spChg>
        <pc:spChg chg="mod">
          <ac:chgData name="Manuel Montrond" userId="3d746ec0db3500e1" providerId="LiveId" clId="{A71347B5-0BE5-4E43-9871-7A7E7787F622}" dt="2020-02-19T00:25:46.904" v="659" actId="5793"/>
          <ac:spMkLst>
            <pc:docMk/>
            <pc:sldMk cId="524029789" sldId="376"/>
            <ac:spMk id="304131" creationId="{6A276766-DC07-4B8C-BE99-9A1889802AA0}"/>
          </ac:spMkLst>
        </pc:spChg>
      </pc:sldChg>
      <pc:sldChg chg="del">
        <pc:chgData name="Manuel Montrond" userId="3d746ec0db3500e1" providerId="LiveId" clId="{A71347B5-0BE5-4E43-9871-7A7E7787F622}" dt="2020-02-18T23:28:47.662" v="95" actId="47"/>
        <pc:sldMkLst>
          <pc:docMk/>
          <pc:sldMk cId="2153419748" sldId="376"/>
        </pc:sldMkLst>
      </pc:sldChg>
      <pc:sldChg chg="del">
        <pc:chgData name="Manuel Montrond" userId="3d746ec0db3500e1" providerId="LiveId" clId="{A71347B5-0BE5-4E43-9871-7A7E7787F622}" dt="2020-02-18T23:28:47.894" v="96" actId="47"/>
        <pc:sldMkLst>
          <pc:docMk/>
          <pc:sldMk cId="2236733190" sldId="377"/>
        </pc:sldMkLst>
      </pc:sldChg>
      <pc:sldChg chg="modSp add modAnim">
        <pc:chgData name="Manuel Montrond" userId="3d746ec0db3500e1" providerId="LiveId" clId="{A71347B5-0BE5-4E43-9871-7A7E7787F622}" dt="2020-02-19T16:53:16.381" v="1299"/>
        <pc:sldMkLst>
          <pc:docMk/>
          <pc:sldMk cId="3216019596" sldId="377"/>
        </pc:sldMkLst>
        <pc:spChg chg="mod">
          <ac:chgData name="Manuel Montrond" userId="3d746ec0db3500e1" providerId="LiveId" clId="{A71347B5-0BE5-4E43-9871-7A7E7787F622}" dt="2020-02-19T16:51:32.035" v="1136" actId="20577"/>
          <ac:spMkLst>
            <pc:docMk/>
            <pc:sldMk cId="3216019596" sldId="377"/>
            <ac:spMk id="2" creationId="{F81D3163-B7DD-4D90-B7EE-D57587C5C352}"/>
          </ac:spMkLst>
        </pc:spChg>
        <pc:spChg chg="mod">
          <ac:chgData name="Manuel Montrond" userId="3d746ec0db3500e1" providerId="LiveId" clId="{A71347B5-0BE5-4E43-9871-7A7E7787F622}" dt="2020-02-19T16:53:06.131" v="1297" actId="20577"/>
          <ac:spMkLst>
            <pc:docMk/>
            <pc:sldMk cId="3216019596" sldId="377"/>
            <ac:spMk id="3" creationId="{1E96E59C-5F69-4317-A48B-B0B29505A454}"/>
          </ac:spMkLst>
        </pc:spChg>
      </pc:sldChg>
      <pc:sldChg chg="modSp add del">
        <pc:chgData name="Manuel Montrond" userId="3d746ec0db3500e1" providerId="LiveId" clId="{A71347B5-0BE5-4E43-9871-7A7E7787F622}" dt="2020-02-19T17:01:14.217" v="1440" actId="47"/>
        <pc:sldMkLst>
          <pc:docMk/>
          <pc:sldMk cId="3137058000" sldId="378"/>
        </pc:sldMkLst>
        <pc:spChg chg="mod">
          <ac:chgData name="Manuel Montrond" userId="3d746ec0db3500e1" providerId="LiveId" clId="{A71347B5-0BE5-4E43-9871-7A7E7787F622}" dt="2020-02-19T17:01:10.348" v="1439" actId="20577"/>
          <ac:spMkLst>
            <pc:docMk/>
            <pc:sldMk cId="3137058000" sldId="378"/>
            <ac:spMk id="2" creationId="{D843458D-9779-4790-894D-E46A722FD7DB}"/>
          </ac:spMkLst>
        </pc:spChg>
      </pc:sldChg>
      <pc:sldChg chg="del">
        <pc:chgData name="Manuel Montrond" userId="3d746ec0db3500e1" providerId="LiveId" clId="{A71347B5-0BE5-4E43-9871-7A7E7787F622}" dt="2020-02-18T23:28:48.157" v="97" actId="47"/>
        <pc:sldMkLst>
          <pc:docMk/>
          <pc:sldMk cId="3544001890" sldId="378"/>
        </pc:sldMkLst>
      </pc:sldChg>
      <pc:sldChg chg="del">
        <pc:chgData name="Manuel Montrond" userId="3d746ec0db3500e1" providerId="LiveId" clId="{A71347B5-0BE5-4E43-9871-7A7E7787F622}" dt="2020-02-18T23:28:48.595" v="99" actId="47"/>
        <pc:sldMkLst>
          <pc:docMk/>
          <pc:sldMk cId="3862972107" sldId="3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80D7E-6096-4375-BF4E-2518C66C96D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773A2-AF19-4609-B5EB-4462AC39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2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420184D-B524-4EA0-BD50-FBF9DCC7FB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B9D86B8-0871-4442-92EF-DC27C5AAF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DD43C3CF-2BB2-411D-BF0A-D150837420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AA314835-C1AB-4D6D-B538-AFCF8CD61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F648DEDD-FE50-44B4-B4FB-C52652C009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6FD19A97-D539-4CF6-9F77-D9C3768F5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80A1EC41-2822-4A7D-9F2A-99764978A9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6148573B-BD36-4DD0-8CA6-64DE99656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Show the operators 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Go back to SSMS and query the database!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Go over  Equal, Less than, &gt;=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43309F89-4AE2-4F04-93E7-548BCA550D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7D020A6F-538E-4D48-853C-6091B8A91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DD5BB65E-97EA-40F3-8D07-511B5FD339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6451B08D-6DB6-4416-B87F-20974B4A40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Boolean operators form the basis of mathematical sets and database logic.</a:t>
            </a:r>
          </a:p>
          <a:p>
            <a:r>
              <a:rPr lang="en-US" altLang="en-US">
                <a:cs typeface="Arial" panose="020B0604020202020204" pitchFamily="34" charset="0"/>
              </a:rPr>
              <a:t>They connect your search words together to either narrow or broaden your set of results.</a:t>
            </a:r>
          </a:p>
          <a:p>
            <a:r>
              <a:rPr lang="en-US" altLang="en-US">
                <a:cs typeface="Arial" panose="020B0604020202020204" pitchFamily="34" charset="0"/>
              </a:rPr>
              <a:t>The three basic Boolean operators are: </a:t>
            </a:r>
            <a:r>
              <a:rPr lang="en-US" altLang="en-US" b="1">
                <a:cs typeface="Arial" panose="020B0604020202020204" pitchFamily="34" charset="0"/>
              </a:rPr>
              <a:t>AND</a:t>
            </a:r>
            <a:r>
              <a:rPr lang="en-US" altLang="en-US">
                <a:cs typeface="Arial" panose="020B0604020202020204" pitchFamily="34" charset="0"/>
              </a:rPr>
              <a:t>, </a:t>
            </a:r>
            <a:r>
              <a:rPr lang="en-US" altLang="en-US" b="1">
                <a:cs typeface="Arial" panose="020B0604020202020204" pitchFamily="34" charset="0"/>
              </a:rPr>
              <a:t>OR</a:t>
            </a:r>
            <a:r>
              <a:rPr lang="en-US" altLang="en-US">
                <a:cs typeface="Arial" panose="020B0604020202020204" pitchFamily="34" charset="0"/>
              </a:rPr>
              <a:t>, and </a:t>
            </a:r>
            <a:r>
              <a:rPr lang="en-US" altLang="en-US" b="1">
                <a:cs typeface="Arial" panose="020B0604020202020204" pitchFamily="34" charset="0"/>
              </a:rPr>
              <a:t>NOT</a:t>
            </a:r>
            <a:r>
              <a:rPr lang="en-US" altLang="en-US">
                <a:cs typeface="Arial" panose="020B0604020202020204" pitchFamily="34" charset="0"/>
              </a:rPr>
              <a:t>.</a:t>
            </a:r>
          </a:p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DA90881D-B40D-409E-AF00-7E3BFAADD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9F8919DB-C112-4927-9BC5-5AF832C13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What happens if I change the or to and AND? No results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27F0EB6B-EDB7-45BF-BDA3-09DC169826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FDC89665-14ED-4E07-91D8-D832046AD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IN operator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5AE150D2-2E35-4C50-AB14-A5B80C9002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C32097C7-2841-4B30-B583-F9AC2F20D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Wild card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Explain OR</a:t>
            </a:r>
          </a:p>
        </p:txBody>
      </p:sp>
    </p:spTree>
    <p:extLst>
      <p:ext uri="{BB962C8B-B14F-4D97-AF65-F5344CB8AC3E}">
        <p14:creationId xmlns:p14="http://schemas.microsoft.com/office/powerpoint/2010/main" val="937244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5AE150D2-2E35-4C50-AB14-A5B80C9002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C32097C7-2841-4B30-B583-F9AC2F20D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Wild card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Explain OR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C591B68E-DB17-41AA-8706-F4A75E501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8BA46CE5-7DE3-4174-8592-B3189919E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Returns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2A493F10-76DA-434E-B65E-4FF788CF71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64E5A056-92E4-47FE-B251-6F9C3AEE8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Drop table in the reserve order on how they were created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CE8C1DC2-5861-43CB-9D49-C3CF5A9C78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B2017562-9FBB-488E-B0EA-A5F310B00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What is the difference in results?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B39AF869-E156-470E-8984-442935D3F0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3571901F-0F5D-4211-8BDB-C388CF8AF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AND is always processed first.  Then OR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06B2E8C8-DACF-4BF7-8A51-ADCE47DDDA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5804A746-5DE0-49E2-9AB1-F4EE811F1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Default is ascending order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D9AB9745-B8C0-4D51-AA63-E249D23367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119FBE30-181C-4EE4-A023-7D80D2AF9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550C484C-2F79-433C-8710-0635C3449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C325ECF9-CCC7-41C5-A8DE-CF165F56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There are many others, depending on the DBMS system you are using.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STD Deviation of a population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STD Devation of a sample 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VAR of Popluation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VAR of a population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CFB7C8E2-DB9C-49AB-89D9-B31454BB46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E93E33AF-1E88-483E-A2F9-3DC0FEC3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cs typeface="Arial" panose="020B0604020202020204" pitchFamily="34" charset="0"/>
              </a:rPr>
              <a:t>Aggregate functions in SQL</a:t>
            </a:r>
            <a:r>
              <a:rPr lang="en-US" altLang="en-US">
                <a:cs typeface="Arial" panose="020B0604020202020204" pitchFamily="34" charset="0"/>
              </a:rPr>
              <a:t>. In database management an </a:t>
            </a:r>
            <a:r>
              <a:rPr lang="en-US" altLang="en-US" b="1">
                <a:cs typeface="Arial" panose="020B0604020202020204" pitchFamily="34" charset="0"/>
              </a:rPr>
              <a:t>aggregate function</a:t>
            </a:r>
            <a:r>
              <a:rPr lang="en-US" altLang="en-US">
                <a:cs typeface="Arial" panose="020B0604020202020204" pitchFamily="34" charset="0"/>
              </a:rPr>
              <a:t> is a </a:t>
            </a:r>
            <a:r>
              <a:rPr lang="en-US" altLang="en-US" b="1">
                <a:cs typeface="Arial" panose="020B0604020202020204" pitchFamily="34" charset="0"/>
              </a:rPr>
              <a:t>function</a:t>
            </a:r>
            <a:r>
              <a:rPr lang="en-US" altLang="en-US">
                <a:cs typeface="Arial" panose="020B0604020202020204" pitchFamily="34" charset="0"/>
              </a:rPr>
              <a:t> where the values of multiple rows are grouped together as input on certain criteria to form a single value of more significant meaning. ... Count(salary): Return number of Non-Null values over the column salary.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DF9676F6-60AD-4F81-AC82-2088399D45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ACB8C8AE-F06E-4F8E-BBAA-327901DB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4A342BA1-16D0-477D-B7C0-C656CB9B67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70CA0F72-EE6C-4A52-B17E-E787EBF8D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B1EB0915-2EE6-40FF-8DCB-AD3292BB05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167573A2-25EA-481C-8982-EED236D5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F30954D0-3331-4922-9D12-BFAEA8D389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B4D60F20-ECB6-4556-A36D-5A4F23390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Materialized views in Oracle, they are called Indexed views  in SQL Server which are based on clustered index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B75FBDAA-9E3A-4180-8FA1-DA1FAEB94C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0550985B-5BFE-4BF2-B071-A05A21CC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Recreate the tables again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Have students perform this function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:a16="http://schemas.microsoft.com/office/drawing/2014/main" id="{23F242A2-E6A7-4E2F-9595-8B18749B9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21859" name="Notes Placeholder 2">
            <a:extLst>
              <a:ext uri="{FF2B5EF4-FFF2-40B4-BE49-F238E27FC236}">
                <a16:creationId xmlns:a16="http://schemas.microsoft.com/office/drawing/2014/main" id="{2EE3E34E-2CAA-47C3-B270-8590E13B9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Materialized views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id="{3C217FCC-C58F-4BF0-884F-1A1E21DE8B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id="{9613E5F3-B203-4BD8-9EB7-7180C87EE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>
            <a:extLst>
              <a:ext uri="{FF2B5EF4-FFF2-40B4-BE49-F238E27FC236}">
                <a16:creationId xmlns:a16="http://schemas.microsoft.com/office/drawing/2014/main" id="{F5A349AC-5CF5-434F-AE5A-2A5455FE8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25955" name="Notes Placeholder 2">
            <a:extLst>
              <a:ext uri="{FF2B5EF4-FFF2-40B4-BE49-F238E27FC236}">
                <a16:creationId xmlns:a16="http://schemas.microsoft.com/office/drawing/2014/main" id="{6A5BBC30-FD9F-42D2-B3E2-7148AAB5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].[Order]  ([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/*,[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*/ ,[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VALUES  (1,1);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why is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orderdate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commented out?*/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([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,[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,[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OrderQuantity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VALUES(1,1,2);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([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,[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,[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OrderQuantity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VALUES(1,2,1);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773A2-AF19-4609-B5EB-4462AC39EB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31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3357AFDD-BCE6-4A1E-979A-3BC759CC55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64110934-BDD7-46CF-91B0-D4941B40F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Show them how to script from existing object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EDCD147A-D9C6-4A87-8E1E-99323F9DA4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691B7FD3-3F11-433D-BC57-B02FFACC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Recreate the tables again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Have students perform this function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1708068E-9E1D-40A4-92FE-2B9B025F0E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1FDDA01D-ADD9-4202-B73C-56FC454EB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5590FE40-BCFB-4CBA-92B7-9EF799F99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6B1B75DE-37DF-46D3-920C-B2F7E8936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A032616E-46BD-4D20-B35F-706BE39A4C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DE38BAF8-1CEE-4667-ADB6-77FF98BF4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That’s a IBM DB2 syntax, also same syntax as Oracle 12c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Prior to Oracle 12c, Oracle used a combination of sequence and triggers. 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SQL Server: Identity (1,1)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MySQL:  AUTO_INCREMENT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9A2C-AC5D-4FE0-8811-62EDD4827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7472E-5BE5-4AE4-9B0E-20EE5E7CB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35FB-6F8F-4D81-A359-991294EB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A639-13A1-4C2C-8483-555DBA65D0C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E3A1-A834-4AB0-B185-8967E045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90C3-D01B-4D73-A5ED-1A037A8C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1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C164-1870-4EDF-B3CD-C88422BB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4AEA2-6010-44B5-9DD4-2848A6FE0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DCE9-5487-457E-B2E2-CEB30855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A639-13A1-4C2C-8483-555DBA65D0C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7145D-D88C-4F84-867C-47FE54B9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21BA6-AABA-4230-9D41-02C6343D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1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77527-6EC9-4B8E-A841-692BEEFBE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F248B-0283-4429-AB16-9A09B85DA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2AA9B-9828-4367-8F33-F2A5108F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A639-13A1-4C2C-8483-555DBA65D0C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13B89-AAE9-4E40-93F3-69A61704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77C1F-B6DE-41EC-8472-A2AB9CE5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5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824F-AA16-467E-A1FF-1C8016F6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9D4D-A084-4E2F-8F70-44A5CE98C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8DBB-364B-47A9-9AD5-AFBCE9E1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A639-13A1-4C2C-8483-555DBA65D0C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FCAC6-A740-4E9F-BF54-2C58D489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3555-6ABB-4723-9C35-99DEF59C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1E4C-8E6A-4FD1-ABB4-6E252B3A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88087-9584-4BF2-9C89-C8AE0BC02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71E11-B3C2-464D-8C08-450F9E42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A639-13A1-4C2C-8483-555DBA65D0C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B9B72-9185-43E6-8D1E-9963D6F0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AA0F4-BF6E-4C40-8C25-33AFB153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1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7FD4-B43F-49B8-957D-8D8A4F34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91282-6F02-4921-A104-B8F028744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B4D12-F211-47C3-BF65-802D6FE49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7C1BE-FA63-46F4-9B62-DA45898C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A639-13A1-4C2C-8483-555DBA65D0C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47F4E-FF74-4DAF-A88C-A4CB1BE7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B886A-3431-4018-8B67-6A2D65F8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9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AE22-B020-4D94-8BE4-5134CB95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B3912-3D63-4407-9977-DF0B7B50B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8B4E8-9E26-41F0-BD8C-438FD7C89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BFBC4-1E2F-44EC-AD48-F01854993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1D391-14E8-48EA-9F3F-BC0FE20FD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9BC60-8DF3-4CF9-9B91-201C7AB6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A639-13A1-4C2C-8483-555DBA65D0C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D3F00-B1DA-480C-A8F2-9D48435D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060B6-C3D1-4ED4-B2A0-B3A479DE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9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F5DF-C0FD-4D7C-AD04-99A445B8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C2B1E-CDFD-48B6-B675-160F3724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A639-13A1-4C2C-8483-555DBA65D0C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E814B-940A-4D4D-AE50-2617F8BD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6D1A4-381D-463C-91A0-CBE2842F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2BC24-2AC7-47EC-841B-8E6C7EE4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A639-13A1-4C2C-8483-555DBA65D0C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F5D35-0D9E-4D43-92E4-6603844A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1C757-5FDF-4EB6-B788-FA20628D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BD0E-2824-4D27-8629-3CD191AC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E3AB-94DE-4BE9-82CF-7A7C05401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AEB4F-9459-4906-B548-8AB7A5A02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D5387-3336-4C22-BBF5-98C7E4A7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A639-13A1-4C2C-8483-555DBA65D0C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6934F-3761-4F44-9CFE-9B56718B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0F12-74C9-4A7C-B918-B34BF7AA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03DC-D849-48B6-9EBC-83672424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1D1A9-C6DC-4970-92A8-4B9F6549E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CE80B-0005-468B-B483-9E8EC4ABF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8C3AC-3A00-468D-A054-0A465A7C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A639-13A1-4C2C-8483-555DBA65D0C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1A0E-1AC1-4A29-BB92-D673C399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B292C-8DA7-442A-A231-07E7AC61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9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0AB00-BD7B-47F5-A3CC-9D8F3AA1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262CC-3FAF-4CEB-B9FD-A05C3FB0B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21DB2-8433-4E10-8EF2-A065F034D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6A639-13A1-4C2C-8483-555DBA65D0C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AEE80-78D5-4028-947F-E6861BA74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37B2-9086-430B-AB0C-8E08A5AC6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178C8-48F9-4841-989B-8F1E76C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5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65C99585-0B74-45C0-BA49-6AF94E47808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09600" y="1981200"/>
            <a:ext cx="5384800" cy="391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buNone/>
              <a:defRPr/>
            </a:pPr>
            <a:r>
              <a:rPr lang="en-US" dirty="0"/>
              <a:t>Chapter 6:</a:t>
            </a:r>
            <a:br>
              <a:rPr lang="en-US" dirty="0"/>
            </a:br>
            <a:r>
              <a:rPr lang="en-US" dirty="0"/>
              <a:t>Introduction to SQL</a:t>
            </a:r>
          </a:p>
          <a:p>
            <a:pPr marL="0" indent="0" algn="ctr">
              <a:buNone/>
              <a:defRPr/>
            </a:pPr>
            <a:r>
              <a:rPr lang="en-US" dirty="0">
                <a:effectLst/>
              </a:rPr>
              <a:t>DDL a</a:t>
            </a:r>
            <a:r>
              <a:rPr lang="en-US" dirty="0"/>
              <a:t>nd DML</a:t>
            </a:r>
            <a:endParaRPr lang="en-US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BF66E-39A4-453B-BBFC-6EE5D724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35" y="1776714"/>
            <a:ext cx="3455530" cy="4114800"/>
          </a:xfrm>
          <a:prstGeom prst="rect">
            <a:avLst/>
          </a:prstGeom>
          <a:noFill/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7E9470F8-37DD-43AE-A7B1-B21A67897B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fld id="{266FD798-9C09-4A98-9F42-1E096653A419}" type="slidenum">
              <a:rPr lang="en-US" altLang="en-US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  <a:defRPr/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6E446F-C381-47A9-A188-64CAE3605F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736851" y="6203950"/>
            <a:ext cx="6386513" cy="4762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sz="1800" dirty="0">
                <a:latin typeface="Tahoma" pitchFamily="34" charset="0"/>
              </a:rPr>
              <a:t>© 2011 Pearson Education, Inc.  Publishing as Prentice Hall</a:t>
            </a:r>
            <a:endParaRPr lang="en-US" sz="1800">
              <a:latin typeface="Tahoma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9A371-D3DE-4437-8C9F-52D30FF042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AA7ADF0-8018-45DD-9200-BC09D96E1424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10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6962" name="Rectangle 2">
            <a:extLst>
              <a:ext uri="{FF2B5EF4-FFF2-40B4-BE49-F238E27FC236}">
                <a16:creationId xmlns:a16="http://schemas.microsoft.com/office/drawing/2014/main" id="{DBBA010E-483C-421E-967C-5DA2FC726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Delete Statement</a:t>
            </a: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02CE99F7-1632-4EE4-B1D9-619C8FF7A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16100"/>
            <a:ext cx="10515600" cy="43608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Removes rows from a table</a:t>
            </a:r>
          </a:p>
          <a:p>
            <a:pPr eaLnBrk="1" hangingPunct="1">
              <a:defRPr/>
            </a:pPr>
            <a:r>
              <a:rPr lang="en-US" dirty="0"/>
              <a:t>Delete certain rows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DELETE FROM CUSTOMER WHERE CUSTOMERSTATE = ‘MA’</a:t>
            </a:r>
          </a:p>
          <a:p>
            <a:pPr eaLnBrk="1" hangingPunct="1">
              <a:defRPr/>
            </a:pPr>
            <a:r>
              <a:rPr lang="en-US" dirty="0"/>
              <a:t>Delete all rows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DELETE FROM CUSTOMER;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1638D8-0CEB-4C74-B4C8-105FA83EDEEA}"/>
              </a:ext>
            </a:extLst>
          </p:cNvPr>
          <p:cNvSpPr txBox="1"/>
          <p:nvPr/>
        </p:nvSpPr>
        <p:spPr>
          <a:xfrm>
            <a:off x="1070811" y="4487779"/>
            <a:ext cx="6708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way to remove records from all table is TRUNCATE statement</a:t>
            </a:r>
          </a:p>
          <a:p>
            <a:r>
              <a:rPr lang="en-US" dirty="0"/>
              <a:t>Example :  </a:t>
            </a:r>
            <a:r>
              <a:rPr lang="en-US" dirty="0">
                <a:solidFill>
                  <a:schemeClr val="accent1"/>
                </a:solidFill>
              </a:rPr>
              <a:t>TRUNCATE TABLE Customer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D0089-F6AA-44A2-8FDD-A1CBFD4D131D}"/>
              </a:ext>
            </a:extLst>
          </p:cNvPr>
          <p:cNvSpPr txBox="1"/>
          <p:nvPr/>
        </p:nvSpPr>
        <p:spPr>
          <a:xfrm>
            <a:off x="1070811" y="5313497"/>
            <a:ext cx="6328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difference between TRUNCATE and DELETE are:</a:t>
            </a:r>
          </a:p>
          <a:p>
            <a:pPr marL="342900" indent="-342900">
              <a:buAutoNum type="arabicParenR"/>
            </a:pPr>
            <a:r>
              <a:rPr lang="en-US" dirty="0"/>
              <a:t>TRUNCATE is considered a DDL, DELETE is DML</a:t>
            </a:r>
          </a:p>
          <a:p>
            <a:pPr marL="342900" indent="-342900">
              <a:buAutoNum type="arabicParenR"/>
            </a:pPr>
            <a:r>
              <a:rPr lang="en-US" dirty="0"/>
              <a:t>TRUNCATE doesn’t log the operation ( will cover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7D2D2-E683-4547-8F7A-40EC4A788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0BADDFE-D8F6-4D5E-8610-32BD0F5276B0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38673DCA-A83A-4815-98BF-412F4AF47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Update Statement	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6B8FDE87-DC95-46D3-AF50-D34C6F5B1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6432" y="1780674"/>
            <a:ext cx="9436768" cy="431532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Modifies data in existing rows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98401A-E804-4EB2-A6D6-789934649B01}"/>
              </a:ext>
            </a:extLst>
          </p:cNvPr>
          <p:cNvSpPr/>
          <p:nvPr/>
        </p:nvSpPr>
        <p:spPr>
          <a:xfrm>
            <a:off x="1079500" y="250567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ProductStandardPrice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200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33377B8-1F3C-445B-B860-CE4B5E8AE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A93E171-A10A-442F-BA1C-D350ACB416D1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70E649E5-7B22-442E-8C34-BD7517C8C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8686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Creating Tables with Identity Columns</a:t>
            </a:r>
          </a:p>
        </p:txBody>
      </p:sp>
      <p:sp>
        <p:nvSpPr>
          <p:cNvPr id="343045" name="Rectangle 5">
            <a:extLst>
              <a:ext uri="{FF2B5EF4-FFF2-40B4-BE49-F238E27FC236}">
                <a16:creationId xmlns:a16="http://schemas.microsoft.com/office/drawing/2014/main" id="{1B804466-E2EA-46C7-8A61-54668461B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264" y="5049838"/>
            <a:ext cx="8086476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Inserting into a table does not require explicit customer ID entry or field list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INSERT INTO CUSTOMER1 VALUES ( ‘Contemporary Casuals’, ‘1355 S. Himes Blvd.’, ‘Gainesville’, ‘FL’, 32601);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255E1E-6CB2-4B3A-8028-04F2815C560B}"/>
              </a:ext>
            </a:extLst>
          </p:cNvPr>
          <p:cNvSpPr txBox="1"/>
          <p:nvPr/>
        </p:nvSpPr>
        <p:spPr>
          <a:xfrm>
            <a:off x="1976439" y="866775"/>
            <a:ext cx="7045325" cy="3785652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060"/>
                </a:solidFill>
              </a:rPr>
              <a:t>CREATE TABLE Customer1</a:t>
            </a:r>
          </a:p>
          <a:p>
            <a:pPr>
              <a:defRPr/>
            </a:pPr>
            <a:r>
              <a:rPr lang="en-US" sz="2400" dirty="0">
                <a:solidFill>
                  <a:srgbClr val="002060"/>
                </a:solidFill>
              </a:rPr>
              <a:t>(</a:t>
            </a:r>
          </a:p>
          <a:p>
            <a:pPr>
              <a:defRPr/>
            </a:pPr>
            <a:r>
              <a:rPr lang="en-US" sz="2400" dirty="0" err="1">
                <a:solidFill>
                  <a:srgbClr val="002060"/>
                </a:solidFill>
              </a:rPr>
              <a:t>CustomerID</a:t>
            </a:r>
            <a:r>
              <a:rPr lang="en-US" sz="2400" dirty="0">
                <a:solidFill>
                  <a:srgbClr val="002060"/>
                </a:solidFill>
              </a:rPr>
              <a:t> int not null </a:t>
            </a:r>
            <a:r>
              <a:rPr lang="en-US" sz="2400" b="1" dirty="0">
                <a:solidFill>
                  <a:srgbClr val="002060"/>
                </a:solidFill>
              </a:rPr>
              <a:t>IDENTITY(1,1),</a:t>
            </a:r>
          </a:p>
          <a:p>
            <a:pPr>
              <a:defRPr/>
            </a:pPr>
            <a:r>
              <a:rPr lang="en-US" sz="2400" dirty="0" err="1">
                <a:solidFill>
                  <a:srgbClr val="002060"/>
                </a:solidFill>
              </a:rPr>
              <a:t>CustomerName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nvarchar</a:t>
            </a:r>
            <a:r>
              <a:rPr lang="en-US" sz="2400" dirty="0">
                <a:solidFill>
                  <a:srgbClr val="002060"/>
                </a:solidFill>
              </a:rPr>
              <a:t>(25),</a:t>
            </a:r>
          </a:p>
          <a:p>
            <a:pPr>
              <a:defRPr/>
            </a:pPr>
            <a:r>
              <a:rPr lang="en-US" sz="2400" dirty="0" err="1">
                <a:solidFill>
                  <a:srgbClr val="002060"/>
                </a:solidFill>
              </a:rPr>
              <a:t>CustomerAddress</a:t>
            </a:r>
            <a:r>
              <a:rPr lang="en-US" sz="2400" dirty="0">
                <a:solidFill>
                  <a:srgbClr val="002060"/>
                </a:solidFill>
              </a:rPr>
              <a:t> varchar(30),</a:t>
            </a:r>
          </a:p>
          <a:p>
            <a:pPr>
              <a:defRPr/>
            </a:pPr>
            <a:r>
              <a:rPr lang="en-US" sz="2400" dirty="0" err="1">
                <a:solidFill>
                  <a:srgbClr val="002060"/>
                </a:solidFill>
              </a:rPr>
              <a:t>CustomerCity</a:t>
            </a:r>
            <a:r>
              <a:rPr lang="en-US" sz="2400" dirty="0">
                <a:solidFill>
                  <a:srgbClr val="002060"/>
                </a:solidFill>
              </a:rPr>
              <a:t> varchar(20),</a:t>
            </a:r>
          </a:p>
          <a:p>
            <a:pPr>
              <a:defRPr/>
            </a:pPr>
            <a:r>
              <a:rPr lang="en-US" sz="2400" dirty="0" err="1">
                <a:solidFill>
                  <a:srgbClr val="002060"/>
                </a:solidFill>
              </a:rPr>
              <a:t>CustomerState</a:t>
            </a:r>
            <a:r>
              <a:rPr lang="en-US" sz="2400" dirty="0">
                <a:solidFill>
                  <a:srgbClr val="002060"/>
                </a:solidFill>
              </a:rPr>
              <a:t> char(2),</a:t>
            </a:r>
          </a:p>
          <a:p>
            <a:pPr>
              <a:defRPr/>
            </a:pPr>
            <a:r>
              <a:rPr lang="en-US" sz="2400" dirty="0" err="1">
                <a:solidFill>
                  <a:srgbClr val="002060"/>
                </a:solidFill>
              </a:rPr>
              <a:t>CustomerPostalCode</a:t>
            </a:r>
            <a:r>
              <a:rPr lang="en-US" sz="2400" dirty="0">
                <a:solidFill>
                  <a:srgbClr val="002060"/>
                </a:solidFill>
              </a:rPr>
              <a:t> varchar(9)</a:t>
            </a:r>
          </a:p>
          <a:p>
            <a:pPr>
              <a:defRPr/>
            </a:pPr>
            <a:r>
              <a:rPr lang="en-US" sz="2400" dirty="0">
                <a:solidFill>
                  <a:srgbClr val="002060"/>
                </a:solidFill>
              </a:rPr>
              <a:t>CONSTRAINT </a:t>
            </a:r>
            <a:r>
              <a:rPr lang="en-US" sz="2400" dirty="0" err="1">
                <a:solidFill>
                  <a:srgbClr val="002060"/>
                </a:solidFill>
              </a:rPr>
              <a:t>Customer_PK</a:t>
            </a:r>
            <a:r>
              <a:rPr lang="en-US" sz="2400" dirty="0">
                <a:solidFill>
                  <a:srgbClr val="002060"/>
                </a:solidFill>
              </a:rPr>
              <a:t> primary key (</a:t>
            </a:r>
            <a:r>
              <a:rPr lang="en-US" sz="2400" dirty="0" err="1">
                <a:solidFill>
                  <a:srgbClr val="002060"/>
                </a:solidFill>
              </a:rPr>
              <a:t>CustomerID</a:t>
            </a:r>
            <a:r>
              <a:rPr lang="en-US" sz="2400" dirty="0">
                <a:solidFill>
                  <a:srgbClr val="002060"/>
                </a:solidFill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rgbClr val="002060"/>
                </a:solidFill>
              </a:rPr>
              <a:t>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61046-8F86-429A-9DED-449936E793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795B21D-A2C2-4CF5-A33F-4AEB9F3D534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9010" name="Rectangle 2">
            <a:extLst>
              <a:ext uri="{FF2B5EF4-FFF2-40B4-BE49-F238E27FC236}">
                <a16:creationId xmlns:a16="http://schemas.microsoft.com/office/drawing/2014/main" id="{99BEBA94-20D6-4FCF-916E-46761BDAD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0"/>
            <a:ext cx="8712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Data reads</a:t>
            </a: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5B26EE24-EF44-419E-9051-A316CB762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66801"/>
            <a:ext cx="9829800" cy="516127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Used for queries on single or multiple tables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Clauses of the SELECT statement: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/>
              <a:t>List the columns (and expressions) that should be returned from the query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/>
              <a:t>Indicate the table(s) or view(s) from which data will be obtained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/>
              <a:t>Indicate the conditions under which a row will be included in the result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GROUP BY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/>
              <a:t>Indicate categorization of results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HAVING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/>
              <a:t>Indicate the conditions under which a category (group) will be included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ORDER BY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/>
              <a:t>Sorts the result according to specified 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9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9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9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99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9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9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99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99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9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99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9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9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330D528-F8D9-4807-B709-AEF745735E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CB78B8E-FF83-4870-9238-A8B84522FDB0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14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BE1D9003-0B7D-4570-8000-37F49A396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42" y="364959"/>
            <a:ext cx="27908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990000"/>
                </a:solidFill>
                <a:latin typeface="Arial" panose="020B0604020202020204" pitchFamily="34" charset="0"/>
              </a:rPr>
              <a:t>Figure 6-10 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990000"/>
                </a:solidFill>
                <a:latin typeface="Arial" panose="020B0604020202020204" pitchFamily="34" charset="0"/>
              </a:rPr>
              <a:t>SQL statement processing order  (adapted from van der </a:t>
            </a:r>
            <a:r>
              <a:rPr lang="en-US" altLang="en-US" sz="2400" dirty="0" err="1">
                <a:solidFill>
                  <a:srgbClr val="990000"/>
                </a:solidFill>
                <a:latin typeface="Arial" panose="020B0604020202020204" pitchFamily="34" charset="0"/>
              </a:rPr>
              <a:t>Lans</a:t>
            </a:r>
            <a:r>
              <a:rPr lang="en-US" altLang="en-US" sz="2400" dirty="0">
                <a:solidFill>
                  <a:srgbClr val="990000"/>
                </a:solidFill>
                <a:latin typeface="Arial" panose="020B0604020202020204" pitchFamily="34" charset="0"/>
              </a:rPr>
              <a:t>, 2006 p.100)</a:t>
            </a:r>
          </a:p>
        </p:txBody>
      </p:sp>
      <p:pic>
        <p:nvPicPr>
          <p:cNvPr id="86020" name="Picture 4">
            <a:extLst>
              <a:ext uri="{FF2B5EF4-FFF2-40B4-BE49-F238E27FC236}">
                <a16:creationId xmlns:a16="http://schemas.microsoft.com/office/drawing/2014/main" id="{32E50AEC-4B58-4752-AD26-11D6D5E88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84" y="179389"/>
            <a:ext cx="4206541" cy="644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66886C-2D09-4646-90B5-8071720C1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2BA4391-ACBF-4EB9-92C7-27A74DD986EF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1058" name="Rectangle 2">
            <a:extLst>
              <a:ext uri="{FF2B5EF4-FFF2-40B4-BE49-F238E27FC236}">
                <a16:creationId xmlns:a16="http://schemas.microsoft.com/office/drawing/2014/main" id="{E91CE727-619A-492D-8384-C05539DB1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SELECT Example</a:t>
            </a:r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E5811AF2-9FAF-4173-BE42-E38CF8B04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25600" y="1295400"/>
            <a:ext cx="8839200" cy="2971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Find products with standard price less than $275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88069" name="Text Box 4">
            <a:extLst>
              <a:ext uri="{FF2B5EF4-FFF2-40B4-BE49-F238E27FC236}">
                <a16:creationId xmlns:a16="http://schemas.microsoft.com/office/drawing/2014/main" id="{DD866E40-328C-4875-B71F-EE7D4C674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5410200"/>
            <a:ext cx="525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Table 6-3: Comparison Operators in SQL</a:t>
            </a:r>
          </a:p>
        </p:txBody>
      </p:sp>
      <p:pic>
        <p:nvPicPr>
          <p:cNvPr id="88070" name="Picture 7">
            <a:extLst>
              <a:ext uri="{FF2B5EF4-FFF2-40B4-BE49-F238E27FC236}">
                <a16:creationId xmlns:a16="http://schemas.microsoft.com/office/drawing/2014/main" id="{77AC55AA-1288-4DE2-9A2C-FB52A8A45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14" y="2152650"/>
            <a:ext cx="26003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53FBFB-3CA8-46D7-9FB5-5733356876A7}"/>
              </a:ext>
            </a:extLst>
          </p:cNvPr>
          <p:cNvSpPr/>
          <p:nvPr/>
        </p:nvSpPr>
        <p:spPr>
          <a:xfrm>
            <a:off x="1516061" y="2400626"/>
            <a:ext cx="58404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ProductStandardPrice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275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E2F55-0743-4033-B1D3-F4B87E9A88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66AA9CBD-FEF1-479F-A21D-3387C8E73012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2082" name="Rectangle 2">
            <a:extLst>
              <a:ext uri="{FF2B5EF4-FFF2-40B4-BE49-F238E27FC236}">
                <a16:creationId xmlns:a16="http://schemas.microsoft.com/office/drawing/2014/main" id="{FFD1329E-7C1D-4EE4-AC81-78C2BB620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SELECT Example Using Alias</a:t>
            </a: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EFD52DBA-F95E-43E0-BB3D-1F782630C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8621" y="1690688"/>
            <a:ext cx="9494754" cy="43291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Alias is an alternative column or table name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374BFE-C1D2-499A-A2EE-1766887381D2}"/>
              </a:ext>
            </a:extLst>
          </p:cNvPr>
          <p:cNvSpPr/>
          <p:nvPr/>
        </p:nvSpPr>
        <p:spPr>
          <a:xfrm>
            <a:off x="1173246" y="2551837"/>
            <a:ext cx="949475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CustomerAddress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[Customer] CUST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'Contemporary Casuals'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BA7B-474B-48D5-94F6-8F665D5C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B4534-F0E0-4EF9-9EE3-C77227EB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Mathematical sets and  database Logic</a:t>
            </a:r>
          </a:p>
          <a:p>
            <a:pPr>
              <a:defRPr/>
            </a:pPr>
            <a:r>
              <a:rPr lang="en-US" dirty="0"/>
              <a:t>Three basic operations: </a:t>
            </a:r>
            <a:r>
              <a:rPr lang="en-US" b="1" kern="1200" dirty="0">
                <a:effectLst/>
                <a:latin typeface="Times New Roman" pitchFamily="18" charset="0"/>
              </a:rPr>
              <a:t>AND</a:t>
            </a:r>
            <a:r>
              <a:rPr lang="en-US" kern="1200" dirty="0">
                <a:effectLst/>
                <a:latin typeface="Times New Roman" pitchFamily="18" charset="0"/>
              </a:rPr>
              <a:t>, </a:t>
            </a:r>
            <a:r>
              <a:rPr lang="en-US" b="1" kern="1200" dirty="0">
                <a:effectLst/>
                <a:latin typeface="Times New Roman" pitchFamily="18" charset="0"/>
              </a:rPr>
              <a:t>OR</a:t>
            </a:r>
            <a:r>
              <a:rPr lang="en-US" kern="1200" dirty="0">
                <a:effectLst/>
                <a:latin typeface="Times New Roman" pitchFamily="18" charset="0"/>
              </a:rPr>
              <a:t>, and </a:t>
            </a:r>
            <a:r>
              <a:rPr lang="en-US" b="1" kern="1200" dirty="0">
                <a:effectLst/>
                <a:latin typeface="Times New Roman" pitchFamily="18" charset="0"/>
              </a:rPr>
              <a:t>NOT</a:t>
            </a:r>
            <a:r>
              <a:rPr lang="en-US" kern="1200" dirty="0">
                <a:effectLst/>
                <a:latin typeface="Times New Roman" pitchFamily="18" charset="0"/>
              </a:rPr>
              <a:t>.</a:t>
            </a:r>
          </a:p>
          <a:p>
            <a:pPr>
              <a:defRPr/>
            </a:pPr>
            <a:r>
              <a:rPr lang="en-US" dirty="0"/>
              <a:t>Applications</a:t>
            </a:r>
          </a:p>
          <a:p>
            <a:pPr lvl="1">
              <a:defRPr/>
            </a:pPr>
            <a:r>
              <a:rPr lang="en-US" dirty="0"/>
              <a:t>Search multiple terms</a:t>
            </a:r>
          </a:p>
          <a:p>
            <a:pPr lvl="1">
              <a:defRPr/>
            </a:pPr>
            <a:r>
              <a:rPr lang="en-US" dirty="0"/>
              <a:t>Connect information to broaden or narrow  your set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BBE46-BF45-4055-93BA-7B6F9D3790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9BD999-5502-4638-8741-4C40F2ED2FF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D757-459C-4321-8A30-461E6DB1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5371-9AFA-432C-8688-BE3D0EA8D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BEF98-700C-4EE9-85DD-CA40AD3CCB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9FC2C7-3973-4095-A316-C56FF8C1851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F1C1F-E793-4E91-9FB6-D727AECFBDE4}"/>
              </a:ext>
            </a:extLst>
          </p:cNvPr>
          <p:cNvSpPr/>
          <p:nvPr/>
        </p:nvSpPr>
        <p:spPr>
          <a:xfrm>
            <a:off x="1079500" y="2413000"/>
            <a:ext cx="88247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3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[Customer] </a:t>
            </a:r>
          </a:p>
          <a:p>
            <a:pPr>
              <a:defRPr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CustomerCity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'Boston’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'MA'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AD2-312F-4B0B-B2C4-CD5E7A1E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915C-B80A-4515-89FA-85F33804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7DE1A-70F8-4D4B-AB61-8893E36DC6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805753-766F-4A08-8A33-D0D09B8AAA8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7ADB3F-006A-4E18-9803-3431E8B5D570}"/>
              </a:ext>
            </a:extLst>
          </p:cNvPr>
          <p:cNvSpPr/>
          <p:nvPr/>
        </p:nvSpPr>
        <p:spPr>
          <a:xfrm>
            <a:off x="1600200" y="2967335"/>
            <a:ext cx="83040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3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[Customer] </a:t>
            </a:r>
          </a:p>
          <a:p>
            <a:pPr>
              <a:defRPr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‘FL’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n-US" sz="4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'MA'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544E-A2C3-4FF5-B5EA-5BF165A8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502A-824B-4365-B143-00D821D34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populations using INSERT</a:t>
            </a:r>
          </a:p>
          <a:p>
            <a:pPr>
              <a:defRPr/>
            </a:pPr>
            <a:r>
              <a:rPr lang="en-US" dirty="0"/>
              <a:t>Identity columns</a:t>
            </a:r>
          </a:p>
          <a:p>
            <a:pPr>
              <a:defRPr/>
            </a:pPr>
            <a:r>
              <a:rPr lang="en-US" dirty="0"/>
              <a:t>SELECT statements</a:t>
            </a:r>
          </a:p>
          <a:p>
            <a:pPr>
              <a:defRPr/>
            </a:pPr>
            <a:r>
              <a:rPr lang="en-US" dirty="0"/>
              <a:t>Aggregate Functions </a:t>
            </a:r>
          </a:p>
          <a:p>
            <a:pPr>
              <a:defRPr/>
            </a:pPr>
            <a:r>
              <a:rPr lang="en-US" dirty="0"/>
              <a:t>Boolean Expressions</a:t>
            </a:r>
          </a:p>
          <a:p>
            <a:pPr>
              <a:defRPr/>
            </a:pPr>
            <a:r>
              <a:rPr lang="en-US" dirty="0"/>
              <a:t>Table Aliases</a:t>
            </a:r>
          </a:p>
          <a:p>
            <a:pPr>
              <a:defRPr/>
            </a:pPr>
            <a:r>
              <a:rPr lang="en-US" dirty="0"/>
              <a:t>Views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A5D9D-74E4-4EFE-9098-9082E6BE3B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6AE706-3526-4CCA-8139-E86B047811C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6FE61F1-D24F-405B-B130-2C8C801B6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F9A0969-B33B-455A-BDD6-61AC6FBD1A49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20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0C104CEF-D5B6-4626-BB9E-EB76B8B0B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SELECT Example –  IN</a:t>
            </a:r>
            <a:br>
              <a:rPr lang="en-US" sz="4000" dirty="0"/>
            </a:br>
            <a:endParaRPr lang="en-US" sz="3600" dirty="0"/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360A4562-FD99-4892-AAE6-37435896A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839200" cy="3810000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97285" name="Text Box 4">
            <a:extLst>
              <a:ext uri="{FF2B5EF4-FFF2-40B4-BE49-F238E27FC236}">
                <a16:creationId xmlns:a16="http://schemas.microsoft.com/office/drawing/2014/main" id="{A78C6176-BB11-4D3D-BF2C-9E353A155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046664"/>
            <a:ext cx="8102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Note: the IN operator in this example allows you to include rows whose CustomerState value is either FL, TX, CA, or HI. It is more efficient than separate OR conditions.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79AE5-5E43-4DCC-B084-FB8A6CE4CB89}"/>
              </a:ext>
            </a:extLst>
          </p:cNvPr>
          <p:cNvSpPr/>
          <p:nvPr/>
        </p:nvSpPr>
        <p:spPr>
          <a:xfrm>
            <a:off x="2104914" y="1811338"/>
            <a:ext cx="8258287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[Customer] </a:t>
            </a:r>
          </a:p>
          <a:p>
            <a:pPr>
              <a:defRPr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4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'FL'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9CBEF5E-7A1B-4198-980B-2D39DB2E59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986D241-0765-4B49-8D9A-FDABDEC36D47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435B278E-8868-4FAF-AE54-5C8B2E5FF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Wildcard searches - LIKE</a:t>
            </a:r>
          </a:p>
        </p:txBody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6A276766-DC07-4B8C-BE99-9A1889802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839200" cy="41148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endParaRPr lang="en-US" dirty="0"/>
          </a:p>
        </p:txBody>
      </p:sp>
      <p:sp>
        <p:nvSpPr>
          <p:cNvPr id="99333" name="Text Box 4">
            <a:extLst>
              <a:ext uri="{FF2B5EF4-FFF2-40B4-BE49-F238E27FC236}">
                <a16:creationId xmlns:a16="http://schemas.microsoft.com/office/drawing/2014/main" id="{A00229C3-F851-4308-8FDE-12526D0DD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5108575"/>
            <a:ext cx="85740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Tahoma" panose="020B0604030504040204" pitchFamily="34" charset="0"/>
              </a:rPr>
              <a:t>Note: the LIKE operator allows you to compare strings using wildcards. For example, the % wildcard in ‘%Desk’  indicates that all strings that have any number of characters preceding the word “Desk” will be allowed.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5C8648-9754-4307-AB79-7B89CB29D05B}"/>
              </a:ext>
            </a:extLst>
          </p:cNvPr>
          <p:cNvSpPr/>
          <p:nvPr/>
        </p:nvSpPr>
        <p:spPr>
          <a:xfrm>
            <a:off x="1943548" y="1859340"/>
            <a:ext cx="7799294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ProductFinish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ProductStandardPrice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'%Desk%'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4029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9CBEF5E-7A1B-4198-980B-2D39DB2E59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986D241-0765-4B49-8D9A-FDABDEC36D47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435B278E-8868-4FAF-AE54-5C8B2E5FF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SELECT Example–Boolean Operators</a:t>
            </a:r>
          </a:p>
        </p:txBody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6A276766-DC07-4B8C-BE99-9A1889802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839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en-US" dirty="0"/>
              <a:t>, </a:t>
            </a:r>
            <a:r>
              <a:rPr 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dirty="0"/>
              <a:t>, and </a:t>
            </a:r>
            <a:r>
              <a:rPr 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en-US" dirty="0"/>
              <a:t> Operators for customizing conditions in WHERE clause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99333" name="Text Box 4">
            <a:extLst>
              <a:ext uri="{FF2B5EF4-FFF2-40B4-BE49-F238E27FC236}">
                <a16:creationId xmlns:a16="http://schemas.microsoft.com/office/drawing/2014/main" id="{A00229C3-F851-4308-8FDE-12526D0DD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5108575"/>
            <a:ext cx="85740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Tahoma" panose="020B0604030504040204" pitchFamily="34" charset="0"/>
              </a:rPr>
              <a:t>Note: the LIKE operator allows you to compare strings using wildcards. For example, the % wildcard in ‘%Desk’  indicates that all strings that have any number of characters preceding the word “Desk” will be allowed.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5C8648-9754-4307-AB79-7B89CB29D05B}"/>
              </a:ext>
            </a:extLst>
          </p:cNvPr>
          <p:cNvSpPr/>
          <p:nvPr/>
        </p:nvSpPr>
        <p:spPr>
          <a:xfrm>
            <a:off x="1943548" y="1859340"/>
            <a:ext cx="7799294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ProductFinish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ProductStandardPrice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'%Desk%'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'%Table%'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ProductStandardPrice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9D4F431-50F5-4EFB-B7AB-A902DDC414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67A6E21D-EDF4-4128-8647-245E55206285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1379" name="Picture 5">
            <a:extLst>
              <a:ext uri="{FF2B5EF4-FFF2-40B4-BE49-F238E27FC236}">
                <a16:creationId xmlns:a16="http://schemas.microsoft.com/office/drawing/2014/main" id="{1DFEF79F-95CE-416A-B14C-AE27EF361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215900"/>
            <a:ext cx="4800600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Rectangle 6">
            <a:extLst>
              <a:ext uri="{FF2B5EF4-FFF2-40B4-BE49-F238E27FC236}">
                <a16:creationId xmlns:a16="http://schemas.microsoft.com/office/drawing/2014/main" id="{407FFDEB-F0A5-41C4-BCA4-4AA91263A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75" y="1030288"/>
            <a:ext cx="33464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Figure 6-9 Boolean query without use of  parentheses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F2F2-120B-4734-92A7-08E0452C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</a:rPr>
              <a:t>6-9 Boolean query with use of parentheses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D82C8-100D-4965-8697-DE0B670CE8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596FC-993A-4AEB-BEDD-16929120E83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306C4-ADBF-41DF-8301-93DD6CD6AFF1}"/>
              </a:ext>
            </a:extLst>
          </p:cNvPr>
          <p:cNvSpPr/>
          <p:nvPr/>
        </p:nvSpPr>
        <p:spPr>
          <a:xfrm>
            <a:off x="990940" y="1997839"/>
            <a:ext cx="867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ProductFinish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ProductStandardPrice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'%Desk%'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'%Table%'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ProductStandardPrice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62F69FA7-7CF5-4907-9179-F46E5A637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939" y="1593851"/>
            <a:ext cx="7686338" cy="64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90000"/>
                </a:solidFill>
              </a:rPr>
              <a:t>With parentheses…these override the normal precedence of Boolean operators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839AFB97-9333-4907-9171-6FB598ED9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23071"/>
            <a:ext cx="835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cs typeface="Tahoma" panose="020B0604030504040204" pitchFamily="34" charset="0"/>
              </a:rPr>
              <a:t>Note: by default, the AND operator takes precedence over the OR operator. With parentheses, you can make the OR take place before the AND.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B2F59C8-DE67-469C-BA7D-411A0E0F35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2AD3FF1-F927-4066-B042-AFBA7C1DB557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5475" name="Picture 6">
            <a:extLst>
              <a:ext uri="{FF2B5EF4-FFF2-40B4-BE49-F238E27FC236}">
                <a16:creationId xmlns:a16="http://schemas.microsoft.com/office/drawing/2014/main" id="{4CE8E6F2-FA74-4B42-B058-8F59EA5BA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246064"/>
            <a:ext cx="4525962" cy="595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6" name="Rectangle 7">
            <a:extLst>
              <a:ext uri="{FF2B5EF4-FFF2-40B4-BE49-F238E27FC236}">
                <a16:creationId xmlns:a16="http://schemas.microsoft.com/office/drawing/2014/main" id="{ABC337CE-9A04-4B7C-9891-716AC2376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113" y="508000"/>
            <a:ext cx="3606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Figure 6-9 Boolean query with use of parentheses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E206-675C-4A98-961D-89869F8D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 BY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FC51E-3DFD-4A76-B626-D48519434A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967A25-CA31-43F9-B6F3-0B6EE1BE002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34CDE-ADFE-4756-AF3C-70BB6E7523AD}"/>
              </a:ext>
            </a:extLst>
          </p:cNvPr>
          <p:cNvSpPr/>
          <p:nvPr/>
        </p:nvSpPr>
        <p:spPr>
          <a:xfrm>
            <a:off x="1026160" y="1690688"/>
            <a:ext cx="94383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ProductDescription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ProductFinish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ProductStandardPrice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</a:t>
            </a:r>
          </a:p>
          <a:p>
            <a:pPr>
              <a:defRPr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ProductDescription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ASC</a:t>
            </a:r>
            <a:endParaRPr lang="en-US" sz="3200" b="1" dirty="0"/>
          </a:p>
        </p:txBody>
      </p:sp>
      <p:sp>
        <p:nvSpPr>
          <p:cNvPr id="107525" name="TextBox 4">
            <a:extLst>
              <a:ext uri="{FF2B5EF4-FFF2-40B4-BE49-F238E27FC236}">
                <a16:creationId xmlns:a16="http://schemas.microsoft.com/office/drawing/2014/main" id="{0225EB20-AE9E-4B30-9748-31489444D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74" y="5154612"/>
            <a:ext cx="93342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ORDER BY sorts results in the order specified ( either ascending or descending)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600E-7989-47BC-A63E-992C3920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 BY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1FDB1A-1518-40B5-A905-B202F29898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5AF074-637F-4B25-B562-FAE54543CDBC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109572" name="TextBox 4">
            <a:extLst>
              <a:ext uri="{FF2B5EF4-FFF2-40B4-BE49-F238E27FC236}">
                <a16:creationId xmlns:a16="http://schemas.microsoft.com/office/drawing/2014/main" id="{8F9E08F6-6305-4839-9833-B7352DBE6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5154614"/>
            <a:ext cx="9042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Multiple columns can be specified. The first column sorts the entire result set,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the second column sub sorts the result where the first column is the same, and so 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2205E9-7473-4F1D-8D50-D41781A4B56C}"/>
              </a:ext>
            </a:extLst>
          </p:cNvPr>
          <p:cNvSpPr/>
          <p:nvPr/>
        </p:nvSpPr>
        <p:spPr>
          <a:xfrm>
            <a:off x="1168400" y="1511301"/>
            <a:ext cx="9042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ProductDescription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ProductFinish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ProductStandardPrice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</a:t>
            </a:r>
          </a:p>
          <a:p>
            <a:pPr>
              <a:defRPr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ProductFinish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ASC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ProductStandardPrice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0AA9-00E1-4E37-AF6B-A49BE1B1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 BY via column index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47E433-8C47-4D64-91F8-69B5222A92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05B8ED-1330-4B1D-90F4-358DF2D88AE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4A5692-5574-4524-9EE3-BA15045B510E}"/>
              </a:ext>
            </a:extLst>
          </p:cNvPr>
          <p:cNvSpPr/>
          <p:nvPr/>
        </p:nvSpPr>
        <p:spPr>
          <a:xfrm>
            <a:off x="938464" y="4167664"/>
            <a:ext cx="89334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Using column index:</a:t>
            </a:r>
          </a:p>
          <a:p>
            <a:pPr>
              <a:defRPr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ProductDescription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ProductFinish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ProductStandardPrice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ASC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B137B5-1B90-4EB9-AC6D-CD2212D731A3}"/>
              </a:ext>
            </a:extLst>
          </p:cNvPr>
          <p:cNvSpPr/>
          <p:nvPr/>
        </p:nvSpPr>
        <p:spPr>
          <a:xfrm>
            <a:off x="1046747" y="1951672"/>
            <a:ext cx="91640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Using column names:</a:t>
            </a:r>
          </a:p>
          <a:p>
            <a:pPr>
              <a:defRPr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ProductDescription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ProductFinish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ProductStandardPrice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ProductFinish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ASC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ProductStandardPrice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C1625-8EB8-456E-8593-3012D60CF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095F2770-1A7C-4101-BE76-D9ED0C525E95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29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6178" name="Rectangle 2">
            <a:extLst>
              <a:ext uri="{FF2B5EF4-FFF2-40B4-BE49-F238E27FC236}">
                <a16:creationId xmlns:a16="http://schemas.microsoft.com/office/drawing/2014/main" id="{88270836-A586-4FD4-97FA-954571A98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6957" y="0"/>
            <a:ext cx="979004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Aggregate Functions</a:t>
            </a:r>
            <a:endParaRPr lang="en-US" sz="2800" dirty="0"/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BBBA14B4-4B6E-49AA-83A7-3C656B5F2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6957" y="1295400"/>
            <a:ext cx="9790043" cy="4800600"/>
          </a:xfrm>
        </p:spPr>
        <p:txBody>
          <a:bodyPr/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b="1" dirty="0"/>
              <a:t>SUM</a:t>
            </a:r>
            <a:r>
              <a:rPr lang="en-US" dirty="0"/>
              <a:t> -&gt; summation </a:t>
            </a:r>
          </a:p>
          <a:p>
            <a:pPr>
              <a:defRPr/>
            </a:pPr>
            <a:r>
              <a:rPr lang="en-US" b="1" dirty="0"/>
              <a:t>MIN</a:t>
            </a:r>
            <a:r>
              <a:rPr lang="en-US" dirty="0"/>
              <a:t> -&gt; to find the lowest or minimum </a:t>
            </a:r>
          </a:p>
          <a:p>
            <a:pPr>
              <a:defRPr/>
            </a:pPr>
            <a:r>
              <a:rPr lang="en-US" b="1" dirty="0"/>
              <a:t>MAX </a:t>
            </a:r>
            <a:r>
              <a:rPr lang="en-US" dirty="0"/>
              <a:t>-&gt; to find the highest or maximum</a:t>
            </a:r>
          </a:p>
          <a:p>
            <a:pPr>
              <a:defRPr/>
            </a:pPr>
            <a:r>
              <a:rPr lang="en-US" b="1" dirty="0"/>
              <a:t>AVG </a:t>
            </a:r>
            <a:r>
              <a:rPr lang="en-US" dirty="0"/>
              <a:t>-&gt; mean</a:t>
            </a:r>
          </a:p>
          <a:p>
            <a:pPr>
              <a:defRPr/>
            </a:pPr>
            <a:r>
              <a:rPr lang="en-US" b="1" dirty="0"/>
              <a:t>COUNT </a:t>
            </a:r>
            <a:r>
              <a:rPr lang="en-US" dirty="0"/>
              <a:t>-&gt; how may records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3163-B7DD-4D90-B7EE-D57587C5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and Recreate all 4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E59C-5F69-4317-A48B-B0B29505A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all tables</a:t>
            </a:r>
          </a:p>
          <a:p>
            <a:pPr lvl="1"/>
            <a:r>
              <a:rPr lang="en-US" dirty="0"/>
              <a:t>DROP TABLE Product</a:t>
            </a:r>
          </a:p>
          <a:p>
            <a:pPr lvl="1"/>
            <a:r>
              <a:rPr lang="en-US" dirty="0"/>
              <a:t>DROP TABLE </a:t>
            </a:r>
            <a:r>
              <a:rPr lang="en-US" dirty="0" err="1"/>
              <a:t>OrderLine</a:t>
            </a:r>
            <a:endParaRPr lang="en-US" dirty="0"/>
          </a:p>
          <a:p>
            <a:pPr lvl="1"/>
            <a:r>
              <a:rPr lang="en-US" dirty="0"/>
              <a:t>DROP TABLE Order</a:t>
            </a:r>
          </a:p>
          <a:p>
            <a:pPr lvl="1"/>
            <a:r>
              <a:rPr lang="en-US" dirty="0"/>
              <a:t>DROP TABLE Customer</a:t>
            </a:r>
          </a:p>
          <a:p>
            <a:endParaRPr lang="en-US" dirty="0"/>
          </a:p>
          <a:p>
            <a:r>
              <a:rPr lang="en-US" dirty="0"/>
              <a:t>Re-create all tables by running the script </a:t>
            </a:r>
            <a:r>
              <a:rPr lang="en-US" dirty="0" err="1"/>
              <a:t>PineValey_CREATE_table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1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C7C15-4EB0-4DB2-9DAD-689FFEFA0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A5DDBDA-3D3B-4033-8EC4-FC219582CDFF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30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3106" name="Rectangle 2">
            <a:extLst>
              <a:ext uri="{FF2B5EF4-FFF2-40B4-BE49-F238E27FC236}">
                <a16:creationId xmlns:a16="http://schemas.microsoft.com/office/drawing/2014/main" id="{250AEA4F-178D-4244-ACF9-CAE31A332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SELECT Example </a:t>
            </a:r>
            <a:br>
              <a:rPr lang="en-US" dirty="0"/>
            </a:br>
            <a:r>
              <a:rPr lang="en-US" dirty="0"/>
              <a:t>Using a Function</a:t>
            </a:r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2B49F404-1D14-4E9C-9925-BCD32D8E2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3926" y="1831975"/>
            <a:ext cx="9818187" cy="4183814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Using the COUNT </a:t>
            </a:r>
            <a:r>
              <a:rPr lang="en-US" b="1" i="1" dirty="0"/>
              <a:t>aggregate function</a:t>
            </a:r>
            <a:r>
              <a:rPr lang="en-US" dirty="0"/>
              <a:t> to find totals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SELECT </a:t>
            </a:r>
            <a:r>
              <a:rPr lang="en-US" b="1" dirty="0"/>
              <a:t>COUNT(*) </a:t>
            </a:r>
            <a:r>
              <a:rPr lang="en-US" dirty="0"/>
              <a:t>FROM Product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Note: with aggregate functions you can’t have single-valued columns included in the SELECT clause, unless they are included in the GROUP BY clause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3E464-2CE3-4FA6-B208-51155BCEFB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F0197C3-68DC-4C2C-8181-E09A81FC1407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6178" name="Rectangle 2">
            <a:extLst>
              <a:ext uri="{FF2B5EF4-FFF2-40B4-BE49-F238E27FC236}">
                <a16:creationId xmlns:a16="http://schemas.microsoft.com/office/drawing/2014/main" id="{0F78291C-3E7C-4EC5-AE49-5767BA60F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9448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SELECT Example– </a:t>
            </a:r>
            <a:br>
              <a:rPr lang="en-US" sz="4000" dirty="0"/>
            </a:br>
            <a:r>
              <a:rPr lang="en-US" sz="2800" dirty="0"/>
              <a:t>Categorizing Results Using the GROUP BY Clause</a:t>
            </a:r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306AEE58-6D3B-4D64-B4B4-8F2FA6FF2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2526" y="1311442"/>
            <a:ext cx="9324474" cy="478455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For use with aggregate functions</a:t>
            </a:r>
          </a:p>
          <a:p>
            <a:pPr lvl="1" eaLnBrk="1" hangingPunct="1">
              <a:defRPr/>
            </a:pPr>
            <a:r>
              <a:rPr lang="en-US" sz="2000" b="1" i="1" dirty="0"/>
              <a:t>Scalar aggregate</a:t>
            </a:r>
            <a:r>
              <a:rPr lang="en-US" sz="2000" dirty="0"/>
              <a:t>: single value returned from SQL query with aggregate function</a:t>
            </a:r>
          </a:p>
          <a:p>
            <a:pPr lvl="1" eaLnBrk="1" hangingPunct="1">
              <a:defRPr/>
            </a:pPr>
            <a:r>
              <a:rPr lang="en-US" sz="2000" b="1" i="1" dirty="0"/>
              <a:t>Vector aggregate</a:t>
            </a:r>
            <a:r>
              <a:rPr lang="en-US" sz="2000" dirty="0"/>
              <a:t>: multiple values returned from SQL query with aggregate function (via GROUP BY)</a:t>
            </a:r>
          </a:p>
          <a:p>
            <a:pPr lvl="1" eaLnBrk="1" hangingPunct="1">
              <a:defRPr/>
            </a:pPr>
            <a:endParaRPr lang="en-US" sz="200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Note: you can use single-value fields with aggregate functions if they are included in the GROUP BY clause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DE2074-32B2-4F57-8371-65D0CCF9F1A1}"/>
              </a:ext>
            </a:extLst>
          </p:cNvPr>
          <p:cNvSpPr/>
          <p:nvPr/>
        </p:nvSpPr>
        <p:spPr>
          <a:xfrm>
            <a:off x="2051549" y="2736502"/>
            <a:ext cx="735823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COUNT</a:t>
            </a:r>
            <a:r>
              <a:rPr lang="en-US" sz="28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(*)</a:t>
            </a:r>
            <a:endParaRPr lang="en-US" sz="28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</a:t>
            </a:r>
          </a:p>
          <a:p>
            <a:pPr>
              <a:defRPr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898B1-1724-49B6-B3F1-8291056D9E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3586C77-6422-4744-82BD-09AD0C54C6FB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202" name="Rectangle 2">
            <a:extLst>
              <a:ext uri="{FF2B5EF4-FFF2-40B4-BE49-F238E27FC236}">
                <a16:creationId xmlns:a16="http://schemas.microsoft.com/office/drawing/2014/main" id="{B08B91DA-7FEE-4001-8593-D9280BDDE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304800"/>
            <a:ext cx="96393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SELECT Example– </a:t>
            </a:r>
            <a:br>
              <a:rPr lang="en-US" sz="4000" dirty="0"/>
            </a:br>
            <a:r>
              <a:rPr lang="en-US" sz="2800" dirty="0"/>
              <a:t>Qualifying Results by Categories </a:t>
            </a:r>
            <a:br>
              <a:rPr lang="en-US" sz="2800" dirty="0"/>
            </a:br>
            <a:r>
              <a:rPr lang="en-US" sz="2800" dirty="0"/>
              <a:t>Using the HAVING Clause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B2749736-B551-4EB7-81EE-F8D3EA5B1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6601" y="1574800"/>
            <a:ext cx="9510714" cy="4902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For use with GROUP BY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260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260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260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lvl="1" indent="0">
              <a:buNone/>
              <a:defRPr/>
            </a:pPr>
            <a:endParaRPr lang="en-US" sz="2800" dirty="0"/>
          </a:p>
          <a:p>
            <a:pPr lvl="1" indent="0">
              <a:buNone/>
              <a:defRPr/>
            </a:pPr>
            <a:r>
              <a:rPr lang="en-US" sz="2800" dirty="0"/>
              <a:t>Like a WHERE clause, but it operates on groups (categories), not on individual rows. Here, only those groups with total numbers greater than 1 will be included in result.</a:t>
            </a:r>
            <a:endParaRPr lang="en-US" sz="3200" dirty="0"/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5E7CAE-03B5-44CE-916D-12E0DF527EEB}"/>
              </a:ext>
            </a:extLst>
          </p:cNvPr>
          <p:cNvSpPr/>
          <p:nvPr/>
        </p:nvSpPr>
        <p:spPr>
          <a:xfrm>
            <a:off x="1016000" y="1967061"/>
            <a:ext cx="791039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</a:p>
          <a:p>
            <a:pPr>
              <a:defRPr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C1625-8EB8-456E-8593-3012D60CF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6C469176-E5DE-4C44-9117-590815027400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6178" name="Rectangle 2">
            <a:extLst>
              <a:ext uri="{FF2B5EF4-FFF2-40B4-BE49-F238E27FC236}">
                <a16:creationId xmlns:a16="http://schemas.microsoft.com/office/drawing/2014/main" id="{88270836-A586-4FD4-97FA-954571A98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SELECT DISTINCT</a:t>
            </a:r>
            <a:endParaRPr lang="en-US" sz="2800" dirty="0"/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BBBA14B4-4B6E-49AA-83A7-3C656B5F2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82000" cy="4800600"/>
          </a:xfrm>
        </p:spPr>
        <p:txBody>
          <a:bodyPr/>
          <a:lstStyle/>
          <a:p>
            <a:pPr marL="457200" lvl="1" indent="0">
              <a:buNone/>
              <a:defRPr/>
            </a:pPr>
            <a:r>
              <a:rPr lang="en-US" b="1" dirty="0"/>
              <a:t>SELECT DISTINCT </a:t>
            </a:r>
            <a:r>
              <a:rPr lang="en-US" b="1" dirty="0" err="1"/>
              <a:t>CustomerState</a:t>
            </a:r>
            <a:endParaRPr lang="en-US" dirty="0"/>
          </a:p>
          <a:p>
            <a:pPr marL="457200" lvl="1" indent="0">
              <a:buNone/>
              <a:defRPr/>
            </a:pPr>
            <a:r>
              <a:rPr lang="en-US" dirty="0"/>
              <a:t>FROM Customer;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 marL="457200" lvl="1" indent="0">
              <a:buNone/>
              <a:defRPr/>
            </a:pPr>
            <a:r>
              <a:rPr lang="en-US" dirty="0"/>
              <a:t>Results: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9852F3-08EF-4818-975F-708A86C41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1878"/>
              </p:ext>
            </p:extLst>
          </p:nvPr>
        </p:nvGraphicFramePr>
        <p:xfrm>
          <a:off x="2371725" y="3429000"/>
          <a:ext cx="60960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959803598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b="1" dirty="0" err="1"/>
                        <a:t>CustomerState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31020352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FL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65421395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MA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33243386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1B909B2-F02D-4604-A55A-16BEB83621E1}"/>
              </a:ext>
            </a:extLst>
          </p:cNvPr>
          <p:cNvSpPr txBox="1"/>
          <p:nvPr/>
        </p:nvSpPr>
        <p:spPr>
          <a:xfrm>
            <a:off x="8467725" y="1626066"/>
            <a:ext cx="3063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Removes duplicate, and only displays one instance of each row defined on the SELECT clause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2B3D8-DB62-4237-8583-DE7E31A53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803EB6D0-5577-4BA3-9458-BA77EBBD39E5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34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682" name="Rectangle 2">
            <a:extLst>
              <a:ext uri="{FF2B5EF4-FFF2-40B4-BE49-F238E27FC236}">
                <a16:creationId xmlns:a16="http://schemas.microsoft.com/office/drawing/2014/main" id="{0F3FA007-42CF-46DE-AAF7-F26111341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8937" y="0"/>
            <a:ext cx="871086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Using and Defining Views</a:t>
            </a:r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4B7C40C0-D184-49DC-91DE-9070B3FED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8937" y="990601"/>
            <a:ext cx="9258551" cy="517842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dirty="0"/>
              <a:t>Views provide users-controlled access to tables</a:t>
            </a: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dirty="0"/>
              <a:t>Base Table–table containing the raw data</a:t>
            </a: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dirty="0"/>
              <a:t>Dynamic View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dirty="0"/>
              <a:t>A “virtual table” created dynamically upon request by a user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dirty="0"/>
              <a:t>No data stored; instead, data from base table made available to user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dirty="0"/>
              <a:t>Based on SQL SELECT statement on base tables or other views</a:t>
            </a: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dirty="0"/>
              <a:t>Materialized View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dirty="0"/>
              <a:t>Copy or replication of data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dirty="0"/>
              <a:t>Data actually stored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dirty="0"/>
              <a:t>Must be refreshed periodically to match the corresponding base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27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D107386-2FFE-4118-93BE-4BE68EFBF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A0F038B-5E95-459B-8885-9CD6FF1C3B0E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8706" name="Rectangle 2">
            <a:extLst>
              <a:ext uri="{FF2B5EF4-FFF2-40B4-BE49-F238E27FC236}">
                <a16:creationId xmlns:a16="http://schemas.microsoft.com/office/drawing/2014/main" id="{AD0308E3-5DA9-4224-8A9A-30F29528D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3926" y="0"/>
            <a:ext cx="924827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Sample CREATE VIEW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8005327A-8097-4898-BC39-58D10AC20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1" y="3810001"/>
            <a:ext cx="9045576" cy="22463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View has a name</a:t>
            </a:r>
          </a:p>
          <a:p>
            <a:pPr indent="-457200"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View is based on a SELECT statement</a:t>
            </a:r>
          </a:p>
          <a:p>
            <a:pPr marL="457200" indent="-457200">
              <a:buClr>
                <a:schemeClr val="bg2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CHECK_OPTION works only for updateable  views and prevents updates that would create rows not included in the 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8A3C0A-F66E-43A5-B7AC-5A35EAC0A03D}"/>
              </a:ext>
            </a:extLst>
          </p:cNvPr>
          <p:cNvSpPr/>
          <p:nvPr/>
        </p:nvSpPr>
        <p:spPr>
          <a:xfrm>
            <a:off x="733926" y="882128"/>
            <a:ext cx="94768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vw_EnpensiveStuff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ProductDescription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ProductFinish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ProductStandardPrice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</a:t>
            </a:r>
          </a:p>
          <a:p>
            <a:pPr>
              <a:defRPr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ProductStandardPrice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</a:p>
          <a:p>
            <a:pPr>
              <a:defRPr/>
            </a:pPr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WITH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CHECK</a:t>
            </a:r>
            <a:r>
              <a:rPr lang="en-US" sz="2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OPTION</a:t>
            </a:r>
            <a:r>
              <a:rPr lang="en-US" sz="2800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en-US" sz="2800" dirty="0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BEA9F-FAE0-477F-A91B-5844B757F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A227288-770B-40A5-B8B1-35E881516D1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1778" name="Rectangle 2">
            <a:extLst>
              <a:ext uri="{FF2B5EF4-FFF2-40B4-BE49-F238E27FC236}">
                <a16:creationId xmlns:a16="http://schemas.microsoft.com/office/drawing/2014/main" id="{318E36EA-98BE-4B39-AC4E-D00E87E17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1421" y="228600"/>
            <a:ext cx="9669379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Advantages of Views</a:t>
            </a:r>
          </a:p>
        </p:txBody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53B7D30A-FD93-4C30-84E1-33B71D174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9180094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Simplify query commands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Assist with data security (but don't rely on views for security, there are more important security measures)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Enhance programming productivity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Contain most current base table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Use little storage space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Provide customized view for user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Establish physical data independence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5FE37-DF76-4F3B-BC98-34B76840D9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DE86A4D-E097-49CA-BA2C-BBAC2E27BBCC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37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2802" name="Rectangle 2">
            <a:extLst>
              <a:ext uri="{FF2B5EF4-FFF2-40B4-BE49-F238E27FC236}">
                <a16:creationId xmlns:a16="http://schemas.microsoft.com/office/drawing/2014/main" id="{90E848BA-8035-404D-A62F-2589A54D4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3611" y="228600"/>
            <a:ext cx="9597189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Disadvantages of Views</a:t>
            </a:r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F1F6C22A-F94C-43CA-AF95-EF5254022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9372600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Use processing time each time view is referenced</a:t>
            </a:r>
          </a:p>
          <a:p>
            <a:pPr eaLnBrk="1" hangingPunct="1">
              <a:defRPr/>
            </a:pPr>
            <a:r>
              <a:rPr lang="en-US" dirty="0"/>
              <a:t>May or may not be directly updateable (could also be an advantage if that’s the behavior you want)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25F95-775D-489B-B4D3-0D31B67164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93548A8-7718-4702-8934-82C3042B71F5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4</a:t>
            </a:fld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33C5CCFD-AF0B-4682-8301-9E4A152EE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Insert Statement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6AB46E7D-087F-49EC-82B3-ACAD3047E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98613" y="1219201"/>
            <a:ext cx="9144000" cy="530351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Adds one or more rows to a table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Inserting into a table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D5AA5C-3D33-40A6-B477-1BF1F9CC2F61}"/>
              </a:ext>
            </a:extLst>
          </p:cNvPr>
          <p:cNvSpPr/>
          <p:nvPr/>
        </p:nvSpPr>
        <p:spPr>
          <a:xfrm>
            <a:off x="1814458" y="2259105"/>
            <a:ext cx="8853543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'Contemporary Casuals'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'1355 S. Himes Blvd.'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'Gainesville'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'FL'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'32601'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58F22-67C0-412A-AC15-D99C9A5789F5}"/>
              </a:ext>
            </a:extLst>
          </p:cNvPr>
          <p:cNvSpPr/>
          <p:nvPr/>
        </p:nvSpPr>
        <p:spPr>
          <a:xfrm>
            <a:off x="1961479" y="3258636"/>
            <a:ext cx="63308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 213, Level 16, State 1, Line 1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name or number of supplied values does not match table definition</a:t>
            </a:r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pPr>
              <a:defRPr/>
            </a:pPr>
            <a:endParaRPr lang="en-US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24007D-AF6D-4F87-A6AA-47CF76A2B17B}"/>
              </a:ext>
            </a:extLst>
          </p:cNvPr>
          <p:cNvSpPr/>
          <p:nvPr/>
        </p:nvSpPr>
        <p:spPr>
          <a:xfrm>
            <a:off x="1598613" y="4639217"/>
            <a:ext cx="86121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We need to add value for Customer Type:</a:t>
            </a:r>
          </a:p>
          <a:p>
            <a:pPr>
              <a:defRPr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'Contemporary Casuals'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'1355 S. Himes Blvd.'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'Gainesville'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'FL'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'32601'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'Commercial'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B859-9393-42EB-9C3E-D1DAE4BF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INSERT INTO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8C0B6-29A6-4736-9EAA-78BEB7529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BC8B-C56C-4460-94BF-40441FA96D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4BE708-0E87-4769-A4EB-961F7EC3C62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FE995-F427-4437-9378-AE8FBABACBB7}"/>
              </a:ext>
            </a:extLst>
          </p:cNvPr>
          <p:cNvSpPr/>
          <p:nvPr/>
        </p:nvSpPr>
        <p:spPr>
          <a:xfrm>
            <a:off x="838200" y="1443840"/>
            <a:ext cx="1006241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'Contemporary Casuals'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'1355 S. Himes Blvd.'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'Gainesville'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'FL'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'32601'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'Commercial'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'ABC Inc'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'11 Main ST'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'Boston'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'02771'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'Commercial'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'XYZ Inc'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'16 John Ave'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'Boston'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'02771'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'Commercial'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6291-26BD-4B5C-A63A-89FE8E38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INSERT INTO PRODUCT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DBB8D-18A0-465E-AB3B-225F7C2A1F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190C7B-C5DC-4D65-A726-C0C0C38CF23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D057B0-94A7-49EF-A9AA-A9498E08A1B7}"/>
              </a:ext>
            </a:extLst>
          </p:cNvPr>
          <p:cNvSpPr/>
          <p:nvPr/>
        </p:nvSpPr>
        <p:spPr>
          <a:xfrm>
            <a:off x="838200" y="1452283"/>
            <a:ext cx="92919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[Product]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ProductDescription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ProductFinish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ProductStandardPrice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ProductLineID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'End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Table'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'Cherry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175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[Product]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'King Chair'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'Natural Oak'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400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[Product]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'Big Table'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'Natural Oak'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330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endParaRPr lang="en-US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[Product]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‘Small Desk'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‘Cherry’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220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highlight>
                <a:srgbClr val="FFFFFF"/>
              </a:highlight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91C5-03A4-420A-A11A-62BEA9B6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SQL for the following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9038-6CB9-475A-826D-F89C2491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Contemporary Casuals (customer) places an order today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order contains the following products:</a:t>
            </a:r>
          </a:p>
          <a:p>
            <a:pPr lvl="1"/>
            <a:r>
              <a:rPr lang="en-US" dirty="0"/>
              <a:t>2 Cherry End Tables</a:t>
            </a:r>
          </a:p>
          <a:p>
            <a:pPr lvl="1"/>
            <a:r>
              <a:rPr lang="en-US" dirty="0"/>
              <a:t>1 A </a:t>
            </a:r>
            <a:r>
              <a:rPr lang="en-US"/>
              <a:t>king Chair </a:t>
            </a:r>
            <a:r>
              <a:rPr lang="en-US" dirty="0"/>
              <a:t>in natural oak finish.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8515-A397-468F-ADB0-B1040577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Set-based INSERT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3D9D-20F6-4B83-A637-286E1CC9C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84" y="1417456"/>
            <a:ext cx="8229600" cy="1117600"/>
          </a:xfrm>
        </p:spPr>
        <p:txBody>
          <a:bodyPr/>
          <a:lstStyle/>
          <a:p>
            <a:pPr>
              <a:defRPr/>
            </a:pPr>
            <a:r>
              <a:rPr lang="en-US" dirty="0"/>
              <a:t>Create a </a:t>
            </a:r>
            <a:r>
              <a:rPr lang="en-US" dirty="0" err="1"/>
              <a:t>CustomerMA</a:t>
            </a:r>
            <a:r>
              <a:rPr lang="en-US" dirty="0"/>
              <a:t> table, and INSERT rows from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36694-85A3-4633-84C2-95066AA541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CF5B62-1D8C-4E86-A2F8-4F0B6EA668F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538A08-5BE0-4AC7-8DE4-80A99813BCEE}"/>
              </a:ext>
            </a:extLst>
          </p:cNvPr>
          <p:cNvSpPr/>
          <p:nvPr/>
        </p:nvSpPr>
        <p:spPr>
          <a:xfrm>
            <a:off x="1403684" y="2273968"/>
            <a:ext cx="87156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CustomerMA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[int]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CustomerAddress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[varchar]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CustomerCity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[varchar]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[char]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CustomerPostalCode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[varchar]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[varchar]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CE789C-E2E3-48C9-B506-3B7836B770E0}"/>
              </a:ext>
            </a:extLst>
          </p:cNvPr>
          <p:cNvSpPr/>
          <p:nvPr/>
        </p:nvSpPr>
        <p:spPr>
          <a:xfrm>
            <a:off x="1287333" y="4651304"/>
            <a:ext cx="8229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CustomerMA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[Customer]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'MA'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740B0-7E23-4B1A-83B9-83B682C25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A31B7FA-93E0-4608-A782-ECFAB703FF50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58EAAC97-C8B0-4B9B-92AC-FB6BAEBCC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8400" y="0"/>
            <a:ext cx="88138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Different ways to INSERT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B1CF00F3-972C-406B-8C27-D0D5BE3B4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8400" y="1143000"/>
            <a:ext cx="9575800" cy="5213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Inserting into a single record into a table – every column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Inserting a record that has some null attributes requires identifying the fields that actually get data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Inserting from another table – set-based operation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2891A-7DDC-453D-BCCB-C3300D92C9DC}"/>
              </a:ext>
            </a:extLst>
          </p:cNvPr>
          <p:cNvSpPr/>
          <p:nvPr/>
        </p:nvSpPr>
        <p:spPr>
          <a:xfrm>
            <a:off x="1752600" y="1642576"/>
            <a:ext cx="7200900" cy="92333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'Contemporary Casuals'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'1355 S. Himes Blvd.'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'Gainesville'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'FL'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'32601'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'Commercial'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2BB08C-D928-4BE5-830C-6FA899423F09}"/>
              </a:ext>
            </a:extLst>
          </p:cNvPr>
          <p:cNvSpPr/>
          <p:nvPr/>
        </p:nvSpPr>
        <p:spPr>
          <a:xfrm>
            <a:off x="1828800" y="3537798"/>
            <a:ext cx="7200900" cy="64633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INSERT INTO [</a:t>
            </a:r>
            <a:r>
              <a:rPr lang="en-US" dirty="0" err="1"/>
              <a:t>dbo</a:t>
            </a:r>
            <a:r>
              <a:rPr lang="en-US" dirty="0"/>
              <a:t>].[Order]  ([</a:t>
            </a:r>
            <a:r>
              <a:rPr lang="en-US" dirty="0" err="1"/>
              <a:t>OrderID</a:t>
            </a:r>
            <a:r>
              <a:rPr lang="en-US" dirty="0"/>
              <a:t>] </a:t>
            </a:r>
            <a:r>
              <a:rPr lang="en-US" dirty="0">
                <a:highlight>
                  <a:srgbClr val="C0C0C0"/>
                </a:highlight>
              </a:rPr>
              <a:t>/*,[</a:t>
            </a:r>
            <a:r>
              <a:rPr lang="en-US" dirty="0" err="1">
                <a:highlight>
                  <a:srgbClr val="C0C0C0"/>
                </a:highlight>
              </a:rPr>
              <a:t>OrderDate</a:t>
            </a:r>
            <a:r>
              <a:rPr lang="en-US" dirty="0">
                <a:highlight>
                  <a:srgbClr val="C0C0C0"/>
                </a:highlight>
              </a:rPr>
              <a:t>] */ </a:t>
            </a:r>
            <a:r>
              <a:rPr lang="en-US" dirty="0"/>
              <a:t>,[</a:t>
            </a:r>
            <a:r>
              <a:rPr lang="en-US" dirty="0" err="1"/>
              <a:t>CustomerID</a:t>
            </a:r>
            <a:r>
              <a:rPr lang="en-US" dirty="0"/>
              <a:t>])  VALUES  (1,1);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1BE4F-E8CB-44C8-939E-3E67249E404D}"/>
              </a:ext>
            </a:extLst>
          </p:cNvPr>
          <p:cNvSpPr/>
          <p:nvPr/>
        </p:nvSpPr>
        <p:spPr>
          <a:xfrm>
            <a:off x="1866900" y="4615259"/>
            <a:ext cx="7124700" cy="120032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CustomerMA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[Customer]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2333</Words>
  <Application>Microsoft Office PowerPoint</Application>
  <PresentationFormat>Widescreen</PresentationFormat>
  <Paragraphs>383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Tahoma</vt:lpstr>
      <vt:lpstr>Times New Roman</vt:lpstr>
      <vt:lpstr>Wingdings</vt:lpstr>
      <vt:lpstr>Office Theme</vt:lpstr>
      <vt:lpstr>PowerPoint Presentation</vt:lpstr>
      <vt:lpstr>Agenda</vt:lpstr>
      <vt:lpstr>Remove and Recreate all 4 Tables</vt:lpstr>
      <vt:lpstr>Insert Statement</vt:lpstr>
      <vt:lpstr>INSERT INTO CUSTOMER</vt:lpstr>
      <vt:lpstr>INSERT INTO PRODUCT</vt:lpstr>
      <vt:lpstr>Write SQL for the following event</vt:lpstr>
      <vt:lpstr>Set-based INSERT statement</vt:lpstr>
      <vt:lpstr>Different ways to INSERT</vt:lpstr>
      <vt:lpstr>Delete Statement</vt:lpstr>
      <vt:lpstr>Update Statement </vt:lpstr>
      <vt:lpstr>Creating Tables with Identity Columns</vt:lpstr>
      <vt:lpstr>Data reads</vt:lpstr>
      <vt:lpstr>PowerPoint Presentation</vt:lpstr>
      <vt:lpstr>SELECT Example</vt:lpstr>
      <vt:lpstr>SELECT Example Using Alias</vt:lpstr>
      <vt:lpstr>Basic Boolean Operators</vt:lpstr>
      <vt:lpstr>AND Example</vt:lpstr>
      <vt:lpstr>OR Example</vt:lpstr>
      <vt:lpstr>SELECT Example –  IN </vt:lpstr>
      <vt:lpstr>Wildcard searches - LIKE</vt:lpstr>
      <vt:lpstr>SELECT Example–Boolean Operators</vt:lpstr>
      <vt:lpstr>PowerPoint Presentation</vt:lpstr>
      <vt:lpstr>6-9 Boolean query with use of parentheses</vt:lpstr>
      <vt:lpstr>PowerPoint Presentation</vt:lpstr>
      <vt:lpstr>ORDER BY</vt:lpstr>
      <vt:lpstr>ORDER BY</vt:lpstr>
      <vt:lpstr>ORDER BY via column index</vt:lpstr>
      <vt:lpstr>Aggregate Functions</vt:lpstr>
      <vt:lpstr>SELECT Example  Using a Function</vt:lpstr>
      <vt:lpstr>SELECT Example–  Categorizing Results Using the GROUP BY Clause</vt:lpstr>
      <vt:lpstr>SELECT Example–  Qualifying Results by Categories  Using the HAVING Clause</vt:lpstr>
      <vt:lpstr>SELECT DISTINCT</vt:lpstr>
      <vt:lpstr>Using and Defining Views</vt:lpstr>
      <vt:lpstr>Sample CREATE VIEW</vt:lpstr>
      <vt:lpstr>Advantages of Views</vt:lpstr>
      <vt:lpstr>Disadvantages of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Montrond</dc:creator>
  <cp:lastModifiedBy>Manuel Montrond</cp:lastModifiedBy>
  <cp:revision>30</cp:revision>
  <dcterms:created xsi:type="dcterms:W3CDTF">2020-02-09T15:28:55Z</dcterms:created>
  <dcterms:modified xsi:type="dcterms:W3CDTF">2020-02-20T02:24:55Z</dcterms:modified>
</cp:coreProperties>
</file>