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90" r:id="rId3"/>
    <p:sldId id="291" r:id="rId4"/>
    <p:sldId id="258" r:id="rId5"/>
    <p:sldId id="28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92" r:id="rId25"/>
    <p:sldId id="293" r:id="rId26"/>
    <p:sldId id="277" r:id="rId27"/>
    <p:sldId id="278" r:id="rId28"/>
    <p:sldId id="279" r:id="rId29"/>
    <p:sldId id="294" r:id="rId30"/>
    <p:sldId id="295" r:id="rId31"/>
    <p:sldId id="296" r:id="rId32"/>
    <p:sldId id="289" r:id="rId33"/>
    <p:sldId id="297" r:id="rId34"/>
    <p:sldId id="298" r:id="rId35"/>
    <p:sldId id="299"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B2C17-189E-4F3A-B08D-1727CB29999E}" v="1" dt="2020-02-24T16:30:38.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7387" autoAdjust="0"/>
  </p:normalViewPr>
  <p:slideViewPr>
    <p:cSldViewPr snapToGrid="0">
      <p:cViewPr varScale="1">
        <p:scale>
          <a:sx n="66" d="100"/>
          <a:sy n="66" d="100"/>
        </p:scale>
        <p:origin x="12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8E6940AF-7892-4996-BA9C-1EE36882C4FF}"/>
    <pc:docChg chg="custSel addSld delSld modSld">
      <pc:chgData name="Manuel Montrond" userId="3d746ec0db3500e1" providerId="LiveId" clId="{8E6940AF-7892-4996-BA9C-1EE36882C4FF}" dt="2020-01-12T16:26:17.554" v="71"/>
      <pc:docMkLst>
        <pc:docMk/>
      </pc:docMkLst>
      <pc:sldChg chg="modSp">
        <pc:chgData name="Manuel Montrond" userId="3d746ec0db3500e1" providerId="LiveId" clId="{8E6940AF-7892-4996-BA9C-1EE36882C4FF}" dt="2020-01-11T22:56:42.305" v="3"/>
        <pc:sldMkLst>
          <pc:docMk/>
          <pc:sldMk cId="0" sldId="257"/>
        </pc:sldMkLst>
        <pc:spChg chg="mod">
          <ac:chgData name="Manuel Montrond" userId="3d746ec0db3500e1" providerId="LiveId" clId="{8E6940AF-7892-4996-BA9C-1EE36882C4FF}" dt="2020-01-11T22:56:42.305" v="3"/>
          <ac:spMkLst>
            <pc:docMk/>
            <pc:sldMk cId="0" sldId="257"/>
            <ac:spMk id="4099" creationId="{65C99585-0B74-45C0-BA49-6AF94E47808A}"/>
          </ac:spMkLst>
        </pc:spChg>
      </pc:sldChg>
      <pc:sldChg chg="modSp add modAnim">
        <pc:chgData name="Manuel Montrond" userId="3d746ec0db3500e1" providerId="LiveId" clId="{8E6940AF-7892-4996-BA9C-1EE36882C4FF}" dt="2020-01-12T16:05:02.265" v="37"/>
        <pc:sldMkLst>
          <pc:docMk/>
          <pc:sldMk cId="0" sldId="258"/>
        </pc:sldMkLst>
        <pc:spChg chg="mod">
          <ac:chgData name="Manuel Montrond" userId="3d746ec0db3500e1" providerId="LiveId" clId="{8E6940AF-7892-4996-BA9C-1EE36882C4FF}" dt="2020-01-11T23:01:07.513" v="33" actId="14100"/>
          <ac:spMkLst>
            <pc:docMk/>
            <pc:sldMk cId="0" sldId="258"/>
            <ac:spMk id="156674" creationId="{9C453E68-0DF2-47FC-9FE8-0861873B72F0}"/>
          </ac:spMkLst>
        </pc:spChg>
        <pc:spChg chg="mod">
          <ac:chgData name="Manuel Montrond" userId="3d746ec0db3500e1" providerId="LiveId" clId="{8E6940AF-7892-4996-BA9C-1EE36882C4FF}" dt="2020-01-11T23:01:04.713" v="32" actId="14100"/>
          <ac:spMkLst>
            <pc:docMk/>
            <pc:sldMk cId="0" sldId="258"/>
            <ac:spMk id="156675" creationId="{53DFF205-57DE-46F0-B862-FB0C702FD334}"/>
          </ac:spMkLst>
        </pc:spChg>
      </pc:sldChg>
      <pc:sldChg chg="add modAnim modNotesTx">
        <pc:chgData name="Manuel Montrond" userId="3d746ec0db3500e1" providerId="LiveId" clId="{8E6940AF-7892-4996-BA9C-1EE36882C4FF}" dt="2020-01-12T16:08:15.866" v="43" actId="20577"/>
        <pc:sldMkLst>
          <pc:docMk/>
          <pc:sldMk cId="0" sldId="259"/>
        </pc:sldMkLst>
      </pc:sldChg>
      <pc:sldChg chg="modSp add modAnim">
        <pc:chgData name="Manuel Montrond" userId="3d746ec0db3500e1" providerId="LiveId" clId="{8E6940AF-7892-4996-BA9C-1EE36882C4FF}" dt="2020-01-12T16:10:41.519" v="45"/>
        <pc:sldMkLst>
          <pc:docMk/>
          <pc:sldMk cId="0" sldId="260"/>
        </pc:sldMkLst>
        <pc:spChg chg="mod">
          <ac:chgData name="Manuel Montrond" userId="3d746ec0db3500e1" providerId="LiveId" clId="{8E6940AF-7892-4996-BA9C-1EE36882C4FF}" dt="2020-01-11T23:00:44.811" v="29" actId="14100"/>
          <ac:spMkLst>
            <pc:docMk/>
            <pc:sldMk cId="0" sldId="260"/>
            <ac:spMk id="158723" creationId="{C7B44252-8355-45AD-B627-750AB7BE2EF7}"/>
          </ac:spMkLst>
        </pc:spChg>
      </pc:sldChg>
      <pc:sldChg chg="add">
        <pc:chgData name="Manuel Montrond" userId="3d746ec0db3500e1" providerId="LiveId" clId="{8E6940AF-7892-4996-BA9C-1EE36882C4FF}" dt="2020-01-11T22:56:53.425" v="4"/>
        <pc:sldMkLst>
          <pc:docMk/>
          <pc:sldMk cId="0" sldId="261"/>
        </pc:sldMkLst>
      </pc:sldChg>
      <pc:sldChg chg="add del">
        <pc:chgData name="Manuel Montrond" userId="3d746ec0db3500e1" providerId="LiveId" clId="{8E6940AF-7892-4996-BA9C-1EE36882C4FF}" dt="2020-01-11T22:56:53.425" v="4"/>
        <pc:sldMkLst>
          <pc:docMk/>
          <pc:sldMk cId="0" sldId="262"/>
        </pc:sldMkLst>
      </pc:sldChg>
      <pc:sldChg chg="modSp add modAnim">
        <pc:chgData name="Manuel Montrond" userId="3d746ec0db3500e1" providerId="LiveId" clId="{8E6940AF-7892-4996-BA9C-1EE36882C4FF}" dt="2020-01-12T16:13:04.266" v="47"/>
        <pc:sldMkLst>
          <pc:docMk/>
          <pc:sldMk cId="0" sldId="263"/>
        </pc:sldMkLst>
        <pc:spChg chg="mod">
          <ac:chgData name="Manuel Montrond" userId="3d746ec0db3500e1" providerId="LiveId" clId="{8E6940AF-7892-4996-BA9C-1EE36882C4FF}" dt="2020-01-11T23:04:08.345" v="35" actId="14100"/>
          <ac:spMkLst>
            <pc:docMk/>
            <pc:sldMk cId="0" sldId="263"/>
            <ac:spMk id="164866" creationId="{483FB012-5BDE-4FE6-A44B-50C7C0D22AEB}"/>
          </ac:spMkLst>
        </pc:spChg>
        <pc:spChg chg="mod">
          <ac:chgData name="Manuel Montrond" userId="3d746ec0db3500e1" providerId="LiveId" clId="{8E6940AF-7892-4996-BA9C-1EE36882C4FF}" dt="2020-01-11T23:04:05.578" v="34" actId="14100"/>
          <ac:spMkLst>
            <pc:docMk/>
            <pc:sldMk cId="0" sldId="263"/>
            <ac:spMk id="164867" creationId="{AD67FFC3-7261-4944-A588-524D13E97D5E}"/>
          </ac:spMkLst>
        </pc:spChg>
      </pc:sldChg>
      <pc:sldChg chg="add">
        <pc:chgData name="Manuel Montrond" userId="3d746ec0db3500e1" providerId="LiveId" clId="{8E6940AF-7892-4996-BA9C-1EE36882C4FF}" dt="2020-01-11T22:56:53.425" v="4"/>
        <pc:sldMkLst>
          <pc:docMk/>
          <pc:sldMk cId="0" sldId="264"/>
        </pc:sldMkLst>
      </pc:sldChg>
      <pc:sldChg chg="modSp add modAnim">
        <pc:chgData name="Manuel Montrond" userId="3d746ec0db3500e1" providerId="LiveId" clId="{8E6940AF-7892-4996-BA9C-1EE36882C4FF}" dt="2020-01-12T16:14:32.759" v="50"/>
        <pc:sldMkLst>
          <pc:docMk/>
          <pc:sldMk cId="0" sldId="265"/>
        </pc:sldMkLst>
        <pc:spChg chg="mod">
          <ac:chgData name="Manuel Montrond" userId="3d746ec0db3500e1" providerId="LiveId" clId="{8E6940AF-7892-4996-BA9C-1EE36882C4FF}" dt="2020-01-12T16:14:25.601" v="48" actId="14100"/>
          <ac:spMkLst>
            <pc:docMk/>
            <pc:sldMk cId="0" sldId="265"/>
            <ac:spMk id="166915" creationId="{FCFC316D-033B-4B6F-97A1-C04F5A3C6CD3}"/>
          </ac:spMkLst>
        </pc:spChg>
      </pc:sldChg>
      <pc:sldChg chg="add modAnim">
        <pc:chgData name="Manuel Montrond" userId="3d746ec0db3500e1" providerId="LiveId" clId="{8E6940AF-7892-4996-BA9C-1EE36882C4FF}" dt="2020-01-12T16:15:16.245" v="52"/>
        <pc:sldMkLst>
          <pc:docMk/>
          <pc:sldMk cId="0" sldId="266"/>
        </pc:sldMkLst>
      </pc:sldChg>
      <pc:sldChg chg="modSp add del modAnim">
        <pc:chgData name="Manuel Montrond" userId="3d746ec0db3500e1" providerId="LiveId" clId="{8E6940AF-7892-4996-BA9C-1EE36882C4FF}" dt="2020-01-12T16:15:38.851" v="55"/>
        <pc:sldMkLst>
          <pc:docMk/>
          <pc:sldMk cId="0" sldId="267"/>
        </pc:sldMkLst>
        <pc:spChg chg="mod">
          <ac:chgData name="Manuel Montrond" userId="3d746ec0db3500e1" providerId="LiveId" clId="{8E6940AF-7892-4996-BA9C-1EE36882C4FF}" dt="2020-01-12T16:15:24.761" v="53" actId="14100"/>
          <ac:spMkLst>
            <pc:docMk/>
            <pc:sldMk cId="0" sldId="267"/>
            <ac:spMk id="171011" creationId="{D31A1177-5D97-482C-A81C-D62EF308E590}"/>
          </ac:spMkLst>
        </pc:spChg>
      </pc:sldChg>
      <pc:sldChg chg="modSp add del">
        <pc:chgData name="Manuel Montrond" userId="3d746ec0db3500e1" providerId="LiveId" clId="{8E6940AF-7892-4996-BA9C-1EE36882C4FF}" dt="2020-01-12T16:15:55.234" v="56" actId="14100"/>
        <pc:sldMkLst>
          <pc:docMk/>
          <pc:sldMk cId="0" sldId="268"/>
        </pc:sldMkLst>
        <pc:spChg chg="mod">
          <ac:chgData name="Manuel Montrond" userId="3d746ec0db3500e1" providerId="LiveId" clId="{8E6940AF-7892-4996-BA9C-1EE36882C4FF}" dt="2020-01-12T16:15:55.234" v="56" actId="14100"/>
          <ac:spMkLst>
            <pc:docMk/>
            <pc:sldMk cId="0" sldId="268"/>
            <ac:spMk id="36869" creationId="{8D59AB02-B303-4E27-84D3-2F4234C4CE54}"/>
          </ac:spMkLst>
        </pc:spChg>
      </pc:sldChg>
      <pc:sldChg chg="modSp add">
        <pc:chgData name="Manuel Montrond" userId="3d746ec0db3500e1" providerId="LiveId" clId="{8E6940AF-7892-4996-BA9C-1EE36882C4FF}" dt="2020-01-11T23:00:26.786" v="27" actId="14100"/>
        <pc:sldMkLst>
          <pc:docMk/>
          <pc:sldMk cId="0" sldId="269"/>
        </pc:sldMkLst>
        <pc:spChg chg="mod">
          <ac:chgData name="Manuel Montrond" userId="3d746ec0db3500e1" providerId="LiveId" clId="{8E6940AF-7892-4996-BA9C-1EE36882C4FF}" dt="2020-01-11T23:00:26.786" v="27" actId="14100"/>
          <ac:spMkLst>
            <pc:docMk/>
            <pc:sldMk cId="0" sldId="269"/>
            <ac:spMk id="38916" creationId="{03E10299-DBE0-48FA-8688-5ADC88902DFF}"/>
          </ac:spMkLst>
        </pc:spChg>
      </pc:sldChg>
      <pc:sldChg chg="del">
        <pc:chgData name="Manuel Montrond" userId="3d746ec0db3500e1" providerId="LiveId" clId="{8E6940AF-7892-4996-BA9C-1EE36882C4FF}" dt="2020-01-11T22:56:09.943" v="2" actId="47"/>
        <pc:sldMkLst>
          <pc:docMk/>
          <pc:sldMk cId="0" sldId="270"/>
        </pc:sldMkLst>
      </pc:sldChg>
      <pc:sldChg chg="add">
        <pc:chgData name="Manuel Montrond" userId="3d746ec0db3500e1" providerId="LiveId" clId="{8E6940AF-7892-4996-BA9C-1EE36882C4FF}" dt="2020-01-11T22:56:53.425" v="4"/>
        <pc:sldMkLst>
          <pc:docMk/>
          <pc:sldMk cId="0" sldId="272"/>
        </pc:sldMkLst>
      </pc:sldChg>
      <pc:sldChg chg="modSp add modAnim">
        <pc:chgData name="Manuel Montrond" userId="3d746ec0db3500e1" providerId="LiveId" clId="{8E6940AF-7892-4996-BA9C-1EE36882C4FF}" dt="2020-01-12T16:17:59.705" v="59"/>
        <pc:sldMkLst>
          <pc:docMk/>
          <pc:sldMk cId="0" sldId="273"/>
        </pc:sldMkLst>
        <pc:spChg chg="mod">
          <ac:chgData name="Manuel Montrond" userId="3d746ec0db3500e1" providerId="LiveId" clId="{8E6940AF-7892-4996-BA9C-1EE36882C4FF}" dt="2020-01-11T23:00:13.614" v="26" actId="14100"/>
          <ac:spMkLst>
            <pc:docMk/>
            <pc:sldMk cId="0" sldId="273"/>
            <ac:spMk id="183299" creationId="{E27C295B-294A-4A49-AF9C-0CABB41C5DA5}"/>
          </ac:spMkLst>
        </pc:spChg>
      </pc:sldChg>
      <pc:sldChg chg="add">
        <pc:chgData name="Manuel Montrond" userId="3d746ec0db3500e1" providerId="LiveId" clId="{8E6940AF-7892-4996-BA9C-1EE36882C4FF}" dt="2020-01-11T22:56:53.425" v="4"/>
        <pc:sldMkLst>
          <pc:docMk/>
          <pc:sldMk cId="0" sldId="274"/>
        </pc:sldMkLst>
      </pc:sldChg>
      <pc:sldChg chg="delSp modSp add">
        <pc:chgData name="Manuel Montrond" userId="3d746ec0db3500e1" providerId="LiveId" clId="{8E6940AF-7892-4996-BA9C-1EE36882C4FF}" dt="2020-01-12T16:18:35.120" v="61" actId="478"/>
        <pc:sldMkLst>
          <pc:docMk/>
          <pc:sldMk cId="0" sldId="275"/>
        </pc:sldMkLst>
        <pc:spChg chg="del mod">
          <ac:chgData name="Manuel Montrond" userId="3d746ec0db3500e1" providerId="LiveId" clId="{8E6940AF-7892-4996-BA9C-1EE36882C4FF}" dt="2020-01-12T16:18:35.120" v="61" actId="478"/>
          <ac:spMkLst>
            <pc:docMk/>
            <pc:sldMk cId="0" sldId="275"/>
            <ac:spMk id="53254" creationId="{B5219DBC-003A-492E-ABFB-8D6C5174A0A6}"/>
          </ac:spMkLst>
        </pc:spChg>
      </pc:sldChg>
      <pc:sldChg chg="add del modAnim">
        <pc:chgData name="Manuel Montrond" userId="3d746ec0db3500e1" providerId="LiveId" clId="{8E6940AF-7892-4996-BA9C-1EE36882C4FF}" dt="2020-01-12T16:19:30.132" v="63"/>
        <pc:sldMkLst>
          <pc:docMk/>
          <pc:sldMk cId="0" sldId="276"/>
        </pc:sldMkLst>
      </pc:sldChg>
      <pc:sldChg chg="modSp add modAnim">
        <pc:chgData name="Manuel Montrond" userId="3d746ec0db3500e1" providerId="LiveId" clId="{8E6940AF-7892-4996-BA9C-1EE36882C4FF}" dt="2020-01-12T16:20:17.642" v="66"/>
        <pc:sldMkLst>
          <pc:docMk/>
          <pc:sldMk cId="0" sldId="277"/>
        </pc:sldMkLst>
        <pc:spChg chg="mod">
          <ac:chgData name="Manuel Montrond" userId="3d746ec0db3500e1" providerId="LiveId" clId="{8E6940AF-7892-4996-BA9C-1EE36882C4FF}" dt="2020-01-12T16:19:42.913" v="64" actId="14100"/>
          <ac:spMkLst>
            <pc:docMk/>
            <pc:sldMk cId="0" sldId="277"/>
            <ac:spMk id="189443" creationId="{EEE2E682-3FD9-41A4-BF16-26CC81798205}"/>
          </ac:spMkLst>
        </pc:spChg>
      </pc:sldChg>
      <pc:sldChg chg="add">
        <pc:chgData name="Manuel Montrond" userId="3d746ec0db3500e1" providerId="LiveId" clId="{8E6940AF-7892-4996-BA9C-1EE36882C4FF}" dt="2020-01-11T22:56:53.425" v="4"/>
        <pc:sldMkLst>
          <pc:docMk/>
          <pc:sldMk cId="0" sldId="279"/>
        </pc:sldMkLst>
      </pc:sldChg>
      <pc:sldChg chg="add del">
        <pc:chgData name="Manuel Montrond" userId="3d746ec0db3500e1" providerId="LiveId" clId="{8E6940AF-7892-4996-BA9C-1EE36882C4FF}" dt="2020-01-11T22:56:53.425" v="4"/>
        <pc:sldMkLst>
          <pc:docMk/>
          <pc:sldMk cId="0" sldId="282"/>
        </pc:sldMkLst>
      </pc:sldChg>
      <pc:sldChg chg="del">
        <pc:chgData name="Manuel Montrond" userId="3d746ec0db3500e1" providerId="LiveId" clId="{8E6940AF-7892-4996-BA9C-1EE36882C4FF}" dt="2020-01-11T22:56:09.943" v="2" actId="47"/>
        <pc:sldMkLst>
          <pc:docMk/>
          <pc:sldMk cId="0" sldId="284"/>
        </pc:sldMkLst>
      </pc:sldChg>
      <pc:sldChg chg="del">
        <pc:chgData name="Manuel Montrond" userId="3d746ec0db3500e1" providerId="LiveId" clId="{8E6940AF-7892-4996-BA9C-1EE36882C4FF}" dt="2020-01-11T22:56:09.943" v="2" actId="47"/>
        <pc:sldMkLst>
          <pc:docMk/>
          <pc:sldMk cId="0" sldId="285"/>
        </pc:sldMkLst>
      </pc:sldChg>
      <pc:sldChg chg="del">
        <pc:chgData name="Manuel Montrond" userId="3d746ec0db3500e1" providerId="LiveId" clId="{8E6940AF-7892-4996-BA9C-1EE36882C4FF}" dt="2020-01-11T22:56:09.943" v="2" actId="47"/>
        <pc:sldMkLst>
          <pc:docMk/>
          <pc:sldMk cId="0" sldId="287"/>
        </pc:sldMkLst>
      </pc:sldChg>
      <pc:sldChg chg="add">
        <pc:chgData name="Manuel Montrond" userId="3d746ec0db3500e1" providerId="LiveId" clId="{8E6940AF-7892-4996-BA9C-1EE36882C4FF}" dt="2020-01-11T22:56:53.425" v="4"/>
        <pc:sldMkLst>
          <pc:docMk/>
          <pc:sldMk cId="0" sldId="288"/>
        </pc:sldMkLst>
      </pc:sldChg>
      <pc:sldChg chg="del">
        <pc:chgData name="Manuel Montrond" userId="3d746ec0db3500e1" providerId="LiveId" clId="{8E6940AF-7892-4996-BA9C-1EE36882C4FF}" dt="2020-01-11T22:56:09.943" v="2" actId="47"/>
        <pc:sldMkLst>
          <pc:docMk/>
          <pc:sldMk cId="0" sldId="289"/>
        </pc:sldMkLst>
      </pc:sldChg>
      <pc:sldChg chg="modSp add">
        <pc:chgData name="Manuel Montrond" userId="3d746ec0db3500e1" providerId="LiveId" clId="{8E6940AF-7892-4996-BA9C-1EE36882C4FF}" dt="2020-01-11T22:59:29.657" v="24" actId="1076"/>
        <pc:sldMkLst>
          <pc:docMk/>
          <pc:sldMk cId="0" sldId="290"/>
        </pc:sldMkLst>
        <pc:spChg chg="mod">
          <ac:chgData name="Manuel Montrond" userId="3d746ec0db3500e1" providerId="LiveId" clId="{8E6940AF-7892-4996-BA9C-1EE36882C4FF}" dt="2020-01-11T22:59:06.250" v="19" actId="14100"/>
          <ac:spMkLst>
            <pc:docMk/>
            <pc:sldMk cId="0" sldId="290"/>
            <ac:spMk id="75781" creationId="{1AEA2451-30C3-40D0-8A4F-30DAA66942C3}"/>
          </ac:spMkLst>
        </pc:spChg>
        <pc:spChg chg="mod">
          <ac:chgData name="Manuel Montrond" userId="3d746ec0db3500e1" providerId="LiveId" clId="{8E6940AF-7892-4996-BA9C-1EE36882C4FF}" dt="2020-01-11T22:59:20.289" v="22" actId="1076"/>
          <ac:spMkLst>
            <pc:docMk/>
            <pc:sldMk cId="0" sldId="290"/>
            <ac:spMk id="75783" creationId="{535408C1-4B60-442F-9845-46FDDE40B332}"/>
          </ac:spMkLst>
        </pc:spChg>
        <pc:picChg chg="mod">
          <ac:chgData name="Manuel Montrond" userId="3d746ec0db3500e1" providerId="LiveId" clId="{8E6940AF-7892-4996-BA9C-1EE36882C4FF}" dt="2020-01-11T22:59:15.161" v="21" actId="14100"/>
          <ac:picMkLst>
            <pc:docMk/>
            <pc:sldMk cId="0" sldId="290"/>
            <ac:picMk id="75778" creationId="{E0878DD6-508F-4431-A697-0441581339A0}"/>
          </ac:picMkLst>
        </pc:picChg>
        <pc:picChg chg="mod">
          <ac:chgData name="Manuel Montrond" userId="3d746ec0db3500e1" providerId="LiveId" clId="{8E6940AF-7892-4996-BA9C-1EE36882C4FF}" dt="2020-01-11T22:59:29.657" v="24" actId="1076"/>
          <ac:picMkLst>
            <pc:docMk/>
            <pc:sldMk cId="0" sldId="290"/>
            <ac:picMk id="75779" creationId="{BD50703C-44D6-40A0-810D-1A09CA58DFBE}"/>
          </ac:picMkLst>
        </pc:picChg>
      </pc:sldChg>
      <pc:sldChg chg="modSp add modAnim">
        <pc:chgData name="Manuel Montrond" userId="3d746ec0db3500e1" providerId="LiveId" clId="{8E6940AF-7892-4996-BA9C-1EE36882C4FF}" dt="2020-01-12T16:23:19.539" v="69"/>
        <pc:sldMkLst>
          <pc:docMk/>
          <pc:sldMk cId="0" sldId="291"/>
        </pc:sldMkLst>
        <pc:spChg chg="mod">
          <ac:chgData name="Manuel Montrond" userId="3d746ec0db3500e1" providerId="LiveId" clId="{8E6940AF-7892-4996-BA9C-1EE36882C4FF}" dt="2020-01-11T22:58:48.225" v="17" actId="14100"/>
          <ac:spMkLst>
            <pc:docMk/>
            <pc:sldMk cId="0" sldId="291"/>
            <ac:spMk id="217090" creationId="{7AE46771-97DE-45E5-A26A-199EF44B5941}"/>
          </ac:spMkLst>
        </pc:spChg>
        <pc:spChg chg="mod">
          <ac:chgData name="Manuel Montrond" userId="3d746ec0db3500e1" providerId="LiveId" clId="{8E6940AF-7892-4996-BA9C-1EE36882C4FF}" dt="2020-01-11T22:58:45.396" v="16" actId="27636"/>
          <ac:spMkLst>
            <pc:docMk/>
            <pc:sldMk cId="0" sldId="291"/>
            <ac:spMk id="217091" creationId="{C81F5767-294E-4884-86F1-652169B347E3}"/>
          </ac:spMkLst>
        </pc:spChg>
      </pc:sldChg>
      <pc:sldChg chg="add">
        <pc:chgData name="Manuel Montrond" userId="3d746ec0db3500e1" providerId="LiveId" clId="{8E6940AF-7892-4996-BA9C-1EE36882C4FF}" dt="2020-01-11T22:56:53.425" v="4"/>
        <pc:sldMkLst>
          <pc:docMk/>
          <pc:sldMk cId="0" sldId="292"/>
        </pc:sldMkLst>
      </pc:sldChg>
      <pc:sldChg chg="modSp add del modAnim">
        <pc:chgData name="Manuel Montrond" userId="3d746ec0db3500e1" providerId="LiveId" clId="{8E6940AF-7892-4996-BA9C-1EE36882C4FF}" dt="2020-01-12T16:26:17.554" v="71"/>
        <pc:sldMkLst>
          <pc:docMk/>
          <pc:sldMk cId="0" sldId="293"/>
        </pc:sldMkLst>
        <pc:spChg chg="mod">
          <ac:chgData name="Manuel Montrond" userId="3d746ec0db3500e1" providerId="LiveId" clId="{8E6940AF-7892-4996-BA9C-1EE36882C4FF}" dt="2020-01-11T22:58:21.809" v="11" actId="14100"/>
          <ac:spMkLst>
            <pc:docMk/>
            <pc:sldMk cId="0" sldId="293"/>
            <ac:spMk id="219139" creationId="{32BE7BCD-72D6-481F-81C2-3DBAE3458FE6}"/>
          </ac:spMkLst>
        </pc:spChg>
      </pc:sldChg>
      <pc:sldChg chg="add del">
        <pc:chgData name="Manuel Montrond" userId="3d746ec0db3500e1" providerId="LiveId" clId="{8E6940AF-7892-4996-BA9C-1EE36882C4FF}" dt="2020-01-11T22:56:53.425" v="4"/>
        <pc:sldMkLst>
          <pc:docMk/>
          <pc:sldMk cId="0" sldId="294"/>
        </pc:sldMkLst>
      </pc:sldChg>
      <pc:sldChg chg="add del">
        <pc:chgData name="Manuel Montrond" userId="3d746ec0db3500e1" providerId="LiveId" clId="{8E6940AF-7892-4996-BA9C-1EE36882C4FF}" dt="2020-01-11T22:56:53.425" v="4"/>
        <pc:sldMkLst>
          <pc:docMk/>
          <pc:sldMk cId="0" sldId="295"/>
        </pc:sldMkLst>
      </pc:sldChg>
      <pc:sldChg chg="add del">
        <pc:chgData name="Manuel Montrond" userId="3d746ec0db3500e1" providerId="LiveId" clId="{8E6940AF-7892-4996-BA9C-1EE36882C4FF}" dt="2020-01-11T22:56:53.425" v="4"/>
        <pc:sldMkLst>
          <pc:docMk/>
          <pc:sldMk cId="0" sldId="296"/>
        </pc:sldMkLst>
      </pc:sldChg>
      <pc:sldChg chg="modSp add del">
        <pc:chgData name="Manuel Montrond" userId="3d746ec0db3500e1" providerId="LiveId" clId="{8E6940AF-7892-4996-BA9C-1EE36882C4FF}" dt="2020-01-11T22:57:01.847" v="8" actId="47"/>
        <pc:sldMkLst>
          <pc:docMk/>
          <pc:sldMk cId="327051038" sldId="298"/>
        </pc:sldMkLst>
        <pc:spChg chg="mod">
          <ac:chgData name="Manuel Montrond" userId="3d746ec0db3500e1" providerId="LiveId" clId="{8E6940AF-7892-4996-BA9C-1EE36882C4FF}" dt="2020-01-11T22:56:53.634" v="5" actId="27636"/>
          <ac:spMkLst>
            <pc:docMk/>
            <pc:sldMk cId="327051038" sldId="298"/>
            <ac:spMk id="227330" creationId="{F4E999D5-70F9-4BA1-A67E-D7292F0D2777}"/>
          </ac:spMkLst>
        </pc:spChg>
        <pc:spChg chg="mod">
          <ac:chgData name="Manuel Montrond" userId="3d746ec0db3500e1" providerId="LiveId" clId="{8E6940AF-7892-4996-BA9C-1EE36882C4FF}" dt="2020-01-11T22:56:53.643" v="6" actId="27636"/>
          <ac:spMkLst>
            <pc:docMk/>
            <pc:sldMk cId="327051038" sldId="298"/>
            <ac:spMk id="227334" creationId="{19E7C897-69C4-4466-8822-08F9A5FADE91}"/>
          </ac:spMkLst>
        </pc:spChg>
      </pc:sldChg>
      <pc:sldChg chg="del">
        <pc:chgData name="Manuel Montrond" userId="3d746ec0db3500e1" providerId="LiveId" clId="{8E6940AF-7892-4996-BA9C-1EE36882C4FF}" dt="2020-01-11T22:56:09.943" v="2" actId="47"/>
        <pc:sldMkLst>
          <pc:docMk/>
          <pc:sldMk cId="1902628275" sldId="300"/>
        </pc:sldMkLst>
      </pc:sldChg>
      <pc:sldChg chg="modSp add modAnim">
        <pc:chgData name="Manuel Montrond" userId="3d746ec0db3500e1" providerId="LiveId" clId="{8E6940AF-7892-4996-BA9C-1EE36882C4FF}" dt="2020-01-12T16:05:37.169" v="39"/>
        <pc:sldMkLst>
          <pc:docMk/>
          <pc:sldMk cId="0" sldId="301"/>
        </pc:sldMkLst>
        <pc:spChg chg="mod">
          <ac:chgData name="Manuel Montrond" userId="3d746ec0db3500e1" providerId="LiveId" clId="{8E6940AF-7892-4996-BA9C-1EE36882C4FF}" dt="2020-01-11T23:00:58.938" v="31" actId="14100"/>
          <ac:spMkLst>
            <pc:docMk/>
            <pc:sldMk cId="0" sldId="301"/>
            <ac:spMk id="231427" creationId="{935FE717-1522-4C62-9FA3-FB2ED154E9F0}"/>
          </ac:spMkLst>
        </pc:spChg>
      </pc:sldChg>
      <pc:sldChg chg="modSp add">
        <pc:chgData name="Manuel Montrond" userId="3d746ec0db3500e1" providerId="LiveId" clId="{8E6940AF-7892-4996-BA9C-1EE36882C4FF}" dt="2020-01-11T23:00:53.161" v="30" actId="14100"/>
        <pc:sldMkLst>
          <pc:docMk/>
          <pc:sldMk cId="0" sldId="302"/>
        </pc:sldMkLst>
        <pc:spChg chg="mod">
          <ac:chgData name="Manuel Montrond" userId="3d746ec0db3500e1" providerId="LiveId" clId="{8E6940AF-7892-4996-BA9C-1EE36882C4FF}" dt="2020-01-11T23:00:53.161" v="30" actId="14100"/>
          <ac:spMkLst>
            <pc:docMk/>
            <pc:sldMk cId="0" sldId="302"/>
            <ac:spMk id="236547" creationId="{17EC0D66-A877-4ACD-BDAA-409B9D5FBF06}"/>
          </ac:spMkLst>
        </pc:spChg>
      </pc:sldChg>
      <pc:sldChg chg="add">
        <pc:chgData name="Manuel Montrond" userId="3d746ec0db3500e1" providerId="LiveId" clId="{8E6940AF-7892-4996-BA9C-1EE36882C4FF}" dt="2020-01-11T22:56:53.425" v="4"/>
        <pc:sldMkLst>
          <pc:docMk/>
          <pc:sldMk cId="0" sldId="304"/>
        </pc:sldMkLst>
      </pc:sldChg>
      <pc:sldChg chg="add">
        <pc:chgData name="Manuel Montrond" userId="3d746ec0db3500e1" providerId="LiveId" clId="{8E6940AF-7892-4996-BA9C-1EE36882C4FF}" dt="2020-01-11T22:56:53.425" v="4"/>
        <pc:sldMkLst>
          <pc:docMk/>
          <pc:sldMk cId="0" sldId="305"/>
        </pc:sldMkLst>
      </pc:sldChg>
      <pc:sldChg chg="add del">
        <pc:chgData name="Manuel Montrond" userId="3d746ec0db3500e1" providerId="LiveId" clId="{8E6940AF-7892-4996-BA9C-1EE36882C4FF}" dt="2020-01-11T22:56:53.425" v="4"/>
        <pc:sldMkLst>
          <pc:docMk/>
          <pc:sldMk cId="0" sldId="306"/>
        </pc:sldMkLst>
      </pc:sldChg>
      <pc:sldChg chg="add del">
        <pc:chgData name="Manuel Montrond" userId="3d746ec0db3500e1" providerId="LiveId" clId="{8E6940AF-7892-4996-BA9C-1EE36882C4FF}" dt="2020-01-11T22:56:53.425" v="4"/>
        <pc:sldMkLst>
          <pc:docMk/>
          <pc:sldMk cId="0" sldId="307"/>
        </pc:sldMkLst>
      </pc:sldChg>
      <pc:sldChg chg="add">
        <pc:chgData name="Manuel Montrond" userId="3d746ec0db3500e1" providerId="LiveId" clId="{8E6940AF-7892-4996-BA9C-1EE36882C4FF}" dt="2020-01-11T22:56:53.425" v="4"/>
        <pc:sldMkLst>
          <pc:docMk/>
          <pc:sldMk cId="0" sldId="308"/>
        </pc:sldMkLst>
      </pc:sldChg>
      <pc:sldChg chg="add">
        <pc:chgData name="Manuel Montrond" userId="3d746ec0db3500e1" providerId="LiveId" clId="{8E6940AF-7892-4996-BA9C-1EE36882C4FF}" dt="2020-01-11T22:56:53.425" v="4"/>
        <pc:sldMkLst>
          <pc:docMk/>
          <pc:sldMk cId="0" sldId="309"/>
        </pc:sldMkLst>
      </pc:sldChg>
      <pc:sldChg chg="add">
        <pc:chgData name="Manuel Montrond" userId="3d746ec0db3500e1" providerId="LiveId" clId="{8E6940AF-7892-4996-BA9C-1EE36882C4FF}" dt="2020-01-11T22:56:53.425" v="4"/>
        <pc:sldMkLst>
          <pc:docMk/>
          <pc:sldMk cId="0" sldId="310"/>
        </pc:sldMkLst>
      </pc:sldChg>
      <pc:sldChg chg="modSp add del">
        <pc:chgData name="Manuel Montrond" userId="3d746ec0db3500e1" providerId="LiveId" clId="{8E6940AF-7892-4996-BA9C-1EE36882C4FF}" dt="2020-01-11T22:58:38.393" v="14" actId="14100"/>
        <pc:sldMkLst>
          <pc:docMk/>
          <pc:sldMk cId="0" sldId="311"/>
        </pc:sldMkLst>
        <pc:spChg chg="mod">
          <ac:chgData name="Manuel Montrond" userId="3d746ec0db3500e1" providerId="LiveId" clId="{8E6940AF-7892-4996-BA9C-1EE36882C4FF}" dt="2020-01-11T22:58:34.739" v="13" actId="14100"/>
          <ac:spMkLst>
            <pc:docMk/>
            <pc:sldMk cId="0" sldId="311"/>
            <ac:spMk id="88068" creationId="{C38C7E8F-61B5-478F-933A-731DCA6D44EC}"/>
          </ac:spMkLst>
        </pc:spChg>
        <pc:picChg chg="mod">
          <ac:chgData name="Manuel Montrond" userId="3d746ec0db3500e1" providerId="LiveId" clId="{8E6940AF-7892-4996-BA9C-1EE36882C4FF}" dt="2020-01-11T22:58:38.393" v="14" actId="14100"/>
          <ac:picMkLst>
            <pc:docMk/>
            <pc:sldMk cId="0" sldId="311"/>
            <ac:picMk id="88066" creationId="{4E0BC64B-3145-46D2-ABD3-9E927F13C78B}"/>
          </ac:picMkLst>
        </pc:picChg>
      </pc:sldChg>
      <pc:sldChg chg="add del">
        <pc:chgData name="Manuel Montrond" userId="3d746ec0db3500e1" providerId="LiveId" clId="{8E6940AF-7892-4996-BA9C-1EE36882C4FF}" dt="2020-01-11T22:56:53.425" v="4"/>
        <pc:sldMkLst>
          <pc:docMk/>
          <pc:sldMk cId="0" sldId="312"/>
        </pc:sldMkLst>
      </pc:sldChg>
      <pc:sldChg chg="add">
        <pc:chgData name="Manuel Montrond" userId="3d746ec0db3500e1" providerId="LiveId" clId="{8E6940AF-7892-4996-BA9C-1EE36882C4FF}" dt="2020-01-11T22:56:53.425" v="4"/>
        <pc:sldMkLst>
          <pc:docMk/>
          <pc:sldMk cId="0" sldId="313"/>
        </pc:sldMkLst>
      </pc:sldChg>
      <pc:sldChg chg="add">
        <pc:chgData name="Manuel Montrond" userId="3d746ec0db3500e1" providerId="LiveId" clId="{8E6940AF-7892-4996-BA9C-1EE36882C4FF}" dt="2020-01-11T22:56:53.425" v="4"/>
        <pc:sldMkLst>
          <pc:docMk/>
          <pc:sldMk cId="0" sldId="314"/>
        </pc:sldMkLst>
      </pc:sldChg>
      <pc:sldChg chg="modSp add del">
        <pc:chgData name="Manuel Montrond" userId="3d746ec0db3500e1" providerId="LiveId" clId="{8E6940AF-7892-4996-BA9C-1EE36882C4FF}" dt="2020-01-12T16:17:11.962" v="57" actId="14100"/>
        <pc:sldMkLst>
          <pc:docMk/>
          <pc:sldMk cId="0" sldId="315"/>
        </pc:sldMkLst>
        <pc:spChg chg="mod">
          <ac:chgData name="Manuel Montrond" userId="3d746ec0db3500e1" providerId="LiveId" clId="{8E6940AF-7892-4996-BA9C-1EE36882C4FF}" dt="2020-01-12T16:17:11.962" v="57" actId="14100"/>
          <ac:spMkLst>
            <pc:docMk/>
            <pc:sldMk cId="0" sldId="315"/>
            <ac:spMk id="43011" creationId="{31AABC92-342C-4C5F-B23A-067C776F792E}"/>
          </ac:spMkLst>
        </pc:spChg>
      </pc:sldChg>
      <pc:sldChg chg="add del">
        <pc:chgData name="Manuel Montrond" userId="3d746ec0db3500e1" providerId="LiveId" clId="{8E6940AF-7892-4996-BA9C-1EE36882C4FF}" dt="2020-01-11T22:56:53.425" v="4"/>
        <pc:sldMkLst>
          <pc:docMk/>
          <pc:sldMk cId="0" sldId="317"/>
        </pc:sldMkLst>
      </pc:sldChg>
      <pc:sldChg chg="modSp add">
        <pc:chgData name="Manuel Montrond" userId="3d746ec0db3500e1" providerId="LiveId" clId="{8E6940AF-7892-4996-BA9C-1EE36882C4FF}" dt="2020-01-12T16:23:07.673" v="67" actId="14100"/>
        <pc:sldMkLst>
          <pc:docMk/>
          <pc:sldMk cId="0" sldId="319"/>
        </pc:sldMkLst>
        <pc:spChg chg="mod">
          <ac:chgData name="Manuel Montrond" userId="3d746ec0db3500e1" providerId="LiveId" clId="{8E6940AF-7892-4996-BA9C-1EE36882C4FF}" dt="2020-01-12T16:23:07.673" v="67" actId="14100"/>
          <ac:spMkLst>
            <pc:docMk/>
            <pc:sldMk cId="0" sldId="319"/>
            <ac:spMk id="3" creationId="{0BD92AE7-0353-4C39-8392-F6FBA5AD7E41}"/>
          </ac:spMkLst>
        </pc:spChg>
      </pc:sldChg>
      <pc:sldChg chg="add">
        <pc:chgData name="Manuel Montrond" userId="3d746ec0db3500e1" providerId="LiveId" clId="{8E6940AF-7892-4996-BA9C-1EE36882C4FF}" dt="2020-01-11T22:56:53.425" v="4"/>
        <pc:sldMkLst>
          <pc:docMk/>
          <pc:sldMk cId="0" sldId="322"/>
        </pc:sldMkLst>
      </pc:sldChg>
      <pc:sldChg chg="add">
        <pc:chgData name="Manuel Montrond" userId="3d746ec0db3500e1" providerId="LiveId" clId="{8E6940AF-7892-4996-BA9C-1EE36882C4FF}" dt="2020-01-11T22:56:53.425" v="4"/>
        <pc:sldMkLst>
          <pc:docMk/>
          <pc:sldMk cId="0" sldId="323"/>
        </pc:sldMkLst>
      </pc:sldChg>
      <pc:sldChg chg="modSp add">
        <pc:chgData name="Manuel Montrond" userId="3d746ec0db3500e1" providerId="LiveId" clId="{8E6940AF-7892-4996-BA9C-1EE36882C4FF}" dt="2020-01-11T22:58:09.054" v="10" actId="14100"/>
        <pc:sldMkLst>
          <pc:docMk/>
          <pc:sldMk cId="0" sldId="324"/>
        </pc:sldMkLst>
        <pc:spChg chg="mod">
          <ac:chgData name="Manuel Montrond" userId="3d746ec0db3500e1" providerId="LiveId" clId="{8E6940AF-7892-4996-BA9C-1EE36882C4FF}" dt="2020-01-11T22:58:09.054" v="10" actId="14100"/>
          <ac:spMkLst>
            <pc:docMk/>
            <pc:sldMk cId="0" sldId="324"/>
            <ac:spMk id="100355" creationId="{93FB71AA-AE42-41E9-A4A6-154C490A487E}"/>
          </ac:spMkLst>
        </pc:spChg>
      </pc:sldChg>
      <pc:sldChg chg="add">
        <pc:chgData name="Manuel Montrond" userId="3d746ec0db3500e1" providerId="LiveId" clId="{8E6940AF-7892-4996-BA9C-1EE36882C4FF}" dt="2020-01-11T22:56:53.425" v="4"/>
        <pc:sldMkLst>
          <pc:docMk/>
          <pc:sldMk cId="0" sldId="325"/>
        </pc:sldMkLst>
      </pc:sldChg>
      <pc:sldChg chg="del">
        <pc:chgData name="Manuel Montrond" userId="3d746ec0db3500e1" providerId="LiveId" clId="{8E6940AF-7892-4996-BA9C-1EE36882C4FF}" dt="2020-01-11T22:56:09.943" v="2" actId="47"/>
        <pc:sldMkLst>
          <pc:docMk/>
          <pc:sldMk cId="0" sldId="328"/>
        </pc:sldMkLst>
      </pc:sldChg>
      <pc:sldChg chg="del">
        <pc:chgData name="Manuel Montrond" userId="3d746ec0db3500e1" providerId="LiveId" clId="{8E6940AF-7892-4996-BA9C-1EE36882C4FF}" dt="2020-01-11T22:56:09.943" v="2" actId="47"/>
        <pc:sldMkLst>
          <pc:docMk/>
          <pc:sldMk cId="0" sldId="330"/>
        </pc:sldMkLst>
      </pc:sldChg>
      <pc:sldChg chg="del">
        <pc:chgData name="Manuel Montrond" userId="3d746ec0db3500e1" providerId="LiveId" clId="{8E6940AF-7892-4996-BA9C-1EE36882C4FF}" dt="2020-01-11T22:56:09.943" v="2" actId="47"/>
        <pc:sldMkLst>
          <pc:docMk/>
          <pc:sldMk cId="0" sldId="331"/>
        </pc:sldMkLst>
      </pc:sldChg>
      <pc:sldChg chg="del">
        <pc:chgData name="Manuel Montrond" userId="3d746ec0db3500e1" providerId="LiveId" clId="{8E6940AF-7892-4996-BA9C-1EE36882C4FF}" dt="2020-01-11T22:56:09.943" v="2" actId="47"/>
        <pc:sldMkLst>
          <pc:docMk/>
          <pc:sldMk cId="0" sldId="332"/>
        </pc:sldMkLst>
      </pc:sldChg>
      <pc:sldChg chg="del">
        <pc:chgData name="Manuel Montrond" userId="3d746ec0db3500e1" providerId="LiveId" clId="{8E6940AF-7892-4996-BA9C-1EE36882C4FF}" dt="2020-01-11T22:56:09.943" v="2" actId="47"/>
        <pc:sldMkLst>
          <pc:docMk/>
          <pc:sldMk cId="0" sldId="333"/>
        </pc:sldMkLst>
      </pc:sldChg>
      <pc:sldChg chg="del">
        <pc:chgData name="Manuel Montrond" userId="3d746ec0db3500e1" providerId="LiveId" clId="{8E6940AF-7892-4996-BA9C-1EE36882C4FF}" dt="2020-01-11T22:56:09.943" v="2" actId="47"/>
        <pc:sldMkLst>
          <pc:docMk/>
          <pc:sldMk cId="0" sldId="334"/>
        </pc:sldMkLst>
      </pc:sldChg>
      <pc:sldChg chg="del">
        <pc:chgData name="Manuel Montrond" userId="3d746ec0db3500e1" providerId="LiveId" clId="{8E6940AF-7892-4996-BA9C-1EE36882C4FF}" dt="2020-01-11T22:56:09.943" v="2" actId="47"/>
        <pc:sldMkLst>
          <pc:docMk/>
          <pc:sldMk cId="0" sldId="335"/>
        </pc:sldMkLst>
      </pc:sldChg>
      <pc:sldChg chg="del">
        <pc:chgData name="Manuel Montrond" userId="3d746ec0db3500e1" providerId="LiveId" clId="{8E6940AF-7892-4996-BA9C-1EE36882C4FF}" dt="2020-01-11T22:56:09.943" v="2" actId="47"/>
        <pc:sldMkLst>
          <pc:docMk/>
          <pc:sldMk cId="0" sldId="336"/>
        </pc:sldMkLst>
      </pc:sldChg>
      <pc:sldChg chg="del">
        <pc:chgData name="Manuel Montrond" userId="3d746ec0db3500e1" providerId="LiveId" clId="{8E6940AF-7892-4996-BA9C-1EE36882C4FF}" dt="2020-01-11T22:56:09.943" v="2" actId="47"/>
        <pc:sldMkLst>
          <pc:docMk/>
          <pc:sldMk cId="0" sldId="338"/>
        </pc:sldMkLst>
      </pc:sldChg>
      <pc:sldChg chg="del">
        <pc:chgData name="Manuel Montrond" userId="3d746ec0db3500e1" providerId="LiveId" clId="{8E6940AF-7892-4996-BA9C-1EE36882C4FF}" dt="2020-01-11T22:56:09.943" v="2" actId="47"/>
        <pc:sldMkLst>
          <pc:docMk/>
          <pc:sldMk cId="0" sldId="339"/>
        </pc:sldMkLst>
      </pc:sldChg>
      <pc:sldChg chg="del">
        <pc:chgData name="Manuel Montrond" userId="3d746ec0db3500e1" providerId="LiveId" clId="{8E6940AF-7892-4996-BA9C-1EE36882C4FF}" dt="2020-01-11T22:56:09.943" v="2" actId="47"/>
        <pc:sldMkLst>
          <pc:docMk/>
          <pc:sldMk cId="0" sldId="340"/>
        </pc:sldMkLst>
      </pc:sldChg>
      <pc:sldChg chg="del">
        <pc:chgData name="Manuel Montrond" userId="3d746ec0db3500e1" providerId="LiveId" clId="{8E6940AF-7892-4996-BA9C-1EE36882C4FF}" dt="2020-01-11T22:56:09.943" v="2" actId="47"/>
        <pc:sldMkLst>
          <pc:docMk/>
          <pc:sldMk cId="0" sldId="341"/>
        </pc:sldMkLst>
      </pc:sldChg>
      <pc:sldChg chg="del">
        <pc:chgData name="Manuel Montrond" userId="3d746ec0db3500e1" providerId="LiveId" clId="{8E6940AF-7892-4996-BA9C-1EE36882C4FF}" dt="2020-01-11T22:56:09.943" v="2" actId="47"/>
        <pc:sldMkLst>
          <pc:docMk/>
          <pc:sldMk cId="0" sldId="342"/>
        </pc:sldMkLst>
      </pc:sldChg>
      <pc:sldChg chg="del">
        <pc:chgData name="Manuel Montrond" userId="3d746ec0db3500e1" providerId="LiveId" clId="{8E6940AF-7892-4996-BA9C-1EE36882C4FF}" dt="2020-01-11T22:56:09.943" v="2" actId="47"/>
        <pc:sldMkLst>
          <pc:docMk/>
          <pc:sldMk cId="0" sldId="343"/>
        </pc:sldMkLst>
      </pc:sldChg>
      <pc:sldChg chg="del">
        <pc:chgData name="Manuel Montrond" userId="3d746ec0db3500e1" providerId="LiveId" clId="{8E6940AF-7892-4996-BA9C-1EE36882C4FF}" dt="2020-01-11T22:56:09.943" v="2" actId="47"/>
        <pc:sldMkLst>
          <pc:docMk/>
          <pc:sldMk cId="0" sldId="345"/>
        </pc:sldMkLst>
      </pc:sldChg>
      <pc:sldChg chg="del">
        <pc:chgData name="Manuel Montrond" userId="3d746ec0db3500e1" providerId="LiveId" clId="{8E6940AF-7892-4996-BA9C-1EE36882C4FF}" dt="2020-01-11T22:56:09.943" v="2" actId="47"/>
        <pc:sldMkLst>
          <pc:docMk/>
          <pc:sldMk cId="0" sldId="346"/>
        </pc:sldMkLst>
      </pc:sldChg>
      <pc:sldChg chg="del">
        <pc:chgData name="Manuel Montrond" userId="3d746ec0db3500e1" providerId="LiveId" clId="{8E6940AF-7892-4996-BA9C-1EE36882C4FF}" dt="2020-01-11T22:56:09.943" v="2" actId="47"/>
        <pc:sldMkLst>
          <pc:docMk/>
          <pc:sldMk cId="0" sldId="348"/>
        </pc:sldMkLst>
      </pc:sldChg>
      <pc:sldChg chg="del">
        <pc:chgData name="Manuel Montrond" userId="3d746ec0db3500e1" providerId="LiveId" clId="{8E6940AF-7892-4996-BA9C-1EE36882C4FF}" dt="2020-01-11T22:56:09.943" v="2" actId="47"/>
        <pc:sldMkLst>
          <pc:docMk/>
          <pc:sldMk cId="0" sldId="349"/>
        </pc:sldMkLst>
      </pc:sldChg>
      <pc:sldChg chg="del">
        <pc:chgData name="Manuel Montrond" userId="3d746ec0db3500e1" providerId="LiveId" clId="{8E6940AF-7892-4996-BA9C-1EE36882C4FF}" dt="2020-01-11T22:56:09.943" v="2" actId="47"/>
        <pc:sldMkLst>
          <pc:docMk/>
          <pc:sldMk cId="0" sldId="351"/>
        </pc:sldMkLst>
      </pc:sldChg>
      <pc:sldChg chg="del">
        <pc:chgData name="Manuel Montrond" userId="3d746ec0db3500e1" providerId="LiveId" clId="{8E6940AF-7892-4996-BA9C-1EE36882C4FF}" dt="2020-01-11T22:56:09.943" v="2" actId="47"/>
        <pc:sldMkLst>
          <pc:docMk/>
          <pc:sldMk cId="0" sldId="353"/>
        </pc:sldMkLst>
      </pc:sldChg>
      <pc:sldChg chg="del">
        <pc:chgData name="Manuel Montrond" userId="3d746ec0db3500e1" providerId="LiveId" clId="{8E6940AF-7892-4996-BA9C-1EE36882C4FF}" dt="2020-01-11T22:56:09.943" v="2" actId="47"/>
        <pc:sldMkLst>
          <pc:docMk/>
          <pc:sldMk cId="0" sldId="359"/>
        </pc:sldMkLst>
      </pc:sldChg>
      <pc:sldChg chg="del">
        <pc:chgData name="Manuel Montrond" userId="3d746ec0db3500e1" providerId="LiveId" clId="{8E6940AF-7892-4996-BA9C-1EE36882C4FF}" dt="2020-01-11T22:56:09.943" v="2" actId="47"/>
        <pc:sldMkLst>
          <pc:docMk/>
          <pc:sldMk cId="4281078827" sldId="363"/>
        </pc:sldMkLst>
      </pc:sldChg>
      <pc:sldChg chg="del">
        <pc:chgData name="Manuel Montrond" userId="3d746ec0db3500e1" providerId="LiveId" clId="{8E6940AF-7892-4996-BA9C-1EE36882C4FF}" dt="2020-01-11T22:56:09.943" v="2" actId="47"/>
        <pc:sldMkLst>
          <pc:docMk/>
          <pc:sldMk cId="1298342797" sldId="364"/>
        </pc:sldMkLst>
      </pc:sldChg>
      <pc:sldChg chg="del">
        <pc:chgData name="Manuel Montrond" userId="3d746ec0db3500e1" providerId="LiveId" clId="{8E6940AF-7892-4996-BA9C-1EE36882C4FF}" dt="2020-01-11T22:56:09.943" v="2" actId="47"/>
        <pc:sldMkLst>
          <pc:docMk/>
          <pc:sldMk cId="2816291083" sldId="365"/>
        </pc:sldMkLst>
      </pc:sldChg>
      <pc:sldChg chg="del">
        <pc:chgData name="Manuel Montrond" userId="3d746ec0db3500e1" providerId="LiveId" clId="{8E6940AF-7892-4996-BA9C-1EE36882C4FF}" dt="2020-01-11T22:56:09.943" v="2" actId="47"/>
        <pc:sldMkLst>
          <pc:docMk/>
          <pc:sldMk cId="3656271508" sldId="366"/>
        </pc:sldMkLst>
      </pc:sldChg>
      <pc:sldChg chg="del">
        <pc:chgData name="Manuel Montrond" userId="3d746ec0db3500e1" providerId="LiveId" clId="{8E6940AF-7892-4996-BA9C-1EE36882C4FF}" dt="2020-01-11T22:56:09.943" v="2" actId="47"/>
        <pc:sldMkLst>
          <pc:docMk/>
          <pc:sldMk cId="2444235234" sldId="367"/>
        </pc:sldMkLst>
      </pc:sldChg>
      <pc:sldChg chg="del">
        <pc:chgData name="Manuel Montrond" userId="3d746ec0db3500e1" providerId="LiveId" clId="{8E6940AF-7892-4996-BA9C-1EE36882C4FF}" dt="2020-01-11T22:56:09.943" v="2" actId="47"/>
        <pc:sldMkLst>
          <pc:docMk/>
          <pc:sldMk cId="3945697593" sldId="371"/>
        </pc:sldMkLst>
      </pc:sldChg>
      <pc:sldChg chg="del">
        <pc:chgData name="Manuel Montrond" userId="3d746ec0db3500e1" providerId="LiveId" clId="{8E6940AF-7892-4996-BA9C-1EE36882C4FF}" dt="2020-01-11T22:56:09.943" v="2" actId="47"/>
        <pc:sldMkLst>
          <pc:docMk/>
          <pc:sldMk cId="2876116550" sldId="372"/>
        </pc:sldMkLst>
      </pc:sldChg>
      <pc:sldChg chg="del">
        <pc:chgData name="Manuel Montrond" userId="3d746ec0db3500e1" providerId="LiveId" clId="{8E6940AF-7892-4996-BA9C-1EE36882C4FF}" dt="2020-01-11T22:56:09.943" v="2" actId="47"/>
        <pc:sldMkLst>
          <pc:docMk/>
          <pc:sldMk cId="0" sldId="373"/>
        </pc:sldMkLst>
      </pc:sldChg>
      <pc:sldChg chg="del">
        <pc:chgData name="Manuel Montrond" userId="3d746ec0db3500e1" providerId="LiveId" clId="{8E6940AF-7892-4996-BA9C-1EE36882C4FF}" dt="2020-01-11T22:56:09.943" v="2" actId="47"/>
        <pc:sldMkLst>
          <pc:docMk/>
          <pc:sldMk cId="1147752832" sldId="374"/>
        </pc:sldMkLst>
      </pc:sldChg>
      <pc:sldChg chg="del">
        <pc:chgData name="Manuel Montrond" userId="3d746ec0db3500e1" providerId="LiveId" clId="{8E6940AF-7892-4996-BA9C-1EE36882C4FF}" dt="2020-01-11T22:56:09.943" v="2" actId="47"/>
        <pc:sldMkLst>
          <pc:docMk/>
          <pc:sldMk cId="2450413549" sldId="377"/>
        </pc:sldMkLst>
      </pc:sldChg>
      <pc:sldChg chg="del">
        <pc:chgData name="Manuel Montrond" userId="3d746ec0db3500e1" providerId="LiveId" clId="{8E6940AF-7892-4996-BA9C-1EE36882C4FF}" dt="2020-01-11T22:56:09.943" v="2" actId="47"/>
        <pc:sldMkLst>
          <pc:docMk/>
          <pc:sldMk cId="94868300" sldId="378"/>
        </pc:sldMkLst>
      </pc:sldChg>
      <pc:sldChg chg="del">
        <pc:chgData name="Manuel Montrond" userId="3d746ec0db3500e1" providerId="LiveId" clId="{8E6940AF-7892-4996-BA9C-1EE36882C4FF}" dt="2020-01-11T22:56:09.943" v="2" actId="47"/>
        <pc:sldMkLst>
          <pc:docMk/>
          <pc:sldMk cId="789059673" sldId="379"/>
        </pc:sldMkLst>
      </pc:sldChg>
      <pc:sldChg chg="del">
        <pc:chgData name="Manuel Montrond" userId="3d746ec0db3500e1" providerId="LiveId" clId="{8E6940AF-7892-4996-BA9C-1EE36882C4FF}" dt="2020-01-11T22:56:09.943" v="2" actId="47"/>
        <pc:sldMkLst>
          <pc:docMk/>
          <pc:sldMk cId="2496857726" sldId="380"/>
        </pc:sldMkLst>
      </pc:sldChg>
      <pc:sldMasterChg chg="delSldLayout">
        <pc:chgData name="Manuel Montrond" userId="3d746ec0db3500e1" providerId="LiveId" clId="{8E6940AF-7892-4996-BA9C-1EE36882C4FF}" dt="2020-01-11T22:56:09.943" v="2" actId="47"/>
        <pc:sldMasterMkLst>
          <pc:docMk/>
          <pc:sldMasterMk cId="1595411044" sldId="2147483648"/>
        </pc:sldMasterMkLst>
        <pc:sldLayoutChg chg="del">
          <pc:chgData name="Manuel Montrond" userId="3d746ec0db3500e1" providerId="LiveId" clId="{8E6940AF-7892-4996-BA9C-1EE36882C4FF}" dt="2020-01-11T22:56:09.943" v="2" actId="47"/>
          <pc:sldLayoutMkLst>
            <pc:docMk/>
            <pc:sldMasterMk cId="1595411044" sldId="2147483648"/>
            <pc:sldLayoutMk cId="3782246662" sldId="2147483660"/>
          </pc:sldLayoutMkLst>
        </pc:sldLayoutChg>
      </pc:sldMasterChg>
    </pc:docChg>
  </pc:docChgLst>
  <pc:docChgLst>
    <pc:chgData name="Pranatha Rao" userId="db2e1d27bae22e1e" providerId="LiveId" clId="{8DAB2C17-189E-4F3A-B08D-1727CB29999E}"/>
    <pc:docChg chg="modSld">
      <pc:chgData name="Pranatha Rao" userId="db2e1d27bae22e1e" providerId="LiveId" clId="{8DAB2C17-189E-4F3A-B08D-1727CB29999E}" dt="2020-02-24T16:30:38.854" v="0" actId="1076"/>
      <pc:docMkLst>
        <pc:docMk/>
      </pc:docMkLst>
      <pc:sldChg chg="modSp">
        <pc:chgData name="Pranatha Rao" userId="db2e1d27bae22e1e" providerId="LiveId" clId="{8DAB2C17-189E-4F3A-B08D-1727CB29999E}" dt="2020-02-24T16:30:38.854" v="0" actId="1076"/>
        <pc:sldMkLst>
          <pc:docMk/>
          <pc:sldMk cId="0" sldId="292"/>
        </pc:sldMkLst>
        <pc:spChg chg="mod">
          <ac:chgData name="Pranatha Rao" userId="db2e1d27bae22e1e" providerId="LiveId" clId="{8DAB2C17-189E-4F3A-B08D-1727CB29999E}" dt="2020-02-24T16:30:38.854" v="0" actId="1076"/>
          <ac:spMkLst>
            <pc:docMk/>
            <pc:sldMk cId="0" sldId="292"/>
            <ac:spMk id="49155" creationId="{DC896A32-E84B-4C47-B8A5-E7344C62E290}"/>
          </ac:spMkLst>
        </pc:spChg>
      </pc:sldChg>
    </pc:docChg>
  </pc:docChgLst>
  <pc:docChgLst>
    <pc:chgData name="Manuel Montrond" userId="3d746ec0db3500e1" providerId="LiveId" clId="{37E8B631-9F74-4CD7-9C8A-BF6C4B7616CE}"/>
    <pc:docChg chg="custSel modSld">
      <pc:chgData name="Manuel Montrond" userId="3d746ec0db3500e1" providerId="LiveId" clId="{37E8B631-9F74-4CD7-9C8A-BF6C4B7616CE}" dt="2020-01-23T02:04:37.435" v="83" actId="20577"/>
      <pc:docMkLst>
        <pc:docMk/>
      </pc:docMkLst>
      <pc:sldChg chg="modNotesTx">
        <pc:chgData name="Manuel Montrond" userId="3d746ec0db3500e1" providerId="LiveId" clId="{37E8B631-9F74-4CD7-9C8A-BF6C4B7616CE}" dt="2020-01-23T02:03:26.385" v="0" actId="313"/>
        <pc:sldMkLst>
          <pc:docMk/>
          <pc:sldMk cId="0" sldId="258"/>
        </pc:sldMkLst>
      </pc:sldChg>
      <pc:sldChg chg="modNotesTx">
        <pc:chgData name="Manuel Montrond" userId="3d746ec0db3500e1" providerId="LiveId" clId="{37E8B631-9F74-4CD7-9C8A-BF6C4B7616CE}" dt="2020-01-23T02:04:37.435" v="83" actId="20577"/>
        <pc:sldMkLst>
          <pc:docMk/>
          <pc:sldMk cId="1902628275" sldId="300"/>
        </pc:sldMkLst>
      </pc:sldChg>
    </pc:docChg>
  </pc:docChgLst>
  <pc:docChgLst>
    <pc:chgData name="Manuel Montrond" userId="3d746ec0db3500e1" providerId="LiveId" clId="{A56AD0AC-4AB1-4FED-BDE5-3553AB8DA7F3}"/>
    <pc:docChg chg="custSel addSld delSld modSld">
      <pc:chgData name="Manuel Montrond" userId="3d746ec0db3500e1" providerId="LiveId" clId="{A56AD0AC-4AB1-4FED-BDE5-3553AB8DA7F3}" dt="2020-01-12T22:02:59.323" v="15" actId="207"/>
      <pc:docMkLst>
        <pc:docMk/>
      </pc:docMkLst>
      <pc:sldChg chg="modSp add del">
        <pc:chgData name="Manuel Montrond" userId="3d746ec0db3500e1" providerId="LiveId" clId="{A56AD0AC-4AB1-4FED-BDE5-3553AB8DA7F3}" dt="2020-01-12T22:01:33.267" v="6" actId="47"/>
        <pc:sldMkLst>
          <pc:docMk/>
          <pc:sldMk cId="0" sldId="256"/>
        </pc:sldMkLst>
        <pc:spChg chg="mod">
          <ac:chgData name="Manuel Montrond" userId="3d746ec0db3500e1" providerId="LiveId" clId="{A56AD0AC-4AB1-4FED-BDE5-3553AB8DA7F3}" dt="2020-01-12T22:01:12.018" v="3" actId="27636"/>
          <ac:spMkLst>
            <pc:docMk/>
            <pc:sldMk cId="0" sldId="256"/>
            <ac:spMk id="4098" creationId="{6BA2F3FA-B235-4734-86DE-D2386AAEA2F4}"/>
          </ac:spMkLst>
        </pc:spChg>
        <pc:spChg chg="mod">
          <ac:chgData name="Manuel Montrond" userId="3d746ec0db3500e1" providerId="LiveId" clId="{A56AD0AC-4AB1-4FED-BDE5-3553AB8DA7F3}" dt="2020-01-12T22:01:12.016" v="2" actId="27636"/>
          <ac:spMkLst>
            <pc:docMk/>
            <pc:sldMk cId="0" sldId="256"/>
            <ac:spMk id="4099" creationId="{BDB96539-5CCB-41CF-86FB-55C40190446E}"/>
          </ac:spMkLst>
        </pc:spChg>
      </pc:sldChg>
      <pc:sldChg chg="modSp">
        <pc:chgData name="Manuel Montrond" userId="3d746ec0db3500e1" providerId="LiveId" clId="{A56AD0AC-4AB1-4FED-BDE5-3553AB8DA7F3}" dt="2020-01-12T22:01:25.636" v="5"/>
        <pc:sldMkLst>
          <pc:docMk/>
          <pc:sldMk cId="0" sldId="257"/>
        </pc:sldMkLst>
        <pc:spChg chg="mod">
          <ac:chgData name="Manuel Montrond" userId="3d746ec0db3500e1" providerId="LiveId" clId="{A56AD0AC-4AB1-4FED-BDE5-3553AB8DA7F3}" dt="2020-01-12T22:01:25.636" v="5"/>
          <ac:spMkLst>
            <pc:docMk/>
            <pc:sldMk cId="0" sldId="257"/>
            <ac:spMk id="4099" creationId="{65C99585-0B74-45C0-BA49-6AF94E47808A}"/>
          </ac:spMkLst>
        </pc:spChg>
      </pc:sldChg>
      <pc:sldChg chg="add del">
        <pc:chgData name="Manuel Montrond" userId="3d746ec0db3500e1" providerId="LiveId" clId="{A56AD0AC-4AB1-4FED-BDE5-3553AB8DA7F3}" dt="2020-01-12T22:01:11.871" v="1"/>
        <pc:sldMkLst>
          <pc:docMk/>
          <pc:sldMk cId="0" sldId="258"/>
        </pc:sldMkLst>
      </pc:sldChg>
      <pc:sldChg chg="add del">
        <pc:chgData name="Manuel Montrond" userId="3d746ec0db3500e1" providerId="LiveId" clId="{A56AD0AC-4AB1-4FED-BDE5-3553AB8DA7F3}" dt="2020-01-12T22:01:11.871" v="1"/>
        <pc:sldMkLst>
          <pc:docMk/>
          <pc:sldMk cId="0" sldId="259"/>
        </pc:sldMkLst>
      </pc:sldChg>
      <pc:sldChg chg="add del">
        <pc:chgData name="Manuel Montrond" userId="3d746ec0db3500e1" providerId="LiveId" clId="{A56AD0AC-4AB1-4FED-BDE5-3553AB8DA7F3}" dt="2020-01-12T22:01:11.871" v="1"/>
        <pc:sldMkLst>
          <pc:docMk/>
          <pc:sldMk cId="0" sldId="260"/>
        </pc:sldMkLst>
      </pc:sldChg>
      <pc:sldChg chg="add del">
        <pc:chgData name="Manuel Montrond" userId="3d746ec0db3500e1" providerId="LiveId" clId="{A56AD0AC-4AB1-4FED-BDE5-3553AB8DA7F3}" dt="2020-01-12T22:01:11.871" v="1"/>
        <pc:sldMkLst>
          <pc:docMk/>
          <pc:sldMk cId="0" sldId="261"/>
        </pc:sldMkLst>
      </pc:sldChg>
      <pc:sldChg chg="add del">
        <pc:chgData name="Manuel Montrond" userId="3d746ec0db3500e1" providerId="LiveId" clId="{A56AD0AC-4AB1-4FED-BDE5-3553AB8DA7F3}" dt="2020-01-12T22:01:11.871" v="1"/>
        <pc:sldMkLst>
          <pc:docMk/>
          <pc:sldMk cId="0" sldId="262"/>
        </pc:sldMkLst>
      </pc:sldChg>
      <pc:sldChg chg="add del">
        <pc:chgData name="Manuel Montrond" userId="3d746ec0db3500e1" providerId="LiveId" clId="{A56AD0AC-4AB1-4FED-BDE5-3553AB8DA7F3}" dt="2020-01-12T22:01:11.871" v="1"/>
        <pc:sldMkLst>
          <pc:docMk/>
          <pc:sldMk cId="0" sldId="263"/>
        </pc:sldMkLst>
      </pc:sldChg>
      <pc:sldChg chg="add del">
        <pc:chgData name="Manuel Montrond" userId="3d746ec0db3500e1" providerId="LiveId" clId="{A56AD0AC-4AB1-4FED-BDE5-3553AB8DA7F3}" dt="2020-01-12T22:01:11.871" v="1"/>
        <pc:sldMkLst>
          <pc:docMk/>
          <pc:sldMk cId="0" sldId="264"/>
        </pc:sldMkLst>
      </pc:sldChg>
      <pc:sldChg chg="add del">
        <pc:chgData name="Manuel Montrond" userId="3d746ec0db3500e1" providerId="LiveId" clId="{A56AD0AC-4AB1-4FED-BDE5-3553AB8DA7F3}" dt="2020-01-12T22:01:11.871" v="1"/>
        <pc:sldMkLst>
          <pc:docMk/>
          <pc:sldMk cId="0" sldId="265"/>
        </pc:sldMkLst>
      </pc:sldChg>
      <pc:sldChg chg="add del">
        <pc:chgData name="Manuel Montrond" userId="3d746ec0db3500e1" providerId="LiveId" clId="{A56AD0AC-4AB1-4FED-BDE5-3553AB8DA7F3}" dt="2020-01-12T22:01:11.871" v="1"/>
        <pc:sldMkLst>
          <pc:docMk/>
          <pc:sldMk cId="0" sldId="266"/>
        </pc:sldMkLst>
      </pc:sldChg>
      <pc:sldChg chg="add del">
        <pc:chgData name="Manuel Montrond" userId="3d746ec0db3500e1" providerId="LiveId" clId="{A56AD0AC-4AB1-4FED-BDE5-3553AB8DA7F3}" dt="2020-01-12T22:01:11.871" v="1"/>
        <pc:sldMkLst>
          <pc:docMk/>
          <pc:sldMk cId="0" sldId="267"/>
        </pc:sldMkLst>
      </pc:sldChg>
      <pc:sldChg chg="add del">
        <pc:chgData name="Manuel Montrond" userId="3d746ec0db3500e1" providerId="LiveId" clId="{A56AD0AC-4AB1-4FED-BDE5-3553AB8DA7F3}" dt="2020-01-12T22:01:11.871" v="1"/>
        <pc:sldMkLst>
          <pc:docMk/>
          <pc:sldMk cId="0" sldId="268"/>
        </pc:sldMkLst>
      </pc:sldChg>
      <pc:sldChg chg="add del">
        <pc:chgData name="Manuel Montrond" userId="3d746ec0db3500e1" providerId="LiveId" clId="{A56AD0AC-4AB1-4FED-BDE5-3553AB8DA7F3}" dt="2020-01-12T22:01:11.871" v="1"/>
        <pc:sldMkLst>
          <pc:docMk/>
          <pc:sldMk cId="0" sldId="269"/>
        </pc:sldMkLst>
      </pc:sldChg>
      <pc:sldChg chg="add">
        <pc:chgData name="Manuel Montrond" userId="3d746ec0db3500e1" providerId="LiveId" clId="{A56AD0AC-4AB1-4FED-BDE5-3553AB8DA7F3}" dt="2020-01-12T22:01:11.871" v="1"/>
        <pc:sldMkLst>
          <pc:docMk/>
          <pc:sldMk cId="0" sldId="270"/>
        </pc:sldMkLst>
      </pc:sldChg>
      <pc:sldChg chg="add">
        <pc:chgData name="Manuel Montrond" userId="3d746ec0db3500e1" providerId="LiveId" clId="{A56AD0AC-4AB1-4FED-BDE5-3553AB8DA7F3}" dt="2020-01-12T22:01:11.871" v="1"/>
        <pc:sldMkLst>
          <pc:docMk/>
          <pc:sldMk cId="0" sldId="271"/>
        </pc:sldMkLst>
      </pc:sldChg>
      <pc:sldChg chg="add del">
        <pc:chgData name="Manuel Montrond" userId="3d746ec0db3500e1" providerId="LiveId" clId="{A56AD0AC-4AB1-4FED-BDE5-3553AB8DA7F3}" dt="2020-01-12T22:01:11.871" v="1"/>
        <pc:sldMkLst>
          <pc:docMk/>
          <pc:sldMk cId="0" sldId="272"/>
        </pc:sldMkLst>
      </pc:sldChg>
      <pc:sldChg chg="add del">
        <pc:chgData name="Manuel Montrond" userId="3d746ec0db3500e1" providerId="LiveId" clId="{A56AD0AC-4AB1-4FED-BDE5-3553AB8DA7F3}" dt="2020-01-12T22:01:11.871" v="1"/>
        <pc:sldMkLst>
          <pc:docMk/>
          <pc:sldMk cId="0" sldId="273"/>
        </pc:sldMkLst>
      </pc:sldChg>
      <pc:sldChg chg="add del">
        <pc:chgData name="Manuel Montrond" userId="3d746ec0db3500e1" providerId="LiveId" clId="{A56AD0AC-4AB1-4FED-BDE5-3553AB8DA7F3}" dt="2020-01-12T22:01:11.871" v="1"/>
        <pc:sldMkLst>
          <pc:docMk/>
          <pc:sldMk cId="0" sldId="274"/>
        </pc:sldMkLst>
      </pc:sldChg>
      <pc:sldChg chg="add del">
        <pc:chgData name="Manuel Montrond" userId="3d746ec0db3500e1" providerId="LiveId" clId="{A56AD0AC-4AB1-4FED-BDE5-3553AB8DA7F3}" dt="2020-01-12T22:01:11.871" v="1"/>
        <pc:sldMkLst>
          <pc:docMk/>
          <pc:sldMk cId="0" sldId="275"/>
        </pc:sldMkLst>
      </pc:sldChg>
      <pc:sldChg chg="add del">
        <pc:chgData name="Manuel Montrond" userId="3d746ec0db3500e1" providerId="LiveId" clId="{A56AD0AC-4AB1-4FED-BDE5-3553AB8DA7F3}" dt="2020-01-12T22:01:11.871" v="1"/>
        <pc:sldMkLst>
          <pc:docMk/>
          <pc:sldMk cId="0" sldId="276"/>
        </pc:sldMkLst>
      </pc:sldChg>
      <pc:sldChg chg="add del">
        <pc:chgData name="Manuel Montrond" userId="3d746ec0db3500e1" providerId="LiveId" clId="{A56AD0AC-4AB1-4FED-BDE5-3553AB8DA7F3}" dt="2020-01-12T22:01:11.871" v="1"/>
        <pc:sldMkLst>
          <pc:docMk/>
          <pc:sldMk cId="0" sldId="277"/>
        </pc:sldMkLst>
      </pc:sldChg>
      <pc:sldChg chg="add">
        <pc:chgData name="Manuel Montrond" userId="3d746ec0db3500e1" providerId="LiveId" clId="{A56AD0AC-4AB1-4FED-BDE5-3553AB8DA7F3}" dt="2020-01-12T22:01:11.871" v="1"/>
        <pc:sldMkLst>
          <pc:docMk/>
          <pc:sldMk cId="0" sldId="278"/>
        </pc:sldMkLst>
      </pc:sldChg>
      <pc:sldChg chg="add del">
        <pc:chgData name="Manuel Montrond" userId="3d746ec0db3500e1" providerId="LiveId" clId="{A56AD0AC-4AB1-4FED-BDE5-3553AB8DA7F3}" dt="2020-01-12T22:01:11.871" v="1"/>
        <pc:sldMkLst>
          <pc:docMk/>
          <pc:sldMk cId="0" sldId="279"/>
        </pc:sldMkLst>
      </pc:sldChg>
      <pc:sldChg chg="del">
        <pc:chgData name="Manuel Montrond" userId="3d746ec0db3500e1" providerId="LiveId" clId="{A56AD0AC-4AB1-4FED-BDE5-3553AB8DA7F3}" dt="2020-01-12T22:00:51.694" v="0" actId="47"/>
        <pc:sldMkLst>
          <pc:docMk/>
          <pc:sldMk cId="0" sldId="282"/>
        </pc:sldMkLst>
      </pc:sldChg>
      <pc:sldChg chg="add">
        <pc:chgData name="Manuel Montrond" userId="3d746ec0db3500e1" providerId="LiveId" clId="{A56AD0AC-4AB1-4FED-BDE5-3553AB8DA7F3}" dt="2020-01-12T22:01:11.871" v="1"/>
        <pc:sldMkLst>
          <pc:docMk/>
          <pc:sldMk cId="0" sldId="287"/>
        </pc:sldMkLst>
      </pc:sldChg>
      <pc:sldChg chg="del">
        <pc:chgData name="Manuel Montrond" userId="3d746ec0db3500e1" providerId="LiveId" clId="{A56AD0AC-4AB1-4FED-BDE5-3553AB8DA7F3}" dt="2020-01-12T22:00:51.694" v="0" actId="47"/>
        <pc:sldMkLst>
          <pc:docMk/>
          <pc:sldMk cId="0" sldId="288"/>
        </pc:sldMkLst>
      </pc:sldChg>
      <pc:sldChg chg="add">
        <pc:chgData name="Manuel Montrond" userId="3d746ec0db3500e1" providerId="LiveId" clId="{A56AD0AC-4AB1-4FED-BDE5-3553AB8DA7F3}" dt="2020-01-12T22:01:11.871" v="1"/>
        <pc:sldMkLst>
          <pc:docMk/>
          <pc:sldMk cId="0" sldId="289"/>
        </pc:sldMkLst>
      </pc:sldChg>
      <pc:sldChg chg="modSp add del modAnim">
        <pc:chgData name="Manuel Montrond" userId="3d746ec0db3500e1" providerId="LiveId" clId="{A56AD0AC-4AB1-4FED-BDE5-3553AB8DA7F3}" dt="2020-01-12T22:02:03.670" v="10"/>
        <pc:sldMkLst>
          <pc:docMk/>
          <pc:sldMk cId="0" sldId="290"/>
        </pc:sldMkLst>
        <pc:spChg chg="mod">
          <ac:chgData name="Manuel Montrond" userId="3d746ec0db3500e1" providerId="LiveId" clId="{A56AD0AC-4AB1-4FED-BDE5-3553AB8DA7F3}" dt="2020-01-12T22:01:45.010" v="7" actId="14100"/>
          <ac:spMkLst>
            <pc:docMk/>
            <pc:sldMk cId="0" sldId="290"/>
            <ac:spMk id="190466" creationId="{C053F731-B636-4556-B7E8-D187062CE883}"/>
          </ac:spMkLst>
        </pc:spChg>
        <pc:spChg chg="mod">
          <ac:chgData name="Manuel Montrond" userId="3d746ec0db3500e1" providerId="LiveId" clId="{A56AD0AC-4AB1-4FED-BDE5-3553AB8DA7F3}" dt="2020-01-12T22:01:48.160" v="8" actId="14100"/>
          <ac:spMkLst>
            <pc:docMk/>
            <pc:sldMk cId="0" sldId="290"/>
            <ac:spMk id="190467" creationId="{D95CFB4C-7F7D-4F7F-845F-819C9F084ADB}"/>
          </ac:spMkLst>
        </pc:spChg>
      </pc:sldChg>
      <pc:sldChg chg="modSp add del modAnim">
        <pc:chgData name="Manuel Montrond" userId="3d746ec0db3500e1" providerId="LiveId" clId="{A56AD0AC-4AB1-4FED-BDE5-3553AB8DA7F3}" dt="2020-01-12T22:02:13.612" v="14"/>
        <pc:sldMkLst>
          <pc:docMk/>
          <pc:sldMk cId="0" sldId="291"/>
        </pc:sldMkLst>
        <pc:spChg chg="mod">
          <ac:chgData name="Manuel Montrond" userId="3d746ec0db3500e1" providerId="LiveId" clId="{A56AD0AC-4AB1-4FED-BDE5-3553AB8DA7F3}" dt="2020-01-12T22:02:09.049" v="11" actId="14100"/>
          <ac:spMkLst>
            <pc:docMk/>
            <pc:sldMk cId="0" sldId="291"/>
            <ac:spMk id="153602" creationId="{26927B28-CF25-42B3-B01D-5AFD9215CB6E}"/>
          </ac:spMkLst>
        </pc:spChg>
        <pc:spChg chg="mod">
          <ac:chgData name="Manuel Montrond" userId="3d746ec0db3500e1" providerId="LiveId" clId="{A56AD0AC-4AB1-4FED-BDE5-3553AB8DA7F3}" dt="2020-01-12T22:02:11.793" v="12" actId="14100"/>
          <ac:spMkLst>
            <pc:docMk/>
            <pc:sldMk cId="0" sldId="291"/>
            <ac:spMk id="153603" creationId="{634A7CEC-CB29-4EE8-9E5C-9DCA81ED08EF}"/>
          </ac:spMkLst>
        </pc:spChg>
      </pc:sldChg>
      <pc:sldChg chg="modSp add del">
        <pc:chgData name="Manuel Montrond" userId="3d746ec0db3500e1" providerId="LiveId" clId="{A56AD0AC-4AB1-4FED-BDE5-3553AB8DA7F3}" dt="2020-01-12T22:02:59.323" v="15" actId="207"/>
        <pc:sldMkLst>
          <pc:docMk/>
          <pc:sldMk cId="0" sldId="292"/>
        </pc:sldMkLst>
        <pc:spChg chg="mod">
          <ac:chgData name="Manuel Montrond" userId="3d746ec0db3500e1" providerId="LiveId" clId="{A56AD0AC-4AB1-4FED-BDE5-3553AB8DA7F3}" dt="2020-01-12T22:02:59.323" v="15" actId="207"/>
          <ac:spMkLst>
            <pc:docMk/>
            <pc:sldMk cId="0" sldId="292"/>
            <ac:spMk id="49155" creationId="{DC896A32-E84B-4C47-B8A5-E7344C62E290}"/>
          </ac:spMkLst>
        </pc:spChg>
      </pc:sldChg>
      <pc:sldChg chg="add del">
        <pc:chgData name="Manuel Montrond" userId="3d746ec0db3500e1" providerId="LiveId" clId="{A56AD0AC-4AB1-4FED-BDE5-3553AB8DA7F3}" dt="2020-01-12T22:01:11.871" v="1"/>
        <pc:sldMkLst>
          <pc:docMk/>
          <pc:sldMk cId="0" sldId="293"/>
        </pc:sldMkLst>
      </pc:sldChg>
      <pc:sldChg chg="add del">
        <pc:chgData name="Manuel Montrond" userId="3d746ec0db3500e1" providerId="LiveId" clId="{A56AD0AC-4AB1-4FED-BDE5-3553AB8DA7F3}" dt="2020-01-12T22:01:11.871" v="1"/>
        <pc:sldMkLst>
          <pc:docMk/>
          <pc:sldMk cId="0" sldId="294"/>
        </pc:sldMkLst>
      </pc:sldChg>
      <pc:sldChg chg="add del">
        <pc:chgData name="Manuel Montrond" userId="3d746ec0db3500e1" providerId="LiveId" clId="{A56AD0AC-4AB1-4FED-BDE5-3553AB8DA7F3}" dt="2020-01-12T22:01:11.871" v="1"/>
        <pc:sldMkLst>
          <pc:docMk/>
          <pc:sldMk cId="0" sldId="295"/>
        </pc:sldMkLst>
      </pc:sldChg>
      <pc:sldChg chg="modSp add del">
        <pc:chgData name="Manuel Montrond" userId="3d746ec0db3500e1" providerId="LiveId" clId="{A56AD0AC-4AB1-4FED-BDE5-3553AB8DA7F3}" dt="2020-01-12T22:01:12.127" v="4" actId="27636"/>
        <pc:sldMkLst>
          <pc:docMk/>
          <pc:sldMk cId="0" sldId="296"/>
        </pc:sldMkLst>
        <pc:spChg chg="mod">
          <ac:chgData name="Manuel Montrond" userId="3d746ec0db3500e1" providerId="LiveId" clId="{A56AD0AC-4AB1-4FED-BDE5-3553AB8DA7F3}" dt="2020-01-12T22:01:12.127" v="4" actId="27636"/>
          <ac:spMkLst>
            <pc:docMk/>
            <pc:sldMk cId="0" sldId="296"/>
            <ac:spMk id="175107" creationId="{F1CDD020-D271-4E1C-817F-2E0B373DDA50}"/>
          </ac:spMkLst>
        </pc:spChg>
      </pc:sldChg>
      <pc:sldChg chg="add">
        <pc:chgData name="Manuel Montrond" userId="3d746ec0db3500e1" providerId="LiveId" clId="{A56AD0AC-4AB1-4FED-BDE5-3553AB8DA7F3}" dt="2020-01-12T22:01:11.871" v="1"/>
        <pc:sldMkLst>
          <pc:docMk/>
          <pc:sldMk cId="0" sldId="297"/>
        </pc:sldMkLst>
      </pc:sldChg>
      <pc:sldChg chg="del">
        <pc:chgData name="Manuel Montrond" userId="3d746ec0db3500e1" providerId="LiveId" clId="{A56AD0AC-4AB1-4FED-BDE5-3553AB8DA7F3}" dt="2020-01-12T22:00:51.694" v="0" actId="47"/>
        <pc:sldMkLst>
          <pc:docMk/>
          <pc:sldMk cId="0" sldId="301"/>
        </pc:sldMkLst>
      </pc:sldChg>
      <pc:sldChg chg="del">
        <pc:chgData name="Manuel Montrond" userId="3d746ec0db3500e1" providerId="LiveId" clId="{A56AD0AC-4AB1-4FED-BDE5-3553AB8DA7F3}" dt="2020-01-12T22:00:51.694" v="0" actId="47"/>
        <pc:sldMkLst>
          <pc:docMk/>
          <pc:sldMk cId="0" sldId="302"/>
        </pc:sldMkLst>
      </pc:sldChg>
      <pc:sldChg chg="del">
        <pc:chgData name="Manuel Montrond" userId="3d746ec0db3500e1" providerId="LiveId" clId="{A56AD0AC-4AB1-4FED-BDE5-3553AB8DA7F3}" dt="2020-01-12T22:00:51.694" v="0" actId="47"/>
        <pc:sldMkLst>
          <pc:docMk/>
          <pc:sldMk cId="0" sldId="304"/>
        </pc:sldMkLst>
      </pc:sldChg>
      <pc:sldChg chg="del">
        <pc:chgData name="Manuel Montrond" userId="3d746ec0db3500e1" providerId="LiveId" clId="{A56AD0AC-4AB1-4FED-BDE5-3553AB8DA7F3}" dt="2020-01-12T22:00:51.694" v="0" actId="47"/>
        <pc:sldMkLst>
          <pc:docMk/>
          <pc:sldMk cId="0" sldId="305"/>
        </pc:sldMkLst>
      </pc:sldChg>
      <pc:sldChg chg="del">
        <pc:chgData name="Manuel Montrond" userId="3d746ec0db3500e1" providerId="LiveId" clId="{A56AD0AC-4AB1-4FED-BDE5-3553AB8DA7F3}" dt="2020-01-12T22:00:51.694" v="0" actId="47"/>
        <pc:sldMkLst>
          <pc:docMk/>
          <pc:sldMk cId="0" sldId="306"/>
        </pc:sldMkLst>
      </pc:sldChg>
      <pc:sldChg chg="del">
        <pc:chgData name="Manuel Montrond" userId="3d746ec0db3500e1" providerId="LiveId" clId="{A56AD0AC-4AB1-4FED-BDE5-3553AB8DA7F3}" dt="2020-01-12T22:00:51.694" v="0" actId="47"/>
        <pc:sldMkLst>
          <pc:docMk/>
          <pc:sldMk cId="0" sldId="307"/>
        </pc:sldMkLst>
      </pc:sldChg>
      <pc:sldChg chg="del">
        <pc:chgData name="Manuel Montrond" userId="3d746ec0db3500e1" providerId="LiveId" clId="{A56AD0AC-4AB1-4FED-BDE5-3553AB8DA7F3}" dt="2020-01-12T22:00:51.694" v="0" actId="47"/>
        <pc:sldMkLst>
          <pc:docMk/>
          <pc:sldMk cId="0" sldId="308"/>
        </pc:sldMkLst>
      </pc:sldChg>
      <pc:sldChg chg="del">
        <pc:chgData name="Manuel Montrond" userId="3d746ec0db3500e1" providerId="LiveId" clId="{A56AD0AC-4AB1-4FED-BDE5-3553AB8DA7F3}" dt="2020-01-12T22:00:51.694" v="0" actId="47"/>
        <pc:sldMkLst>
          <pc:docMk/>
          <pc:sldMk cId="0" sldId="309"/>
        </pc:sldMkLst>
      </pc:sldChg>
      <pc:sldChg chg="del">
        <pc:chgData name="Manuel Montrond" userId="3d746ec0db3500e1" providerId="LiveId" clId="{A56AD0AC-4AB1-4FED-BDE5-3553AB8DA7F3}" dt="2020-01-12T22:00:51.694" v="0" actId="47"/>
        <pc:sldMkLst>
          <pc:docMk/>
          <pc:sldMk cId="0" sldId="310"/>
        </pc:sldMkLst>
      </pc:sldChg>
      <pc:sldChg chg="del">
        <pc:chgData name="Manuel Montrond" userId="3d746ec0db3500e1" providerId="LiveId" clId="{A56AD0AC-4AB1-4FED-BDE5-3553AB8DA7F3}" dt="2020-01-12T22:00:51.694" v="0" actId="47"/>
        <pc:sldMkLst>
          <pc:docMk/>
          <pc:sldMk cId="0" sldId="311"/>
        </pc:sldMkLst>
      </pc:sldChg>
      <pc:sldChg chg="del">
        <pc:chgData name="Manuel Montrond" userId="3d746ec0db3500e1" providerId="LiveId" clId="{A56AD0AC-4AB1-4FED-BDE5-3553AB8DA7F3}" dt="2020-01-12T22:00:51.694" v="0" actId="47"/>
        <pc:sldMkLst>
          <pc:docMk/>
          <pc:sldMk cId="0" sldId="312"/>
        </pc:sldMkLst>
      </pc:sldChg>
      <pc:sldChg chg="del">
        <pc:chgData name="Manuel Montrond" userId="3d746ec0db3500e1" providerId="LiveId" clId="{A56AD0AC-4AB1-4FED-BDE5-3553AB8DA7F3}" dt="2020-01-12T22:00:51.694" v="0" actId="47"/>
        <pc:sldMkLst>
          <pc:docMk/>
          <pc:sldMk cId="0" sldId="313"/>
        </pc:sldMkLst>
      </pc:sldChg>
      <pc:sldChg chg="del">
        <pc:chgData name="Manuel Montrond" userId="3d746ec0db3500e1" providerId="LiveId" clId="{A56AD0AC-4AB1-4FED-BDE5-3553AB8DA7F3}" dt="2020-01-12T22:00:51.694" v="0" actId="47"/>
        <pc:sldMkLst>
          <pc:docMk/>
          <pc:sldMk cId="0" sldId="314"/>
        </pc:sldMkLst>
      </pc:sldChg>
      <pc:sldChg chg="del">
        <pc:chgData name="Manuel Montrond" userId="3d746ec0db3500e1" providerId="LiveId" clId="{A56AD0AC-4AB1-4FED-BDE5-3553AB8DA7F3}" dt="2020-01-12T22:00:51.694" v="0" actId="47"/>
        <pc:sldMkLst>
          <pc:docMk/>
          <pc:sldMk cId="0" sldId="315"/>
        </pc:sldMkLst>
      </pc:sldChg>
      <pc:sldChg chg="del">
        <pc:chgData name="Manuel Montrond" userId="3d746ec0db3500e1" providerId="LiveId" clId="{A56AD0AC-4AB1-4FED-BDE5-3553AB8DA7F3}" dt="2020-01-12T22:00:51.694" v="0" actId="47"/>
        <pc:sldMkLst>
          <pc:docMk/>
          <pc:sldMk cId="0" sldId="317"/>
        </pc:sldMkLst>
      </pc:sldChg>
      <pc:sldChg chg="del">
        <pc:chgData name="Manuel Montrond" userId="3d746ec0db3500e1" providerId="LiveId" clId="{A56AD0AC-4AB1-4FED-BDE5-3553AB8DA7F3}" dt="2020-01-12T22:00:51.694" v="0" actId="47"/>
        <pc:sldMkLst>
          <pc:docMk/>
          <pc:sldMk cId="0" sldId="319"/>
        </pc:sldMkLst>
      </pc:sldChg>
      <pc:sldChg chg="del">
        <pc:chgData name="Manuel Montrond" userId="3d746ec0db3500e1" providerId="LiveId" clId="{A56AD0AC-4AB1-4FED-BDE5-3553AB8DA7F3}" dt="2020-01-12T22:00:51.694" v="0" actId="47"/>
        <pc:sldMkLst>
          <pc:docMk/>
          <pc:sldMk cId="0" sldId="322"/>
        </pc:sldMkLst>
      </pc:sldChg>
      <pc:sldChg chg="del">
        <pc:chgData name="Manuel Montrond" userId="3d746ec0db3500e1" providerId="LiveId" clId="{A56AD0AC-4AB1-4FED-BDE5-3553AB8DA7F3}" dt="2020-01-12T22:00:51.694" v="0" actId="47"/>
        <pc:sldMkLst>
          <pc:docMk/>
          <pc:sldMk cId="0" sldId="323"/>
        </pc:sldMkLst>
      </pc:sldChg>
      <pc:sldChg chg="del">
        <pc:chgData name="Manuel Montrond" userId="3d746ec0db3500e1" providerId="LiveId" clId="{A56AD0AC-4AB1-4FED-BDE5-3553AB8DA7F3}" dt="2020-01-12T22:00:51.694" v="0" actId="47"/>
        <pc:sldMkLst>
          <pc:docMk/>
          <pc:sldMk cId="0" sldId="324"/>
        </pc:sldMkLst>
      </pc:sldChg>
      <pc:sldChg chg="del">
        <pc:chgData name="Manuel Montrond" userId="3d746ec0db3500e1" providerId="LiveId" clId="{A56AD0AC-4AB1-4FED-BDE5-3553AB8DA7F3}" dt="2020-01-12T22:00:51.694" v="0" actId="47"/>
        <pc:sldMkLst>
          <pc:docMk/>
          <pc:sldMk cId="0" sldId="325"/>
        </pc:sldMkLst>
      </pc:sldChg>
      <pc:sldMasterChg chg="delSldLayout">
        <pc:chgData name="Manuel Montrond" userId="3d746ec0db3500e1" providerId="LiveId" clId="{A56AD0AC-4AB1-4FED-BDE5-3553AB8DA7F3}" dt="2020-01-12T22:00:51.694" v="0" actId="47"/>
        <pc:sldMasterMkLst>
          <pc:docMk/>
          <pc:sldMasterMk cId="1595411044" sldId="2147483648"/>
        </pc:sldMasterMkLst>
        <pc:sldLayoutChg chg="del">
          <pc:chgData name="Manuel Montrond" userId="3d746ec0db3500e1" providerId="LiveId" clId="{A56AD0AC-4AB1-4FED-BDE5-3553AB8DA7F3}" dt="2020-01-12T22:00:51.694" v="0" actId="47"/>
          <pc:sldLayoutMkLst>
            <pc:docMk/>
            <pc:sldMasterMk cId="1595411044" sldId="2147483648"/>
            <pc:sldLayoutMk cId="2383911533" sldId="2147483660"/>
          </pc:sldLayoutMkLst>
        </pc:sldLayoutChg>
      </pc:sldMasterChg>
    </pc:docChg>
  </pc:docChgLst>
  <pc:docChgLst>
    <pc:chgData name="Manuel Montrond" userId="3d746ec0db3500e1" providerId="LiveId" clId="{3029DE3F-C90A-4666-A3BD-5CD738F1BFA7}"/>
    <pc:docChg chg="custSel addSld delSld modSld">
      <pc:chgData name="Manuel Montrond" userId="3d746ec0db3500e1" providerId="LiveId" clId="{3029DE3F-C90A-4666-A3BD-5CD738F1BFA7}" dt="2020-01-11T22:53:20.383" v="131" actId="47"/>
      <pc:docMkLst>
        <pc:docMk/>
      </pc:docMkLst>
      <pc:sldChg chg="del">
        <pc:chgData name="Manuel Montrond" userId="3d746ec0db3500e1" providerId="LiveId" clId="{3029DE3F-C90A-4666-A3BD-5CD738F1BFA7}" dt="2020-01-11T22:49:14.669" v="0" actId="47"/>
        <pc:sldMkLst>
          <pc:docMk/>
          <pc:sldMk cId="0" sldId="258"/>
        </pc:sldMkLst>
      </pc:sldChg>
      <pc:sldChg chg="addSp modSp">
        <pc:chgData name="Manuel Montrond" userId="3d746ec0db3500e1" providerId="LiveId" clId="{3029DE3F-C90A-4666-A3BD-5CD738F1BFA7}" dt="2020-01-11T22:52:57.452" v="130" actId="20577"/>
        <pc:sldMkLst>
          <pc:docMk/>
          <pc:sldMk cId="0" sldId="262"/>
        </pc:sldMkLst>
        <pc:spChg chg="add mod">
          <ac:chgData name="Manuel Montrond" userId="3d746ec0db3500e1" providerId="LiveId" clId="{3029DE3F-C90A-4666-A3BD-5CD738F1BFA7}" dt="2020-01-11T22:52:57.452" v="130" actId="20577"/>
          <ac:spMkLst>
            <pc:docMk/>
            <pc:sldMk cId="0" sldId="262"/>
            <ac:spMk id="4" creationId="{3C2B1650-2EB2-4431-B6B5-EAEE175FC12E}"/>
          </ac:spMkLst>
        </pc:spChg>
      </pc:sldChg>
      <pc:sldChg chg="modSp">
        <pc:chgData name="Manuel Montrond" userId="3d746ec0db3500e1" providerId="LiveId" clId="{3029DE3F-C90A-4666-A3BD-5CD738F1BFA7}" dt="2020-01-11T22:49:22.867" v="1" actId="115"/>
        <pc:sldMkLst>
          <pc:docMk/>
          <pc:sldMk cId="0" sldId="306"/>
        </pc:sldMkLst>
        <pc:spChg chg="mod">
          <ac:chgData name="Manuel Montrond" userId="3d746ec0db3500e1" providerId="LiveId" clId="{3029DE3F-C90A-4666-A3BD-5CD738F1BFA7}" dt="2020-01-11T22:49:22.867" v="1" actId="115"/>
          <ac:spMkLst>
            <pc:docMk/>
            <pc:sldMk cId="0" sldId="306"/>
            <ac:spMk id="164867" creationId="{DFA11B0F-421E-4FF6-863F-31B3555750D4}"/>
          </ac:spMkLst>
        </pc:spChg>
      </pc:sldChg>
      <pc:sldChg chg="del">
        <pc:chgData name="Manuel Montrond" userId="3d746ec0db3500e1" providerId="LiveId" clId="{3029DE3F-C90A-4666-A3BD-5CD738F1BFA7}" dt="2020-01-11T22:51:12.239" v="28" actId="47"/>
        <pc:sldMkLst>
          <pc:docMk/>
          <pc:sldMk cId="0" sldId="308"/>
        </pc:sldMkLst>
      </pc:sldChg>
      <pc:sldChg chg="del">
        <pc:chgData name="Manuel Montrond" userId="3d746ec0db3500e1" providerId="LiveId" clId="{3029DE3F-C90A-4666-A3BD-5CD738F1BFA7}" dt="2020-01-11T22:51:14.687" v="29" actId="47"/>
        <pc:sldMkLst>
          <pc:docMk/>
          <pc:sldMk cId="1138239370" sldId="344"/>
        </pc:sldMkLst>
      </pc:sldChg>
      <pc:sldChg chg="del">
        <pc:chgData name="Manuel Montrond" userId="3d746ec0db3500e1" providerId="LiveId" clId="{3029DE3F-C90A-4666-A3BD-5CD738F1BFA7}" dt="2020-01-11T22:51:02.616" v="27" actId="47"/>
        <pc:sldMkLst>
          <pc:docMk/>
          <pc:sldMk cId="0" sldId="354"/>
        </pc:sldMkLst>
      </pc:sldChg>
      <pc:sldChg chg="del">
        <pc:chgData name="Manuel Montrond" userId="3d746ec0db3500e1" providerId="LiveId" clId="{3029DE3F-C90A-4666-A3BD-5CD738F1BFA7}" dt="2020-01-11T22:49:54.523" v="3" actId="47"/>
        <pc:sldMkLst>
          <pc:docMk/>
          <pc:sldMk cId="0" sldId="355"/>
        </pc:sldMkLst>
      </pc:sldChg>
      <pc:sldChg chg="del">
        <pc:chgData name="Manuel Montrond" userId="3d746ec0db3500e1" providerId="LiveId" clId="{3029DE3F-C90A-4666-A3BD-5CD738F1BFA7}" dt="2020-01-11T22:51:27.270" v="30" actId="47"/>
        <pc:sldMkLst>
          <pc:docMk/>
          <pc:sldMk cId="0" sldId="357"/>
        </pc:sldMkLst>
      </pc:sldChg>
      <pc:sldChg chg="del">
        <pc:chgData name="Manuel Montrond" userId="3d746ec0db3500e1" providerId="LiveId" clId="{3029DE3F-C90A-4666-A3BD-5CD738F1BFA7}" dt="2020-01-11T22:50:23.765" v="25" actId="47"/>
        <pc:sldMkLst>
          <pc:docMk/>
          <pc:sldMk cId="0" sldId="360"/>
        </pc:sldMkLst>
      </pc:sldChg>
      <pc:sldChg chg="del">
        <pc:chgData name="Manuel Montrond" userId="3d746ec0db3500e1" providerId="LiveId" clId="{3029DE3F-C90A-4666-A3BD-5CD738F1BFA7}" dt="2020-01-11T22:53:20.383" v="131" actId="47"/>
        <pc:sldMkLst>
          <pc:docMk/>
          <pc:sldMk cId="0" sldId="361"/>
        </pc:sldMkLst>
      </pc:sldChg>
      <pc:sldChg chg="del">
        <pc:chgData name="Manuel Montrond" userId="3d746ec0db3500e1" providerId="LiveId" clId="{3029DE3F-C90A-4666-A3BD-5CD738F1BFA7}" dt="2020-01-11T22:50:51.072" v="26" actId="47"/>
        <pc:sldMkLst>
          <pc:docMk/>
          <pc:sldMk cId="428824081" sldId="362"/>
        </pc:sldMkLst>
      </pc:sldChg>
      <pc:sldChg chg="addSp delSp modSp del">
        <pc:chgData name="Manuel Montrond" userId="3d746ec0db3500e1" providerId="LiveId" clId="{3029DE3F-C90A-4666-A3BD-5CD738F1BFA7}" dt="2020-01-11T22:51:38.077" v="32" actId="47"/>
        <pc:sldMkLst>
          <pc:docMk/>
          <pc:sldMk cId="2128899274" sldId="375"/>
        </pc:sldMkLst>
        <pc:spChg chg="add mod">
          <ac:chgData name="Manuel Montrond" userId="3d746ec0db3500e1" providerId="LiveId" clId="{3029DE3F-C90A-4666-A3BD-5CD738F1BFA7}" dt="2020-01-11T22:51:30.403" v="31" actId="478"/>
          <ac:spMkLst>
            <pc:docMk/>
            <pc:sldMk cId="2128899274" sldId="375"/>
            <ac:spMk id="7" creationId="{27CA70BA-FF5C-477B-B3CF-6A5CB9738EC7}"/>
          </ac:spMkLst>
        </pc:spChg>
        <pc:picChg chg="del">
          <ac:chgData name="Manuel Montrond" userId="3d746ec0db3500e1" providerId="LiveId" clId="{3029DE3F-C90A-4666-A3BD-5CD738F1BFA7}" dt="2020-01-11T22:51:30.403" v="31" actId="478"/>
          <ac:picMkLst>
            <pc:docMk/>
            <pc:sldMk cId="2128899274" sldId="375"/>
            <ac:picMk id="4" creationId="{3E9AA051-9995-4401-9002-90CE90C0E5A2}"/>
          </ac:picMkLst>
        </pc:picChg>
      </pc:sldChg>
      <pc:sldChg chg="del">
        <pc:chgData name="Manuel Montrond" userId="3d746ec0db3500e1" providerId="LiveId" clId="{3029DE3F-C90A-4666-A3BD-5CD738F1BFA7}" dt="2020-01-11T22:49:53.351" v="2" actId="47"/>
        <pc:sldMkLst>
          <pc:docMk/>
          <pc:sldMk cId="2251090168" sldId="376"/>
        </pc:sldMkLst>
      </pc:sldChg>
      <pc:sldChg chg="addSp modSp add">
        <pc:chgData name="Manuel Montrond" userId="3d746ec0db3500e1" providerId="LiveId" clId="{3029DE3F-C90A-4666-A3BD-5CD738F1BFA7}" dt="2020-01-11T22:50:11.026" v="24" actId="20577"/>
        <pc:sldMkLst>
          <pc:docMk/>
          <pc:sldMk cId="94868300" sldId="378"/>
        </pc:sldMkLst>
        <pc:spChg chg="add mod">
          <ac:chgData name="Manuel Montrond" userId="3d746ec0db3500e1" providerId="LiveId" clId="{3029DE3F-C90A-4666-A3BD-5CD738F1BFA7}" dt="2020-01-11T22:50:11.026" v="24" actId="20577"/>
          <ac:spMkLst>
            <pc:docMk/>
            <pc:sldMk cId="94868300" sldId="378"/>
            <ac:spMk id="2" creationId="{177F81F5-CB37-4897-9BC2-39E553333418}"/>
          </ac:spMkLst>
        </pc:spChg>
      </pc:sldChg>
      <pc:sldChg chg="addSp modSp add">
        <pc:chgData name="Manuel Montrond" userId="3d746ec0db3500e1" providerId="LiveId" clId="{3029DE3F-C90A-4666-A3BD-5CD738F1BFA7}" dt="2020-01-11T22:51:49.457" v="46" actId="20577"/>
        <pc:sldMkLst>
          <pc:docMk/>
          <pc:sldMk cId="789059673" sldId="379"/>
        </pc:sldMkLst>
        <pc:spChg chg="add mod">
          <ac:chgData name="Manuel Montrond" userId="3d746ec0db3500e1" providerId="LiveId" clId="{3029DE3F-C90A-4666-A3BD-5CD738F1BFA7}" dt="2020-01-11T22:51:49.457" v="46" actId="20577"/>
          <ac:spMkLst>
            <pc:docMk/>
            <pc:sldMk cId="789059673" sldId="379"/>
            <ac:spMk id="2" creationId="{5EF6023E-439B-41E3-8413-7D0B61C00142}"/>
          </ac:spMkLst>
        </pc:spChg>
      </pc:sldChg>
      <pc:sldChg chg="modSp add">
        <pc:chgData name="Manuel Montrond" userId="3d746ec0db3500e1" providerId="LiveId" clId="{3029DE3F-C90A-4666-A3BD-5CD738F1BFA7}" dt="2020-01-11T22:52:29.042" v="90" actId="20577"/>
        <pc:sldMkLst>
          <pc:docMk/>
          <pc:sldMk cId="2496857726" sldId="380"/>
        </pc:sldMkLst>
        <pc:spChg chg="mod">
          <ac:chgData name="Manuel Montrond" userId="3d746ec0db3500e1" providerId="LiveId" clId="{3029DE3F-C90A-4666-A3BD-5CD738F1BFA7}" dt="2020-01-11T22:52:29.042" v="90" actId="20577"/>
          <ac:spMkLst>
            <pc:docMk/>
            <pc:sldMk cId="2496857726" sldId="380"/>
            <ac:spMk id="2" creationId="{532025EB-82DE-4646-99DB-210CFD25E1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6F873-6EA7-44B5-B77A-854B568113D0}"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3F91C-DD51-40C0-B2B5-C1A1E72FE5A1}" type="slidenum">
              <a:rPr lang="en-US" smtClean="0"/>
              <a:t>‹#›</a:t>
            </a:fld>
            <a:endParaRPr lang="en-US"/>
          </a:p>
        </p:txBody>
      </p:sp>
    </p:spTree>
    <p:extLst>
      <p:ext uri="{BB962C8B-B14F-4D97-AF65-F5344CB8AC3E}">
        <p14:creationId xmlns:p14="http://schemas.microsoft.com/office/powerpoint/2010/main" val="289789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6D997F7-1643-4A37-BAE6-9D5A994F0C1F}"/>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9964FE1E-2CA4-4FE1-8F85-9D13D1F234D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6FFA7CD-B842-4DBF-94DC-D97641CF893C}"/>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FB4CF491-468A-44C2-B052-DE3C400763D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062AB544-7FD8-46C1-84C5-FD7718F2D46F}"/>
              </a:ext>
            </a:extLst>
          </p:cNvPr>
          <p:cNvSpPr>
            <a:spLocks noGrp="1" noRot="1" noChangeAspect="1" noChangeArrowheads="1" noTextEdit="1"/>
          </p:cNvSpPr>
          <p:nvPr>
            <p:ph type="sldImg"/>
          </p:nvPr>
        </p:nvSpPr>
        <p:spPr>
          <a:xfrm>
            <a:off x="393700" y="692150"/>
            <a:ext cx="6070600" cy="3416300"/>
          </a:xfrm>
          <a:ln/>
        </p:spPr>
      </p:sp>
      <p:sp>
        <p:nvSpPr>
          <p:cNvPr id="27651" name="Notes Placeholder 2">
            <a:extLst>
              <a:ext uri="{FF2B5EF4-FFF2-40B4-BE49-F238E27FC236}">
                <a16:creationId xmlns:a16="http://schemas.microsoft.com/office/drawing/2014/main" id="{3D454ED3-7FD0-40F9-BF71-BD958C4068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You noticed that you have attributes that apply to only certain conditions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AA78B63-AC9C-49C4-A9C5-CAE8F6CE08B6}"/>
              </a:ext>
            </a:extLst>
          </p:cNvPr>
          <p:cNvSpPr>
            <a:spLocks noGrp="1" noRot="1" noChangeAspect="1" noChangeArrowheads="1" noTextEdit="1"/>
          </p:cNvSpPr>
          <p:nvPr>
            <p:ph type="sldImg"/>
          </p:nvPr>
        </p:nvSpPr>
        <p:spPr>
          <a:xfrm>
            <a:off x="393700" y="692150"/>
            <a:ext cx="6070600" cy="3416300"/>
          </a:xfrm>
          <a:ln/>
        </p:spPr>
      </p:sp>
      <p:sp>
        <p:nvSpPr>
          <p:cNvPr id="30723" name="Notes Placeholder 2">
            <a:extLst>
              <a:ext uri="{FF2B5EF4-FFF2-40B4-BE49-F238E27FC236}">
                <a16:creationId xmlns:a16="http://schemas.microsoft.com/office/drawing/2014/main" id="{5B34E9E0-0DC8-4242-9EEA-93D9EF61C06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dirty="0">
                <a:solidFill>
                  <a:srgbClr val="000000"/>
                </a:solidFill>
                <a:effectLst>
                  <a:outerShdw blurRad="38100" dist="38100" dir="2700000" algn="tl">
                    <a:srgbClr val="FFFFFF"/>
                  </a:outerShdw>
                </a:effectLst>
              </a:rPr>
              <a:t>supertype </a:t>
            </a:r>
            <a:r>
              <a:rPr lang="en-US" sz="1200" b="1" i="1" dirty="0">
                <a:solidFill>
                  <a:srgbClr val="000000"/>
                </a:solidFill>
                <a:effectLst>
                  <a:outerShdw blurRad="38100" dist="38100" dir="2700000" algn="tl">
                    <a:srgbClr val="FFFFFF"/>
                  </a:outerShdw>
                </a:effectLst>
              </a:rPr>
              <a:t>must</a:t>
            </a:r>
            <a:r>
              <a:rPr lang="en-US" sz="1200" dirty="0">
                <a:solidFill>
                  <a:srgbClr val="000000"/>
                </a:solidFill>
                <a:effectLst>
                  <a:outerShdw blurRad="38100" dist="38100" dir="2700000" algn="tl">
                    <a:srgbClr val="FFFFFF"/>
                  </a:outerShdw>
                </a:effectLst>
              </a:rPr>
              <a:t> also be a member of at least one subtype</a:t>
            </a:r>
            <a:endParaRPr lang="en-US" altLang="en-US" dirty="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5C8CAC95-4E6A-44B1-B285-3A213E9BF997}"/>
              </a:ext>
            </a:extLst>
          </p:cNvPr>
          <p:cNvSpPr>
            <a:spLocks noGrp="1" noRot="1" noChangeAspect="1" noChangeArrowheads="1" noTextEdit="1"/>
          </p:cNvSpPr>
          <p:nvPr>
            <p:ph type="sldImg"/>
          </p:nvPr>
        </p:nvSpPr>
        <p:spPr>
          <a:xfrm>
            <a:off x="393700" y="692150"/>
            <a:ext cx="6070600" cy="3416300"/>
          </a:xfrm>
          <a:ln/>
        </p:spPr>
      </p:sp>
      <p:sp>
        <p:nvSpPr>
          <p:cNvPr id="32771" name="Notes Placeholder 2">
            <a:extLst>
              <a:ext uri="{FF2B5EF4-FFF2-40B4-BE49-F238E27FC236}">
                <a16:creationId xmlns:a16="http://schemas.microsoft.com/office/drawing/2014/main" id="{6CE8A435-1931-456A-96FA-F2C5A953BCD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A patient must be either an outpatient or a resident. </a:t>
            </a:r>
          </a:p>
          <a:p>
            <a:endParaRPr lang="en-US" altLang="en-US" dirty="0">
              <a:cs typeface="Arial" panose="020B0604020202020204" pitchFamily="34" charset="0"/>
            </a:endParaRPr>
          </a:p>
          <a:p>
            <a:r>
              <a:rPr lang="en-US" altLang="en-US" dirty="0">
                <a:cs typeface="Arial" panose="020B0604020202020204" pitchFamily="34" charset="0"/>
              </a:rPr>
              <a:t>This is Total Specialization </a:t>
            </a:r>
          </a:p>
          <a:p>
            <a:endParaRPr lang="en-US" altLang="en-US" dirty="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64B6CF7-1C50-49E0-8C2D-8E738A801180}"/>
              </a:ext>
            </a:extLst>
          </p:cNvPr>
          <p:cNvSpPr>
            <a:spLocks noGrp="1" noRot="1" noChangeAspect="1" noChangeArrowheads="1" noTextEdit="1"/>
          </p:cNvSpPr>
          <p:nvPr>
            <p:ph type="sldImg"/>
          </p:nvPr>
        </p:nvSpPr>
        <p:spPr>
          <a:xfrm>
            <a:off x="393700" y="692150"/>
            <a:ext cx="6070600" cy="3416300"/>
          </a:xfrm>
          <a:ln/>
        </p:spPr>
      </p:sp>
      <p:sp>
        <p:nvSpPr>
          <p:cNvPr id="34819" name="Notes Placeholder 2">
            <a:extLst>
              <a:ext uri="{FF2B5EF4-FFF2-40B4-BE49-F238E27FC236}">
                <a16:creationId xmlns:a16="http://schemas.microsoft.com/office/drawing/2014/main" id="{0ECE1936-7A48-4ED3-BA0F-DCD8C58E2F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A vehicle, could be a car, a vehicle or neither. </a:t>
            </a:r>
          </a:p>
          <a:p>
            <a:r>
              <a:rPr lang="en-US" altLang="en-US" dirty="0">
                <a:cs typeface="Arial" panose="020B0604020202020204" pitchFamily="34" charset="0"/>
              </a:rPr>
              <a:t>Partial specialization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6F1EB1C-F3CF-4B22-97A4-5BEFD92DDC68}"/>
              </a:ext>
            </a:extLst>
          </p:cNvPr>
          <p:cNvSpPr>
            <a:spLocks noGrp="1" noRot="1" noChangeAspect="1" noChangeArrowheads="1" noTextEdit="1"/>
          </p:cNvSpPr>
          <p:nvPr>
            <p:ph type="sldImg"/>
          </p:nvPr>
        </p:nvSpPr>
        <p:spPr>
          <a:xfrm>
            <a:off x="393700" y="692150"/>
            <a:ext cx="6070600" cy="3416300"/>
          </a:xfrm>
          <a:ln/>
        </p:spPr>
      </p:sp>
      <p:sp>
        <p:nvSpPr>
          <p:cNvPr id="36867" name="Notes Placeholder 2">
            <a:extLst>
              <a:ext uri="{FF2B5EF4-FFF2-40B4-BE49-F238E27FC236}">
                <a16:creationId xmlns:a16="http://schemas.microsoft.com/office/drawing/2014/main" id="{C01124D5-BCEF-40DF-B487-A2F6939D057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dirty="0">
                <a:solidFill>
                  <a:srgbClr val="000000"/>
                </a:solidFill>
                <a:effectLst>
                  <a:outerShdw blurRad="38100" dist="38100" dir="2700000" algn="tl">
                    <a:srgbClr val="FFFFFF"/>
                  </a:outerShdw>
                </a:effectLst>
              </a:rPr>
              <a:t>Whether an instance of a supertype may </a:t>
            </a:r>
            <a:r>
              <a:rPr lang="en-US" sz="1200" i="1" dirty="0">
                <a:solidFill>
                  <a:srgbClr val="000000"/>
                </a:solidFill>
                <a:effectLst>
                  <a:outerShdw blurRad="38100" dist="38100" dir="2700000" algn="tl">
                    <a:srgbClr val="FFFFFF"/>
                  </a:outerShdw>
                </a:effectLst>
              </a:rPr>
              <a:t>simultaneously</a:t>
            </a:r>
            <a:r>
              <a:rPr lang="en-US" sz="1200" dirty="0">
                <a:solidFill>
                  <a:srgbClr val="000000"/>
                </a:solidFill>
                <a:effectLst>
                  <a:outerShdw blurRad="38100" dist="38100" dir="2700000" algn="tl">
                    <a:srgbClr val="FFFFFF"/>
                  </a:outerShdw>
                </a:effectLst>
              </a:rPr>
              <a:t> be a member of two (or more) subtypes</a:t>
            </a:r>
            <a:endParaRPr lang="en-US" altLang="en-US" dirty="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766D8663-8CAE-44EA-98DA-9D56E3B02929}"/>
              </a:ext>
            </a:extLst>
          </p:cNvPr>
          <p:cNvSpPr>
            <a:spLocks noGrp="1" noRot="1" noChangeAspect="1" noChangeArrowheads="1" noTextEdit="1"/>
          </p:cNvSpPr>
          <p:nvPr>
            <p:ph type="sldImg"/>
          </p:nvPr>
        </p:nvSpPr>
        <p:spPr>
          <a:xfrm>
            <a:off x="393700" y="692150"/>
            <a:ext cx="6070600" cy="3416300"/>
          </a:xfrm>
          <a:ln/>
        </p:spPr>
      </p:sp>
      <p:sp>
        <p:nvSpPr>
          <p:cNvPr id="38915" name="Notes Placeholder 2">
            <a:extLst>
              <a:ext uri="{FF2B5EF4-FFF2-40B4-BE49-F238E27FC236}">
                <a16:creationId xmlns:a16="http://schemas.microsoft.com/office/drawing/2014/main" id="{E813E06B-3D1E-4E94-8F71-B365896D90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Completeness constraint is a total specialization. It must be in one of them </a:t>
            </a:r>
          </a:p>
          <a:p>
            <a:r>
              <a:rPr lang="en-US" altLang="en-US" dirty="0">
                <a:cs typeface="Arial" panose="020B0604020202020204" pitchFamily="34" charset="0"/>
              </a:rPr>
              <a:t>Disjoints constraints says it cannot be both.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66F41F1-4BFF-4D75-87AB-71AAD484ED9C}"/>
              </a:ext>
            </a:extLst>
          </p:cNvPr>
          <p:cNvSpPr>
            <a:spLocks noGrp="1" noRot="1" noChangeAspect="1" noChangeArrowheads="1" noTextEdit="1"/>
          </p:cNvSpPr>
          <p:nvPr>
            <p:ph type="sldImg"/>
          </p:nvPr>
        </p:nvSpPr>
        <p:spPr>
          <a:xfrm>
            <a:off x="393700" y="692150"/>
            <a:ext cx="6070600" cy="3416300"/>
          </a:xfrm>
          <a:ln/>
        </p:spPr>
      </p:sp>
      <p:sp>
        <p:nvSpPr>
          <p:cNvPr id="40963" name="Notes Placeholder 2">
            <a:extLst>
              <a:ext uri="{FF2B5EF4-FFF2-40B4-BE49-F238E27FC236}">
                <a16:creationId xmlns:a16="http://schemas.microsoft.com/office/drawing/2014/main" id="{4DF49417-8E36-4387-954F-F9200C6839A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Completeness constraint = </a:t>
            </a:r>
            <a:r>
              <a:rPr lang="en-US" altLang="en-US" dirty="0">
                <a:solidFill>
                  <a:srgbClr val="990000"/>
                </a:solidFill>
                <a:cs typeface="Arial" panose="020B0604020202020204" pitchFamily="34" charset="0"/>
              </a:rPr>
              <a:t>A part may be both purchased and manufactured! </a:t>
            </a:r>
          </a:p>
          <a:p>
            <a:r>
              <a:rPr lang="en-US" altLang="en-US" dirty="0">
                <a:solidFill>
                  <a:srgbClr val="990000"/>
                </a:solidFill>
                <a:cs typeface="Arial" panose="020B0604020202020204" pitchFamily="34" charset="0"/>
              </a:rPr>
              <a:t>Overlap says,  a part could be both manufactured and  purchased</a:t>
            </a:r>
          </a:p>
          <a:p>
            <a:endParaRPr lang="en-US" altLang="en-US" dirty="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0316AA54-CDB6-42E9-A3B7-DB47143B0245}"/>
              </a:ext>
            </a:extLst>
          </p:cNvPr>
          <p:cNvSpPr>
            <a:spLocks noGrp="1" noRot="1" noChangeAspect="1" noChangeArrowheads="1" noTextEdit="1"/>
          </p:cNvSpPr>
          <p:nvPr>
            <p:ph type="sldImg"/>
          </p:nvPr>
        </p:nvSpPr>
        <p:spPr>
          <a:xfrm>
            <a:off x="393700" y="692150"/>
            <a:ext cx="6070600" cy="3416300"/>
          </a:xfrm>
          <a:ln/>
        </p:spPr>
      </p:sp>
      <p:sp>
        <p:nvSpPr>
          <p:cNvPr id="43011" name="Notes Placeholder 2">
            <a:extLst>
              <a:ext uri="{FF2B5EF4-FFF2-40B4-BE49-F238E27FC236}">
                <a16:creationId xmlns:a16="http://schemas.microsoft.com/office/drawing/2014/main" id="{FC6ED685-AE60-4F7C-BF77-D948E27B7FA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Values to determine target subtypes.  It helps to make the model more efficient to reduce searches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5DEE616-DAF0-4A26-9013-133901D5D5A2}"/>
              </a:ext>
            </a:extLst>
          </p:cNvPr>
          <p:cNvSpPr>
            <a:spLocks noGrp="1" noRot="1" noChangeAspect="1" noChangeArrowheads="1" noTextEdit="1"/>
          </p:cNvSpPr>
          <p:nvPr>
            <p:ph type="sldImg"/>
          </p:nvPr>
        </p:nvSpPr>
        <p:spPr>
          <a:xfrm>
            <a:off x="393700" y="692150"/>
            <a:ext cx="6070600" cy="3416300"/>
          </a:xfrm>
          <a:ln/>
        </p:spPr>
      </p:sp>
      <p:sp>
        <p:nvSpPr>
          <p:cNvPr id="7171" name="Notes Placeholder 2">
            <a:extLst>
              <a:ext uri="{FF2B5EF4-FFF2-40B4-BE49-F238E27FC236}">
                <a16:creationId xmlns:a16="http://schemas.microsoft.com/office/drawing/2014/main" id="{0366F234-0EAC-4D02-9EC5-8FAF6721F8D7}"/>
              </a:ext>
            </a:extLst>
          </p:cNvPr>
          <p:cNvSpPr>
            <a:spLocks noGrp="1"/>
          </p:cNvSpPr>
          <p:nvPr>
            <p:ph type="body" idx="1"/>
          </p:nvPr>
        </p:nvSpPr>
        <p:spPr>
          <a:ln w="9525"/>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Definition of terms</a:t>
            </a:r>
          </a:p>
          <a:p>
            <a:pPr eaLnBrk="1" hangingPunct="1">
              <a:lnSpc>
                <a:spcPct val="90000"/>
              </a:lnSpc>
              <a:defRPr/>
            </a:pPr>
            <a:r>
              <a:rPr lang="en-US" dirty="0">
                <a:solidFill>
                  <a:srgbClr val="000000"/>
                </a:solidFill>
                <a:effectLst>
                  <a:outerShdw blurRad="38100" dist="38100" dir="2700000" algn="tl">
                    <a:srgbClr val="FFFFFF"/>
                  </a:outerShdw>
                </a:effectLst>
              </a:rPr>
              <a:t>Use of supertype/subtype relationships </a:t>
            </a:r>
          </a:p>
          <a:p>
            <a:pPr eaLnBrk="1" hangingPunct="1">
              <a:lnSpc>
                <a:spcPct val="90000"/>
              </a:lnSpc>
              <a:defRPr/>
            </a:pPr>
            <a:r>
              <a:rPr lang="en-US" dirty="0">
                <a:solidFill>
                  <a:srgbClr val="000000"/>
                </a:solidFill>
                <a:effectLst>
                  <a:outerShdw blurRad="38100" dist="38100" dir="2700000" algn="tl">
                    <a:srgbClr val="FFFFFF"/>
                  </a:outerShdw>
                </a:effectLst>
              </a:rPr>
              <a:t>Use of generalization and specialization techniques</a:t>
            </a:r>
          </a:p>
          <a:p>
            <a:pPr eaLnBrk="1" hangingPunct="1">
              <a:lnSpc>
                <a:spcPct val="90000"/>
              </a:lnSpc>
              <a:defRPr/>
            </a:pPr>
            <a:r>
              <a:rPr lang="en-US" dirty="0">
                <a:solidFill>
                  <a:srgbClr val="000000"/>
                </a:solidFill>
                <a:effectLst>
                  <a:outerShdw blurRad="38100" dist="38100" dir="2700000" algn="tl">
                    <a:srgbClr val="FFFFFF"/>
                  </a:outerShdw>
                </a:effectLst>
              </a:rPr>
              <a:t>Specification of completeness and </a:t>
            </a:r>
            <a:r>
              <a:rPr lang="en-US" dirty="0" err="1">
                <a:solidFill>
                  <a:srgbClr val="000000"/>
                </a:solidFill>
                <a:effectLst>
                  <a:outerShdw blurRad="38100" dist="38100" dir="2700000" algn="tl">
                    <a:srgbClr val="FFFFFF"/>
                  </a:outerShdw>
                </a:effectLst>
              </a:rPr>
              <a:t>disjointness</a:t>
            </a:r>
            <a:r>
              <a:rPr lang="en-US" dirty="0">
                <a:solidFill>
                  <a:srgbClr val="000000"/>
                </a:solidFill>
                <a:effectLst>
                  <a:outerShdw blurRad="38100" dist="38100" dir="2700000" algn="tl">
                    <a:srgbClr val="FFFFFF"/>
                  </a:outerShdw>
                </a:effectLst>
              </a:rPr>
              <a:t> constraints</a:t>
            </a:r>
          </a:p>
          <a:p>
            <a:pPr eaLnBrk="1" hangingPunct="1">
              <a:lnSpc>
                <a:spcPct val="90000"/>
              </a:lnSpc>
              <a:defRPr/>
            </a:pPr>
            <a:r>
              <a:rPr lang="en-US" dirty="0">
                <a:solidFill>
                  <a:srgbClr val="000000"/>
                </a:solidFill>
                <a:effectLst>
                  <a:outerShdw blurRad="38100" dist="38100" dir="2700000" algn="tl">
                    <a:srgbClr val="FFFFFF"/>
                  </a:outerShdw>
                </a:effectLst>
              </a:rPr>
              <a:t>Develop supertype/subtype hierarchies for realistic business situations</a:t>
            </a:r>
          </a:p>
          <a:p>
            <a:pPr eaLnBrk="1" hangingPunct="1">
              <a:lnSpc>
                <a:spcPct val="90000"/>
              </a:lnSpc>
              <a:defRPr/>
            </a:pPr>
            <a:r>
              <a:rPr lang="en-US" dirty="0">
                <a:solidFill>
                  <a:srgbClr val="000000"/>
                </a:solidFill>
                <a:effectLst>
                  <a:outerShdw blurRad="38100" dist="38100" dir="2700000" algn="tl">
                    <a:srgbClr val="FFFFFF"/>
                  </a:outerShdw>
                </a:effectLst>
              </a:rPr>
              <a:t>Develop entity clusters</a:t>
            </a:r>
          </a:p>
          <a:p>
            <a:pPr eaLnBrk="1" hangingPunct="1">
              <a:lnSpc>
                <a:spcPct val="90000"/>
              </a:lnSpc>
              <a:defRPr/>
            </a:pPr>
            <a:r>
              <a:rPr lang="en-US" dirty="0">
                <a:solidFill>
                  <a:srgbClr val="000000"/>
                </a:solidFill>
                <a:effectLst>
                  <a:outerShdw blurRad="38100" dist="38100" dir="2700000" algn="tl">
                    <a:srgbClr val="FFFFFF"/>
                  </a:outerShdw>
                </a:effectLst>
              </a:rPr>
              <a:t>Explain universal data model</a:t>
            </a:r>
          </a:p>
          <a:p>
            <a:pPr eaLnBrk="1" hangingPunct="1">
              <a:lnSpc>
                <a:spcPct val="90000"/>
              </a:lnSpc>
              <a:defRPr/>
            </a:pPr>
            <a:r>
              <a:rPr lang="en-US" dirty="0">
                <a:solidFill>
                  <a:srgbClr val="000000"/>
                </a:solidFill>
                <a:effectLst>
                  <a:outerShdw blurRad="38100" dist="38100" dir="2700000" algn="tl">
                    <a:srgbClr val="FFFFFF"/>
                  </a:outerShdw>
                </a:effectLst>
              </a:rPr>
              <a:t>Name categories of business rules</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D684012-1816-4EC7-85E3-34B109C65B3A}"/>
              </a:ext>
            </a:extLst>
          </p:cNvPr>
          <p:cNvSpPr>
            <a:spLocks noGrp="1" noRot="1" noChangeAspect="1" noChangeArrowheads="1" noTextEdit="1"/>
          </p:cNvSpPr>
          <p:nvPr>
            <p:ph type="sldImg"/>
          </p:nvPr>
        </p:nvSpPr>
        <p:spPr>
          <a:xfrm>
            <a:off x="393700" y="692150"/>
            <a:ext cx="6070600" cy="3416300"/>
          </a:xfrm>
          <a:ln/>
        </p:spPr>
      </p:sp>
      <p:sp>
        <p:nvSpPr>
          <p:cNvPr id="45059" name="Notes Placeholder 2">
            <a:extLst>
              <a:ext uri="{FF2B5EF4-FFF2-40B4-BE49-F238E27FC236}">
                <a16:creationId xmlns:a16="http://schemas.microsoft.com/office/drawing/2014/main" id="{FAC5F9A7-F118-4FB2-9C27-71C5175854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Completeness constraint = Total specialization</a:t>
            </a:r>
          </a:p>
          <a:p>
            <a:r>
              <a:rPr lang="en-US" altLang="en-US" dirty="0">
                <a:cs typeface="Arial" panose="020B0604020202020204" pitchFamily="34" charset="0"/>
              </a:rPr>
              <a:t>Disjoint constraints says, it either one of the 3, not both</a:t>
            </a:r>
          </a:p>
          <a:p>
            <a:endParaRPr lang="en-US" altLang="en-US" dirty="0">
              <a:cs typeface="Arial" panose="020B0604020202020204" pitchFamily="34" charset="0"/>
            </a:endParaRPr>
          </a:p>
          <a:p>
            <a:r>
              <a:rPr lang="en-US" altLang="en-US" dirty="0">
                <a:cs typeface="Arial" panose="020B0604020202020204" pitchFamily="34" charset="0"/>
              </a:rPr>
              <a:t>How do you know how to find a specific employee. Discriminator guides you to which entity to look for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22</a:t>
            </a:fld>
            <a:endParaRPr lang="en-US"/>
          </a:p>
        </p:txBody>
      </p:sp>
    </p:spTree>
    <p:extLst>
      <p:ext uri="{BB962C8B-B14F-4D97-AF65-F5344CB8AC3E}">
        <p14:creationId xmlns:p14="http://schemas.microsoft.com/office/powerpoint/2010/main" val="4003593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959AC021-9974-4A95-BBAD-996D9F713AD8}"/>
              </a:ext>
            </a:extLst>
          </p:cNvPr>
          <p:cNvSpPr>
            <a:spLocks noGrp="1" noRot="1" noChangeAspect="1" noChangeArrowheads="1" noTextEdit="1"/>
          </p:cNvSpPr>
          <p:nvPr>
            <p:ph type="sldImg"/>
          </p:nvPr>
        </p:nvSpPr>
        <p:spPr>
          <a:xfrm>
            <a:off x="393700" y="692150"/>
            <a:ext cx="6070600" cy="3416300"/>
          </a:xfrm>
          <a:ln/>
        </p:spPr>
      </p:sp>
      <p:sp>
        <p:nvSpPr>
          <p:cNvPr id="48131" name="Notes Placeholder 2">
            <a:extLst>
              <a:ext uri="{FF2B5EF4-FFF2-40B4-BE49-F238E27FC236}">
                <a16:creationId xmlns:a16="http://schemas.microsoft.com/office/drawing/2014/main" id="{42AAEAC0-ED2B-430E-8990-50F2BFFD165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Can a person be both an employee and a student? An alum and a  student?  Yes because of overlapping ruling</a:t>
            </a:r>
          </a:p>
          <a:p>
            <a:pPr eaLnBrk="1" hangingPunct="1"/>
            <a:r>
              <a:rPr lang="en-US" altLang="en-US" dirty="0">
                <a:cs typeface="Arial" panose="020B0604020202020204" pitchFamily="34" charset="0"/>
              </a:rPr>
              <a:t>Can a person be neither an employer, nor alum nor a student? No, completeness rule = total specialization</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Can an employee be neither a faculty or a staff? Yes, partial specialization rule. Single line</a:t>
            </a:r>
          </a:p>
          <a:p>
            <a:pPr eaLnBrk="1" hangingPunct="1"/>
            <a:r>
              <a:rPr lang="en-US" altLang="en-US" dirty="0">
                <a:cs typeface="Arial" panose="020B0604020202020204" pitchFamily="34" charset="0"/>
              </a:rPr>
              <a:t>Can a student be neither a grand nor and undergrad? No, completeness= total specialization</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Can a student be both a grad and undergrad? No, disjoint rule</a:t>
            </a:r>
          </a:p>
          <a:p>
            <a:pPr eaLnBrk="1" hangingPunct="1"/>
            <a:endParaRPr lang="en-US" altLang="en-US" dirty="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24</a:t>
            </a:fld>
            <a:endParaRPr lang="en-US"/>
          </a:p>
        </p:txBody>
      </p:sp>
    </p:spTree>
    <p:extLst>
      <p:ext uri="{BB962C8B-B14F-4D97-AF65-F5344CB8AC3E}">
        <p14:creationId xmlns:p14="http://schemas.microsoft.com/office/powerpoint/2010/main" val="2040699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C52DB01-B149-44C0-A2DD-E7EF4098F48A}"/>
              </a:ext>
            </a:extLst>
          </p:cNvPr>
          <p:cNvSpPr>
            <a:spLocks noGrp="1" noRot="1" noChangeAspect="1" noChangeArrowheads="1" noTextEdit="1"/>
          </p:cNvSpPr>
          <p:nvPr>
            <p:ph type="sldImg"/>
          </p:nvPr>
        </p:nvSpPr>
        <p:spPr>
          <a:xfrm>
            <a:off x="393700" y="692150"/>
            <a:ext cx="6070600" cy="3416300"/>
          </a:xfrm>
          <a:ln/>
        </p:spPr>
      </p:sp>
      <p:sp>
        <p:nvSpPr>
          <p:cNvPr id="51203" name="Notes Placeholder 2">
            <a:extLst>
              <a:ext uri="{FF2B5EF4-FFF2-40B4-BE49-F238E27FC236}">
                <a16:creationId xmlns:a16="http://schemas.microsoft.com/office/drawing/2014/main" id="{62A143F9-CF9F-4DC7-9211-CD00A865B83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b="1" dirty="0">
                <a:cs typeface="Arial" panose="020B0604020202020204" pitchFamily="34" charset="0"/>
              </a:rPr>
              <a:t> </a:t>
            </a:r>
            <a:endParaRPr lang="en-US" altLang="en-US" dirty="0">
              <a:cs typeface="Arial" panose="020B0604020202020204" pitchFamily="34" charset="0"/>
            </a:endParaRPr>
          </a:p>
          <a:p>
            <a:r>
              <a:rPr lang="en-US" altLang="en-US" b="1" u="sng" dirty="0">
                <a:cs typeface="Arial" panose="020B0604020202020204" pitchFamily="34" charset="0"/>
              </a:rPr>
              <a:t>Notes:</a:t>
            </a:r>
            <a:endParaRPr lang="en-US" altLang="en-US" dirty="0">
              <a:cs typeface="Arial" panose="020B0604020202020204" pitchFamily="34" charset="0"/>
            </a:endParaRPr>
          </a:p>
          <a:p>
            <a:r>
              <a:rPr lang="en-US" altLang="en-US" dirty="0">
                <a:cs typeface="Arial" panose="020B0604020202020204" pitchFamily="34" charset="0"/>
              </a:rPr>
              <a:t>1) Person Or Org attribute denotes Person or Organization type of Legal Entity. There is no reason to show Person and Organization as subtypes of Legal Entity, as there are no special attributes or relationships identified in the scenario.</a:t>
            </a:r>
          </a:p>
          <a:p>
            <a:r>
              <a:rPr lang="en-US" altLang="en-US" dirty="0">
                <a:cs typeface="Arial" panose="020B0604020202020204" pitchFamily="34" charset="0"/>
              </a:rPr>
              <a:t>2)  The same legal entity cannot be both a Plaintiff and Defendant in the same Case.</a:t>
            </a:r>
          </a:p>
          <a:p>
            <a:r>
              <a:rPr lang="en-US" altLang="en-US" dirty="0">
                <a:cs typeface="Arial" panose="020B0604020202020204" pitchFamily="34" charset="0"/>
              </a:rPr>
              <a:t>3)  Although DEFENDANT has no other unique attributes, it is required as a subtype to show the parties involved in a CASE.  Further, the DEFENDANT subtype is necessary to show the Brought Against role that is necessary to defining the parties in a CASE.</a:t>
            </a:r>
          </a:p>
          <a:p>
            <a:endParaRPr lang="en-US" altLang="en-US" dirty="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E310848F-19C1-47C2-8960-229764C0A6BE}"/>
              </a:ext>
            </a:extLst>
          </p:cNvPr>
          <p:cNvSpPr>
            <a:spLocks noGrp="1" noRot="1" noChangeAspect="1" noChangeArrowheads="1" noTextEdit="1"/>
          </p:cNvSpPr>
          <p:nvPr>
            <p:ph type="sldImg"/>
          </p:nvPr>
        </p:nvSpPr>
        <p:spPr>
          <a:xfrm>
            <a:off x="393700" y="692150"/>
            <a:ext cx="6070600" cy="3416300"/>
          </a:xfrm>
          <a:ln/>
        </p:spPr>
      </p:sp>
      <p:sp>
        <p:nvSpPr>
          <p:cNvPr id="53251" name="Notes Placeholder 2">
            <a:extLst>
              <a:ext uri="{FF2B5EF4-FFF2-40B4-BE49-F238E27FC236}">
                <a16:creationId xmlns:a16="http://schemas.microsoft.com/office/drawing/2014/main" id="{18FE5DE0-325E-4BD4-B01F-08E129288DC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0113A8B-BC85-4D1D-9F55-2080EF9669A5}"/>
              </a:ext>
            </a:extLst>
          </p:cNvPr>
          <p:cNvSpPr>
            <a:spLocks noGrp="1" noRot="1" noChangeAspect="1" noChangeArrowheads="1" noTextEdit="1"/>
          </p:cNvSpPr>
          <p:nvPr>
            <p:ph type="sldImg"/>
          </p:nvPr>
        </p:nvSpPr>
        <p:spPr>
          <a:xfrm>
            <a:off x="393700" y="692150"/>
            <a:ext cx="6070600" cy="3416300"/>
          </a:xfrm>
          <a:ln/>
        </p:spPr>
      </p:sp>
      <p:sp>
        <p:nvSpPr>
          <p:cNvPr id="55299" name="Notes Placeholder 2">
            <a:extLst>
              <a:ext uri="{FF2B5EF4-FFF2-40B4-BE49-F238E27FC236}">
                <a16:creationId xmlns:a16="http://schemas.microsoft.com/office/drawing/2014/main" id="{EC61E32F-7E62-4AFD-81F3-69E8442495E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E11179DD-43FB-4E6B-A884-15EA20ED52B0}"/>
              </a:ext>
            </a:extLst>
          </p:cNvPr>
          <p:cNvSpPr>
            <a:spLocks noGrp="1" noRot="1" noChangeAspect="1" noChangeArrowheads="1" noTextEdit="1"/>
          </p:cNvSpPr>
          <p:nvPr>
            <p:ph type="sldImg"/>
          </p:nvPr>
        </p:nvSpPr>
        <p:spPr>
          <a:xfrm>
            <a:off x="393700" y="692150"/>
            <a:ext cx="6070600" cy="3416300"/>
          </a:xfrm>
          <a:ln/>
        </p:spPr>
      </p:sp>
      <p:sp>
        <p:nvSpPr>
          <p:cNvPr id="57347" name="Notes Placeholder 2">
            <a:extLst>
              <a:ext uri="{FF2B5EF4-FFF2-40B4-BE49-F238E27FC236}">
                <a16:creationId xmlns:a16="http://schemas.microsoft.com/office/drawing/2014/main" id="{1643AB56-FC50-4B9E-9794-10C57F361F1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2B7AA208-68C4-4315-BAC5-7F226D3BC108}"/>
              </a:ext>
            </a:extLst>
          </p:cNvPr>
          <p:cNvSpPr>
            <a:spLocks noGrp="1" noRot="1" noChangeAspect="1" noChangeArrowheads="1" noTextEdit="1"/>
          </p:cNvSpPr>
          <p:nvPr>
            <p:ph type="sldImg"/>
          </p:nvPr>
        </p:nvSpPr>
        <p:spPr>
          <a:xfrm>
            <a:off x="393700" y="692150"/>
            <a:ext cx="6070600" cy="3416300"/>
          </a:xfrm>
          <a:ln/>
        </p:spPr>
      </p:sp>
      <p:sp>
        <p:nvSpPr>
          <p:cNvPr id="59395" name="Notes Placeholder 2">
            <a:extLst>
              <a:ext uri="{FF2B5EF4-FFF2-40B4-BE49-F238E27FC236}">
                <a16:creationId xmlns:a16="http://schemas.microsoft.com/office/drawing/2014/main" id="{1FC94169-9375-42F3-B01C-9CAAAF97CB9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D9B33BAE-9C78-4ABB-896F-E0C52CB6CFCE}"/>
              </a:ext>
            </a:extLst>
          </p:cNvPr>
          <p:cNvSpPr>
            <a:spLocks noGrp="1" noRot="1" noChangeAspect="1" noChangeArrowheads="1" noTextEdit="1"/>
          </p:cNvSpPr>
          <p:nvPr>
            <p:ph type="sldImg"/>
          </p:nvPr>
        </p:nvSpPr>
        <p:spPr>
          <a:xfrm>
            <a:off x="393700" y="692150"/>
            <a:ext cx="6070600" cy="3416300"/>
          </a:xfrm>
          <a:ln/>
        </p:spPr>
      </p:sp>
      <p:sp>
        <p:nvSpPr>
          <p:cNvPr id="61443" name="Notes Placeholder 2">
            <a:extLst>
              <a:ext uri="{FF2B5EF4-FFF2-40B4-BE49-F238E27FC236}">
                <a16:creationId xmlns:a16="http://schemas.microsoft.com/office/drawing/2014/main" id="{A5C83371-2426-4886-A7E4-76EA7EDD1A7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323BAFD-FD37-497C-ABDE-026E6B633927}"/>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94E06046-C5D5-4FB2-BE54-E606A58F7539}"/>
              </a:ext>
            </a:extLst>
          </p:cNvPr>
          <p:cNvSpPr>
            <a:spLocks noGrp="1"/>
          </p:cNvSpPr>
          <p:nvPr>
            <p:ph type="body" idx="1"/>
          </p:nvPr>
        </p:nvSpPr>
        <p:spPr>
          <a:ln w="9525"/>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The concept of super-type and sub-types are used to implement more complex business situations that are hierarchical in natured. </a:t>
            </a:r>
          </a:p>
          <a:p>
            <a:pPr eaLnBrk="1" hangingPunct="1">
              <a:lnSpc>
                <a:spcPct val="90000"/>
              </a:lnSpc>
              <a:defRPr/>
            </a:pPr>
            <a:r>
              <a:rPr lang="en-US" dirty="0">
                <a:solidFill>
                  <a:srgbClr val="000000"/>
                </a:solidFill>
                <a:effectLst>
                  <a:outerShdw blurRad="38100" dist="38100" dir="2700000" algn="tl">
                    <a:srgbClr val="FFFFFF"/>
                  </a:outerShdw>
                </a:effectLst>
              </a:rPr>
              <a:t>Example: Earth, Galaxy.  Car and Vehicle. </a:t>
            </a:r>
          </a:p>
          <a:p>
            <a:pPr eaLnBrk="1" hangingPunct="1">
              <a:lnSpc>
                <a:spcPct val="90000"/>
              </a:lnSpc>
              <a:defRPr/>
            </a:pPr>
            <a:endParaRPr lang="en-US" dirty="0">
              <a:solidFill>
                <a:srgbClr val="000000"/>
              </a:solidFill>
              <a:effectLst>
                <a:outerShdw blurRad="38100" dist="38100" dir="2700000" algn="tl">
                  <a:srgbClr val="FFFFFF"/>
                </a:outerShdw>
              </a:effectLst>
            </a:endParaRPr>
          </a:p>
          <a:p>
            <a:pPr eaLnBrk="1" hangingPunct="1">
              <a:lnSpc>
                <a:spcPct val="90000"/>
              </a:lnSpc>
              <a:defRPr/>
            </a:pPr>
            <a:r>
              <a:rPr lang="en-US" dirty="0">
                <a:solidFill>
                  <a:srgbClr val="000000"/>
                </a:solidFill>
                <a:effectLst>
                  <a:outerShdw blurRad="38100" dist="38100" dir="2700000" algn="tl">
                    <a:srgbClr val="FFFFFF"/>
                  </a:outerShdw>
                </a:effectLst>
              </a:rPr>
              <a:t>Subtype:</a:t>
            </a:r>
            <a:r>
              <a:rPr lang="en-US" sz="28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A subgrouping of the entities</a:t>
            </a:r>
          </a:p>
          <a:p>
            <a:pPr eaLnBrk="1" hangingPunct="1">
              <a:lnSpc>
                <a:spcPct val="90000"/>
              </a:lnSpc>
              <a:defRPr/>
            </a:pPr>
            <a:r>
              <a:rPr lang="en-US" dirty="0">
                <a:solidFill>
                  <a:srgbClr val="000000"/>
                </a:solidFill>
                <a:effectLst>
                  <a:outerShdw blurRad="38100" dist="38100" dir="2700000" algn="tl">
                    <a:srgbClr val="FFFFFF"/>
                  </a:outerShdw>
                </a:effectLst>
              </a:rPr>
              <a:t>Supertype:</a:t>
            </a:r>
            <a:r>
              <a:rPr lang="en-US" sz="28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A generic entity type that has a relationship with one or more subtypes</a:t>
            </a:r>
          </a:p>
          <a:p>
            <a:pPr eaLnBrk="1" hangingPunct="1">
              <a:lnSpc>
                <a:spcPct val="90000"/>
              </a:lnSpc>
              <a:defRPr/>
            </a:pPr>
            <a:r>
              <a:rPr lang="en-US" dirty="0">
                <a:solidFill>
                  <a:srgbClr val="000000"/>
                </a:solidFill>
                <a:effectLst>
                  <a:outerShdw blurRad="38100" dist="38100" dir="2700000" algn="tl">
                    <a:srgbClr val="FFFFFF"/>
                  </a:outerShdw>
                </a:effectLst>
              </a:rPr>
              <a:t>Attribute Inheritance:</a:t>
            </a:r>
          </a:p>
          <a:p>
            <a:pPr lvl="1" eaLnBrk="1" hangingPunct="1">
              <a:lnSpc>
                <a:spcPct val="90000"/>
              </a:lnSpc>
              <a:defRPr/>
            </a:pPr>
            <a:r>
              <a:rPr lang="en-US" sz="2400" dirty="0">
                <a:solidFill>
                  <a:srgbClr val="000000"/>
                </a:solidFill>
                <a:effectLst>
                  <a:outerShdw blurRad="38100" dist="38100" dir="2700000" algn="tl">
                    <a:srgbClr val="FFFFFF"/>
                  </a:outerShdw>
                </a:effectLst>
              </a:rPr>
              <a:t>Subtype entities inherit values of all attributes of the supertype</a:t>
            </a:r>
          </a:p>
          <a:p>
            <a:pPr lvl="1" eaLnBrk="1" hangingPunct="1">
              <a:lnSpc>
                <a:spcPct val="90000"/>
              </a:lnSpc>
              <a:defRPr/>
            </a:pPr>
            <a:r>
              <a:rPr lang="en-US" sz="2400" dirty="0">
                <a:solidFill>
                  <a:srgbClr val="000000"/>
                </a:solidFill>
                <a:effectLst>
                  <a:outerShdw blurRad="38100" dist="38100" dir="2700000" algn="tl">
                    <a:srgbClr val="FFFFFF"/>
                  </a:outerShdw>
                </a:effectLst>
              </a:rPr>
              <a:t>An instance of a subtype is also an instance of the supertype</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9A11E1B-341D-48D6-BEAB-03695643890F}"/>
              </a:ext>
            </a:extLst>
          </p:cNvPr>
          <p:cNvSpPr>
            <a:spLocks noGrp="1" noRot="1" noChangeAspect="1" noChangeArrowheads="1" noTextEdit="1"/>
          </p:cNvSpPr>
          <p:nvPr>
            <p:ph type="sldImg"/>
          </p:nvPr>
        </p:nvSpPr>
        <p:spPr>
          <a:xfrm>
            <a:off x="393700" y="692150"/>
            <a:ext cx="6070600" cy="3416300"/>
          </a:xfrm>
          <a:ln/>
        </p:spPr>
      </p:sp>
      <p:sp>
        <p:nvSpPr>
          <p:cNvPr id="63491" name="Notes Placeholder 2">
            <a:extLst>
              <a:ext uri="{FF2B5EF4-FFF2-40B4-BE49-F238E27FC236}">
                <a16:creationId xmlns:a16="http://schemas.microsoft.com/office/drawing/2014/main" id="{2C15F160-E3DC-44A3-87DC-7CBC6CE1DD9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E1CA2729-2C21-41EC-8317-B32331C7A46C}"/>
              </a:ext>
            </a:extLst>
          </p:cNvPr>
          <p:cNvSpPr>
            <a:spLocks noGrp="1" noRot="1" noChangeAspect="1" noChangeArrowheads="1" noTextEdit="1"/>
          </p:cNvSpPr>
          <p:nvPr>
            <p:ph type="sldImg"/>
          </p:nvPr>
        </p:nvSpPr>
        <p:spPr>
          <a:xfrm>
            <a:off x="393700" y="692150"/>
            <a:ext cx="6070600" cy="3416300"/>
          </a:xfrm>
          <a:ln/>
        </p:spPr>
      </p:sp>
      <p:sp>
        <p:nvSpPr>
          <p:cNvPr id="65539" name="Notes Placeholder 2">
            <a:extLst>
              <a:ext uri="{FF2B5EF4-FFF2-40B4-BE49-F238E27FC236}">
                <a16:creationId xmlns:a16="http://schemas.microsoft.com/office/drawing/2014/main" id="{4A25A70B-4A13-412C-948F-1CC0ED749B2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002C6265-F9B1-4A11-B6C5-0BA8043FCB83}"/>
              </a:ext>
            </a:extLst>
          </p:cNvPr>
          <p:cNvSpPr>
            <a:spLocks noGrp="1" noRot="1" noChangeAspect="1" noChangeArrowheads="1" noTextEdit="1"/>
          </p:cNvSpPr>
          <p:nvPr>
            <p:ph type="sldImg"/>
          </p:nvPr>
        </p:nvSpPr>
        <p:spPr>
          <a:xfrm>
            <a:off x="393700" y="692150"/>
            <a:ext cx="6070600" cy="3416300"/>
          </a:xfrm>
          <a:ln/>
        </p:spPr>
      </p:sp>
      <p:sp>
        <p:nvSpPr>
          <p:cNvPr id="67587" name="Notes Placeholder 2">
            <a:extLst>
              <a:ext uri="{FF2B5EF4-FFF2-40B4-BE49-F238E27FC236}">
                <a16:creationId xmlns:a16="http://schemas.microsoft.com/office/drawing/2014/main" id="{57F262CA-CBF2-49FC-8021-6435938BA5D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34</a:t>
            </a:fld>
            <a:endParaRPr lang="en-US"/>
          </a:p>
        </p:txBody>
      </p:sp>
    </p:spTree>
    <p:extLst>
      <p:ext uri="{BB962C8B-B14F-4D97-AF65-F5344CB8AC3E}">
        <p14:creationId xmlns:p14="http://schemas.microsoft.com/office/powerpoint/2010/main" val="3531584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Visio Version</a:t>
            </a:r>
            <a:r>
              <a:rPr lang="en-US"/>
              <a:t>. </a:t>
            </a:r>
          </a:p>
        </p:txBody>
      </p:sp>
      <p:sp>
        <p:nvSpPr>
          <p:cNvPr id="4" name="Slide Number Placeholder 3"/>
          <p:cNvSpPr>
            <a:spLocks noGrp="1"/>
          </p:cNvSpPr>
          <p:nvPr>
            <p:ph type="sldNum" sz="quarter" idx="5"/>
          </p:nvPr>
        </p:nvSpPr>
        <p:spPr/>
        <p:txBody>
          <a:bodyPr/>
          <a:lstStyle/>
          <a:p>
            <a:fld id="{0313F91C-DD51-40C0-B2B5-C1A1E72FE5A1}" type="slidenum">
              <a:rPr lang="en-US" smtClean="0"/>
              <a:t>36</a:t>
            </a:fld>
            <a:endParaRPr lang="en-US"/>
          </a:p>
        </p:txBody>
      </p:sp>
    </p:spTree>
    <p:extLst>
      <p:ext uri="{BB962C8B-B14F-4D97-AF65-F5344CB8AC3E}">
        <p14:creationId xmlns:p14="http://schemas.microsoft.com/office/powerpoint/2010/main" val="364920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D2B5F4-9C74-48F4-9489-BA2F8394A095}"/>
              </a:ext>
            </a:extLst>
          </p:cNvPr>
          <p:cNvSpPr>
            <a:spLocks noGrp="1" noRot="1" noChangeAspect="1" noChangeArrowheads="1" noTextEdit="1"/>
          </p:cNvSpPr>
          <p:nvPr>
            <p:ph type="sldImg"/>
          </p:nvPr>
        </p:nvSpPr>
        <p:spPr>
          <a:xfrm>
            <a:off x="381000" y="685800"/>
            <a:ext cx="6096000" cy="3429000"/>
          </a:xfrm>
          <a:ln/>
        </p:spPr>
      </p:sp>
      <p:sp>
        <p:nvSpPr>
          <p:cNvPr id="11267" name="Rectangle 3">
            <a:extLst>
              <a:ext uri="{FF2B5EF4-FFF2-40B4-BE49-F238E27FC236}">
                <a16:creationId xmlns:a16="http://schemas.microsoft.com/office/drawing/2014/main" id="{405C93A1-BC69-46D5-A0A7-06DC93DB1C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What entities can you think of that fits this model? What attributes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2CDE2FE-C46A-4153-8296-BE3A6065F934}"/>
              </a:ext>
            </a:extLst>
          </p:cNvPr>
          <p:cNvSpPr>
            <a:spLocks noGrp="1" noRot="1" noChangeAspect="1" noChangeArrowheads="1" noTextEdit="1"/>
          </p:cNvSpPr>
          <p:nvPr>
            <p:ph type="sldImg"/>
          </p:nvPr>
        </p:nvSpPr>
        <p:spPr>
          <a:xfrm>
            <a:off x="381000" y="685800"/>
            <a:ext cx="6096000" cy="3429000"/>
          </a:xfrm>
          <a:ln/>
        </p:spPr>
      </p:sp>
      <p:sp>
        <p:nvSpPr>
          <p:cNvPr id="13315" name="Rectangle 3">
            <a:extLst>
              <a:ext uri="{FF2B5EF4-FFF2-40B4-BE49-F238E27FC236}">
                <a16:creationId xmlns:a16="http://schemas.microsoft.com/office/drawing/2014/main" id="{3BEBA937-3EF3-4B77-8374-8ED34A2DE8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FCD41F0-7C20-41D3-8696-1FB0C397F782}"/>
              </a:ext>
            </a:extLst>
          </p:cNvPr>
          <p:cNvSpPr>
            <a:spLocks noGrp="1" noRot="1" noChangeAspect="1" noChangeArrowheads="1" noTextEdit="1"/>
          </p:cNvSpPr>
          <p:nvPr>
            <p:ph type="sldImg"/>
          </p:nvPr>
        </p:nvSpPr>
        <p:spPr>
          <a:xfrm>
            <a:off x="393700" y="692150"/>
            <a:ext cx="6070600" cy="3416300"/>
          </a:xfrm>
          <a:ln/>
        </p:spPr>
      </p:sp>
      <p:sp>
        <p:nvSpPr>
          <p:cNvPr id="15363" name="Notes Placeholder 2">
            <a:extLst>
              <a:ext uri="{FF2B5EF4-FFF2-40B4-BE49-F238E27FC236}">
                <a16:creationId xmlns:a16="http://schemas.microsoft.com/office/drawing/2014/main" id="{37B40D35-653B-43C3-8885-61646F1E05B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Shows inheritance!!!</a:t>
            </a:r>
          </a:p>
          <a:p>
            <a:pPr eaLnBrk="1" hangingPunct="1"/>
            <a:r>
              <a:rPr lang="en-US" altLang="en-US" dirty="0">
                <a:cs typeface="Arial" panose="020B0604020202020204" pitchFamily="34" charset="0"/>
              </a:rPr>
              <a:t>Subtypes has its own attributes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Cannot repeat attributes</a:t>
            </a:r>
          </a:p>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A5991CE-A005-4B5F-80A5-736D1A423FB5}"/>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2186EC98-BFDC-4503-89E1-322D639EE599}"/>
              </a:ext>
            </a:extLst>
          </p:cNvPr>
          <p:cNvSpPr>
            <a:spLocks noGrp="1"/>
          </p:cNvSpPr>
          <p:nvPr>
            <p:ph type="body" idx="1"/>
          </p:nvPr>
        </p:nvSpPr>
        <p:spPr>
          <a:ln w="9525"/>
        </p:spPr>
        <p:txBody>
          <a:bodyPr/>
          <a:lstStyle/>
          <a:p>
            <a:pPr eaLnBrk="1" hangingPunct="1">
              <a:defRPr/>
            </a:pPr>
            <a:r>
              <a:rPr lang="en-US" dirty="0">
                <a:solidFill>
                  <a:srgbClr val="000000"/>
                </a:solidFill>
                <a:effectLst>
                  <a:outerShdw blurRad="38100" dist="38100" dir="2700000" algn="tl">
                    <a:srgbClr val="FFFFFF"/>
                  </a:outerShdw>
                </a:effectLst>
              </a:rPr>
              <a:t>Relationships at the </a:t>
            </a:r>
            <a:r>
              <a:rPr lang="en-US" b="1" i="1" dirty="0">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-&gt; all instances participate</a:t>
            </a:r>
          </a:p>
          <a:p>
            <a:pPr eaLnBrk="1" hangingPunct="1">
              <a:defRPr/>
            </a:pPr>
            <a:r>
              <a:rPr lang="en-US" dirty="0">
                <a:solidFill>
                  <a:srgbClr val="000000"/>
                </a:solidFill>
                <a:effectLst>
                  <a:outerShdw blurRad="38100" dist="38100" dir="2700000" algn="tl">
                    <a:srgbClr val="FFFFFF"/>
                  </a:outerShdw>
                </a:effectLst>
              </a:rPr>
              <a:t>The instances of a </a:t>
            </a:r>
            <a:r>
              <a:rPr lang="en-US" b="1" i="1" dirty="0">
                <a:solidFill>
                  <a:srgbClr val="000000"/>
                </a:solidFill>
                <a:effectLst>
                  <a:outerShdw blurRad="38100" dist="38100" dir="2700000" algn="tl">
                    <a:srgbClr val="FFFFFF"/>
                  </a:outerShdw>
                </a:effectLst>
              </a:rPr>
              <a:t>subtype</a:t>
            </a:r>
            <a:r>
              <a:rPr lang="en-US" dirty="0">
                <a:solidFill>
                  <a:srgbClr val="000000"/>
                </a:solidFill>
                <a:effectLst>
                  <a:outerShdw blurRad="38100" dist="38100" dir="2700000" algn="tl">
                    <a:srgbClr val="FFFFFF"/>
                  </a:outerShdw>
                </a:effectLst>
              </a:rPr>
              <a:t> may  or may not participate in a relationship </a:t>
            </a:r>
            <a:endParaRPr lang="en-US" alt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50014A8-5D9C-49B1-ADBF-4BF712CFFCDC}"/>
              </a:ext>
            </a:extLst>
          </p:cNvPr>
          <p:cNvSpPr>
            <a:spLocks noGrp="1" noRot="1" noChangeAspect="1" noChangeArrowheads="1" noTextEdit="1"/>
          </p:cNvSpPr>
          <p:nvPr>
            <p:ph type="sldImg"/>
          </p:nvPr>
        </p:nvSpPr>
        <p:spPr>
          <a:xfrm>
            <a:off x="393700" y="692150"/>
            <a:ext cx="6070600" cy="3416300"/>
          </a:xfrm>
          <a:ln/>
        </p:spPr>
      </p:sp>
      <p:sp>
        <p:nvSpPr>
          <p:cNvPr id="19459" name="Notes Placeholder 2">
            <a:extLst>
              <a:ext uri="{FF2B5EF4-FFF2-40B4-BE49-F238E27FC236}">
                <a16:creationId xmlns:a16="http://schemas.microsoft.com/office/drawing/2014/main" id="{5CAEC8A1-2980-4D7A-8DF5-981E649F86F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Does outpatient entity participate in the responsible physician relationship?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F94EE70-6B2E-4B1A-9CC2-43ACEAC5377D}"/>
              </a:ext>
            </a:extLst>
          </p:cNvPr>
          <p:cNvSpPr>
            <a:spLocks noGrp="1" noRot="1" noChangeAspect="1" noChangeArrowheads="1" noTextEdit="1"/>
          </p:cNvSpPr>
          <p:nvPr>
            <p:ph type="sldImg"/>
          </p:nvPr>
        </p:nvSpPr>
        <p:spPr>
          <a:xfrm>
            <a:off x="393700" y="692150"/>
            <a:ext cx="6070600" cy="3416300"/>
          </a:xfrm>
          <a:ln/>
        </p:spPr>
      </p:sp>
      <p:sp>
        <p:nvSpPr>
          <p:cNvPr id="21507" name="Notes Placeholder 2">
            <a:extLst>
              <a:ext uri="{FF2B5EF4-FFF2-40B4-BE49-F238E27FC236}">
                <a16:creationId xmlns:a16="http://schemas.microsoft.com/office/drawing/2014/main" id="{DBC76C79-8AD4-4557-8DB1-B9EE7B3CA8E6}"/>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There are data modeling techniques, and design thinking techniques to come up with EER </a:t>
            </a:r>
          </a:p>
          <a:p>
            <a:pPr eaLnBrk="1" hangingPunct="1">
              <a:defRPr/>
            </a:pPr>
            <a:endParaRPr lang="en-US" altLang="en-US" dirty="0">
              <a:cs typeface="Arial" panose="020B0604020202020204" pitchFamily="34" charset="0"/>
            </a:endParaRPr>
          </a:p>
          <a:p>
            <a:pPr eaLnBrk="1" hangingPunct="1">
              <a:defRPr/>
            </a:pPr>
            <a:r>
              <a:rPr lang="en-US" sz="1400" b="1" i="1" dirty="0">
                <a:solidFill>
                  <a:srgbClr val="000000"/>
                </a:solidFill>
                <a:effectLst>
                  <a:outerShdw blurRad="38100" dist="38100" dir="2700000" algn="tl">
                    <a:srgbClr val="FFFFFF"/>
                  </a:outerShdw>
                </a:effectLst>
              </a:rPr>
              <a:t>Generalization:</a:t>
            </a:r>
            <a:r>
              <a:rPr lang="en-US" dirty="0">
                <a:solidFill>
                  <a:srgbClr val="000000"/>
                </a:solidFill>
                <a:effectLst>
                  <a:outerShdw blurRad="38100" dist="38100" dir="2700000" algn="tl">
                    <a:srgbClr val="FFFFFF"/>
                  </a:outerShdw>
                </a:effectLst>
              </a:rPr>
              <a:t> The process of defining a more general entity type from a set of more specialized entity types. BOTTOM-UP!   City, state, country, continent, planet, our galaxy, universe. </a:t>
            </a:r>
          </a:p>
          <a:p>
            <a:pPr eaLnBrk="1" hangingPunct="1">
              <a:defRPr/>
            </a:pPr>
            <a:r>
              <a:rPr lang="en-US" sz="1400" b="1" i="1" dirty="0">
                <a:solidFill>
                  <a:srgbClr val="000000"/>
                </a:solidFill>
                <a:effectLst>
                  <a:outerShdw blurRad="38100" dist="38100" dir="2700000" algn="tl">
                    <a:srgbClr val="FFFFFF"/>
                  </a:outerShdw>
                </a:effectLst>
              </a:rPr>
              <a:t>Specialization:</a:t>
            </a:r>
            <a:r>
              <a:rPr lang="en-US" dirty="0">
                <a:solidFill>
                  <a:srgbClr val="000000"/>
                </a:solidFill>
                <a:effectLst>
                  <a:outerShdw blurRad="38100" dist="38100" dir="2700000" algn="tl">
                    <a:srgbClr val="FFFFFF"/>
                  </a:outerShdw>
                </a:effectLst>
              </a:rPr>
              <a:t> The process of defining one or more subtypes of the supertype and forming supertype/subtype relationships. TOP-DOWN:  city:, what about zip codes, what about street names, what about house names</a:t>
            </a:r>
          </a:p>
          <a:p>
            <a:pPr eaLnBrk="1" hangingPunct="1">
              <a:defRPr/>
            </a:pPr>
            <a:endParaRPr lang="en-US" altLang="en-US" dirty="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B28D-8340-421F-8CC8-3C59FAE1D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67810-13BC-4776-99B2-8FF50E0B4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45C5-9509-4F48-B671-F2772DD62813}"/>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5" name="Footer Placeholder 4">
            <a:extLst>
              <a:ext uri="{FF2B5EF4-FFF2-40B4-BE49-F238E27FC236}">
                <a16:creationId xmlns:a16="http://schemas.microsoft.com/office/drawing/2014/main" id="{FCAD8246-0010-4F81-A3B0-9606F6C5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ABFC3-A3D4-46B5-A0BB-5CC27D3A3250}"/>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69923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255D-9ED4-44A3-A835-E4C4CAAAE3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2E858-4E87-4D21-B846-4A1B5066D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E86F9-5668-4E68-AEF3-113D60C16703}"/>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5" name="Footer Placeholder 4">
            <a:extLst>
              <a:ext uri="{FF2B5EF4-FFF2-40B4-BE49-F238E27FC236}">
                <a16:creationId xmlns:a16="http://schemas.microsoft.com/office/drawing/2014/main" id="{5A349239-7959-49F1-8FA3-B075C92A4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10C7-A10D-4470-B72B-A8ED847345A1}"/>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84447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40E8F-913B-463D-BEEE-4A202E99F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19133-ED1F-46A2-8F95-FA6A91BCF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4FDD4-5A5F-477F-95C3-2F5713D8479E}"/>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5" name="Footer Placeholder 4">
            <a:extLst>
              <a:ext uri="{FF2B5EF4-FFF2-40B4-BE49-F238E27FC236}">
                <a16:creationId xmlns:a16="http://schemas.microsoft.com/office/drawing/2014/main" id="{B8EBE26E-5568-4742-8C9D-A327A0819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1D473-48F1-4030-AF82-863ABD90988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382386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1572-6819-4412-BEBC-459BEE7EC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95AED-9B31-4EDE-9812-336643288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9B3A7-F87D-4B2E-A3D3-1FDC80CF5066}"/>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5" name="Footer Placeholder 4">
            <a:extLst>
              <a:ext uri="{FF2B5EF4-FFF2-40B4-BE49-F238E27FC236}">
                <a16:creationId xmlns:a16="http://schemas.microsoft.com/office/drawing/2014/main" id="{0C50FF30-53FB-4B1B-B0EB-8A722B4E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02889-F930-4749-8D70-CA1781B5821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0749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0CFD-32B4-4B33-936E-694030541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0ECC1F-AB68-41C0-96DB-19310042E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B03D6-848C-4B07-AA09-8B10FA586D73}"/>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5" name="Footer Placeholder 4">
            <a:extLst>
              <a:ext uri="{FF2B5EF4-FFF2-40B4-BE49-F238E27FC236}">
                <a16:creationId xmlns:a16="http://schemas.microsoft.com/office/drawing/2014/main" id="{52E53103-5908-41FF-AA34-D2447CCC3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7DD86-9283-4398-9FA6-FF84B9D020A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8563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3DC-1271-4FD6-9EB0-F1898AFB6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62403-6684-4FB9-99E3-E298881AE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1F668-FD02-41FA-B7CD-C7DF3809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95830-825F-4D0E-9269-1FA543F372A7}"/>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6" name="Footer Placeholder 5">
            <a:extLst>
              <a:ext uri="{FF2B5EF4-FFF2-40B4-BE49-F238E27FC236}">
                <a16:creationId xmlns:a16="http://schemas.microsoft.com/office/drawing/2014/main" id="{A78073CC-FC01-470D-9BD1-466B91057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9F458-7F16-49CD-903B-D7075666DF9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93624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7A7-CD4D-405E-8DC4-A64CA146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FE424-33DD-4245-AD40-53870B81B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89DFF-D4F5-408F-8A95-B76F99834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8D1A-A49C-441F-9BF3-AC7F068FB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A886F-C8BE-4958-903A-3606196A4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E6EC5-D6EB-4C6A-8ED7-ABFA21494A2E}"/>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8" name="Footer Placeholder 7">
            <a:extLst>
              <a:ext uri="{FF2B5EF4-FFF2-40B4-BE49-F238E27FC236}">
                <a16:creationId xmlns:a16="http://schemas.microsoft.com/office/drawing/2014/main" id="{26FB784E-CA0B-43CE-8F25-DCCE8C07F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5591C-67E7-41E6-8C1B-1DE01FEC9D6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94633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B655-F9EF-43F1-8354-4EAB4B135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3FAE5-F624-41E0-B769-E5B146057354}"/>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4" name="Footer Placeholder 3">
            <a:extLst>
              <a:ext uri="{FF2B5EF4-FFF2-40B4-BE49-F238E27FC236}">
                <a16:creationId xmlns:a16="http://schemas.microsoft.com/office/drawing/2014/main" id="{68D30295-A3B1-4C4C-8F82-10B819163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F31A0-9192-4F93-A6B8-0886F006FD76}"/>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59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87BC1-5328-4630-BC5C-B326BC4BD998}"/>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3" name="Footer Placeholder 2">
            <a:extLst>
              <a:ext uri="{FF2B5EF4-FFF2-40B4-BE49-F238E27FC236}">
                <a16:creationId xmlns:a16="http://schemas.microsoft.com/office/drawing/2014/main" id="{2DD2255E-59F3-4390-B30E-00E2E760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55DFA-34A9-48F0-8006-F2D1E4C30305}"/>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17068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8066-765A-4436-B3C8-D4EE57A91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DD51C-1D2F-4A7E-840C-E116F7C6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739D-6C7A-4A14-80EF-7F4F37C9C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E4F54-EF52-4972-9724-537F42DC45E2}"/>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6" name="Footer Placeholder 5">
            <a:extLst>
              <a:ext uri="{FF2B5EF4-FFF2-40B4-BE49-F238E27FC236}">
                <a16:creationId xmlns:a16="http://schemas.microsoft.com/office/drawing/2014/main" id="{955DB627-81EE-41A1-9A2C-4776D7E25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CD0D7-1ED4-4F6D-80E3-27479C50D808}"/>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9550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591D-9912-49BF-8DEF-D9AB0E6CF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CA860-D6A5-497D-AB80-A41D15F15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64C96-0C57-4FF8-8712-B9D1C8DA2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C8F77-E250-47D6-9987-A3A7437336BD}"/>
              </a:ext>
            </a:extLst>
          </p:cNvPr>
          <p:cNvSpPr>
            <a:spLocks noGrp="1"/>
          </p:cNvSpPr>
          <p:nvPr>
            <p:ph type="dt" sz="half" idx="10"/>
          </p:nvPr>
        </p:nvSpPr>
        <p:spPr/>
        <p:txBody>
          <a:bodyPr/>
          <a:lstStyle/>
          <a:p>
            <a:fld id="{9734D234-DBD7-4D89-A58E-E23475409327}" type="datetimeFigureOut">
              <a:rPr lang="en-US" smtClean="0"/>
              <a:t>2/24/2020</a:t>
            </a:fld>
            <a:endParaRPr lang="en-US"/>
          </a:p>
        </p:txBody>
      </p:sp>
      <p:sp>
        <p:nvSpPr>
          <p:cNvPr id="6" name="Footer Placeholder 5">
            <a:extLst>
              <a:ext uri="{FF2B5EF4-FFF2-40B4-BE49-F238E27FC236}">
                <a16:creationId xmlns:a16="http://schemas.microsoft.com/office/drawing/2014/main" id="{4DDCA426-079E-45F5-8455-AD1469220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C1584-E207-4404-AE48-08720AA2454D}"/>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43393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AA4F6-E9CD-43A8-B30D-5FC581FE6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669FF-0AF1-4F9A-A647-D94541FBE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1265C-AC14-46DF-AF69-149FC3FA5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D234-DBD7-4D89-A58E-E23475409327}" type="datetimeFigureOut">
              <a:rPr lang="en-US" smtClean="0"/>
              <a:t>2/24/2020</a:t>
            </a:fld>
            <a:endParaRPr lang="en-US"/>
          </a:p>
        </p:txBody>
      </p:sp>
      <p:sp>
        <p:nvSpPr>
          <p:cNvPr id="5" name="Footer Placeholder 4">
            <a:extLst>
              <a:ext uri="{FF2B5EF4-FFF2-40B4-BE49-F238E27FC236}">
                <a16:creationId xmlns:a16="http://schemas.microsoft.com/office/drawing/2014/main" id="{31DF13F4-4709-46AB-A0E9-5FCA60E7B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271022-61A2-425D-B2EC-2A6E4143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1A046-C967-4E63-BDF9-55BF1E35A8D7}" type="slidenum">
              <a:rPr lang="en-US" smtClean="0"/>
              <a:t>‹#›</a:t>
            </a:fld>
            <a:endParaRPr lang="en-US"/>
          </a:p>
        </p:txBody>
      </p:sp>
    </p:spTree>
    <p:extLst>
      <p:ext uri="{BB962C8B-B14F-4D97-AF65-F5344CB8AC3E}">
        <p14:creationId xmlns:p14="http://schemas.microsoft.com/office/powerpoint/2010/main" val="159541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a:buNone/>
              <a:defRPr/>
            </a:pPr>
            <a:r>
              <a:rPr lang="en-US" altLang="en-US" dirty="0">
                <a:solidFill>
                  <a:srgbClr val="000000"/>
                </a:solidFill>
                <a:effectLst>
                  <a:outerShdw blurRad="38100" dist="38100" dir="2700000" algn="tl">
                    <a:srgbClr val="FFFFFF"/>
                  </a:outerShdw>
                </a:effectLst>
              </a:rPr>
              <a:t>Chapter 3:</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The Enhanced E-R Model and Business Rules</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3342F849-7B58-4E26-B45B-709967C05CC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DCEDB78-A770-4BF2-870C-DAC448CEBF31}"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22531" name="Text Box 3">
            <a:extLst>
              <a:ext uri="{FF2B5EF4-FFF2-40B4-BE49-F238E27FC236}">
                <a16:creationId xmlns:a16="http://schemas.microsoft.com/office/drawing/2014/main" id="{6C72D8D8-6F6D-4487-9F1D-7694510BE002}"/>
              </a:ext>
            </a:extLst>
          </p:cNvPr>
          <p:cNvSpPr txBox="1">
            <a:spLocks noChangeArrowheads="1"/>
          </p:cNvSpPr>
          <p:nvPr/>
        </p:nvSpPr>
        <p:spPr bwMode="auto">
          <a:xfrm>
            <a:off x="3581400" y="0"/>
            <a:ext cx="517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Figure 4-4 Example of generalization</a:t>
            </a:r>
          </a:p>
        </p:txBody>
      </p:sp>
      <p:sp>
        <p:nvSpPr>
          <p:cNvPr id="22532" name="Text Box 4">
            <a:extLst>
              <a:ext uri="{FF2B5EF4-FFF2-40B4-BE49-F238E27FC236}">
                <a16:creationId xmlns:a16="http://schemas.microsoft.com/office/drawing/2014/main" id="{6EE2D22A-97F2-43F9-8F4E-F4D60144C5B6}"/>
              </a:ext>
            </a:extLst>
          </p:cNvPr>
          <p:cNvSpPr txBox="1">
            <a:spLocks noChangeArrowheads="1"/>
          </p:cNvSpPr>
          <p:nvPr/>
        </p:nvSpPr>
        <p:spPr bwMode="auto">
          <a:xfrm>
            <a:off x="2430464" y="533400"/>
            <a:ext cx="790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a) Three entity types: CAR, TRUCK, and MOTORCYCLE</a:t>
            </a:r>
          </a:p>
        </p:txBody>
      </p:sp>
      <p:sp>
        <p:nvSpPr>
          <p:cNvPr id="160773" name="Text Box 5">
            <a:extLst>
              <a:ext uri="{FF2B5EF4-FFF2-40B4-BE49-F238E27FC236}">
                <a16:creationId xmlns:a16="http://schemas.microsoft.com/office/drawing/2014/main" id="{1B6E1D63-2D29-41B3-8057-046993DCB91C}"/>
              </a:ext>
            </a:extLst>
          </p:cNvPr>
          <p:cNvSpPr txBox="1">
            <a:spLocks noChangeArrowheads="1"/>
          </p:cNvSpPr>
          <p:nvPr/>
        </p:nvSpPr>
        <p:spPr bwMode="auto">
          <a:xfrm>
            <a:off x="2667000" y="54864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solidFill>
                  <a:srgbClr val="990000"/>
                </a:solidFill>
                <a:latin typeface="Times New Roman" panose="02020603050405020304" pitchFamily="18" charset="0"/>
              </a:rPr>
              <a:t>All these types of vehicles have common attributes</a:t>
            </a:r>
          </a:p>
        </p:txBody>
      </p:sp>
      <p:pic>
        <p:nvPicPr>
          <p:cNvPr id="22534" name="Picture 6">
            <a:extLst>
              <a:ext uri="{FF2B5EF4-FFF2-40B4-BE49-F238E27FC236}">
                <a16:creationId xmlns:a16="http://schemas.microsoft.com/office/drawing/2014/main" id="{5B92750E-05DD-4ED1-A8B6-FE92108ED1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524000"/>
            <a:ext cx="87725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blinds(horizontal)">
                                      <p:cBhvr>
                                        <p:cTn id="7" dur="500"/>
                                        <p:tgtEl>
                                          <p:spTgt spid="16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9588CFB-A838-47AD-9195-42ECAE09D61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EF68400-BB0D-4C47-B952-D3E66ECFB635}"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24579" name="Text Box 3">
            <a:extLst>
              <a:ext uri="{FF2B5EF4-FFF2-40B4-BE49-F238E27FC236}">
                <a16:creationId xmlns:a16="http://schemas.microsoft.com/office/drawing/2014/main" id="{4AE45FE1-E5B5-483D-962E-E98FBAB5BED6}"/>
              </a:ext>
            </a:extLst>
          </p:cNvPr>
          <p:cNvSpPr txBox="1">
            <a:spLocks noChangeArrowheads="1"/>
          </p:cNvSpPr>
          <p:nvPr/>
        </p:nvSpPr>
        <p:spPr bwMode="auto">
          <a:xfrm>
            <a:off x="2819401" y="152401"/>
            <a:ext cx="6118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4-4 Example of generalization (cont.)</a:t>
            </a:r>
          </a:p>
          <a:p>
            <a:pPr>
              <a:spcBef>
                <a:spcPct val="0"/>
              </a:spcBef>
              <a:buClrTx/>
              <a:buSzTx/>
              <a:buFontTx/>
              <a:buNone/>
            </a:pPr>
            <a:endParaRPr lang="en-US" altLang="en-US" sz="2400">
              <a:solidFill>
                <a:srgbClr val="000000"/>
              </a:solidFill>
              <a:latin typeface="Arial" panose="020B0604020202020204" pitchFamily="34" charset="0"/>
            </a:endParaRPr>
          </a:p>
        </p:txBody>
      </p:sp>
      <p:sp>
        <p:nvSpPr>
          <p:cNvPr id="161796" name="Text Box 4">
            <a:extLst>
              <a:ext uri="{FF2B5EF4-FFF2-40B4-BE49-F238E27FC236}">
                <a16:creationId xmlns:a16="http://schemas.microsoft.com/office/drawing/2014/main" id="{B7AB0B22-3432-4AD5-B7F3-DFD472A1943A}"/>
              </a:ext>
            </a:extLst>
          </p:cNvPr>
          <p:cNvSpPr txBox="1">
            <a:spLocks noChangeArrowheads="1"/>
          </p:cNvSpPr>
          <p:nvPr/>
        </p:nvSpPr>
        <p:spPr bwMode="auto">
          <a:xfrm>
            <a:off x="8594726" y="2562225"/>
            <a:ext cx="1692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So we put the shared attributes in a supertype</a:t>
            </a:r>
          </a:p>
        </p:txBody>
      </p:sp>
      <p:sp>
        <p:nvSpPr>
          <p:cNvPr id="161797" name="Text Box 5">
            <a:extLst>
              <a:ext uri="{FF2B5EF4-FFF2-40B4-BE49-F238E27FC236}">
                <a16:creationId xmlns:a16="http://schemas.microsoft.com/office/drawing/2014/main" id="{BE28917A-11CE-4349-A8D4-1162FB6DD925}"/>
              </a:ext>
            </a:extLst>
          </p:cNvPr>
          <p:cNvSpPr txBox="1">
            <a:spLocks noChangeArrowheads="1"/>
          </p:cNvSpPr>
          <p:nvPr/>
        </p:nvSpPr>
        <p:spPr bwMode="auto">
          <a:xfrm>
            <a:off x="1889125" y="58674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Note: no subtype for motorcycle, since it has no unique attributes</a:t>
            </a:r>
          </a:p>
        </p:txBody>
      </p:sp>
      <p:sp>
        <p:nvSpPr>
          <p:cNvPr id="24582" name="Text Box 7">
            <a:extLst>
              <a:ext uri="{FF2B5EF4-FFF2-40B4-BE49-F238E27FC236}">
                <a16:creationId xmlns:a16="http://schemas.microsoft.com/office/drawing/2014/main" id="{C1041A1B-143E-4853-8500-E9C4824B305A}"/>
              </a:ext>
            </a:extLst>
          </p:cNvPr>
          <p:cNvSpPr txBox="1">
            <a:spLocks noChangeArrowheads="1"/>
          </p:cNvSpPr>
          <p:nvPr/>
        </p:nvSpPr>
        <p:spPr bwMode="auto">
          <a:xfrm>
            <a:off x="2819401" y="762000"/>
            <a:ext cx="574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Generalization to VEHICLE supertype </a:t>
            </a:r>
          </a:p>
        </p:txBody>
      </p:sp>
      <p:pic>
        <p:nvPicPr>
          <p:cNvPr id="24583" name="Picture 7">
            <a:extLst>
              <a:ext uri="{FF2B5EF4-FFF2-40B4-BE49-F238E27FC236}">
                <a16:creationId xmlns:a16="http://schemas.microsoft.com/office/drawing/2014/main" id="{B905CC1C-976E-46BA-9F3B-DBDEC650E3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1300164"/>
            <a:ext cx="4787900"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blinds(horizontal)">
                                      <p:cBhvr>
                                        <p:cTn id="7" dur="500"/>
                                        <p:tgtEl>
                                          <p:spTgt spid="161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7"/>
                                        </p:tgtEl>
                                        <p:attrNameLst>
                                          <p:attrName>style.visibility</p:attrName>
                                        </p:attrNameLst>
                                      </p:cBhvr>
                                      <p:to>
                                        <p:strVal val="visible"/>
                                      </p:to>
                                    </p:set>
                                    <p:animEffect transition="in" filter="blinds(horizontal)">
                                      <p:cBhvr>
                                        <p:cTn id="12"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utoUpdateAnimBg="0"/>
      <p:bldP spid="1617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3">
            <a:extLst>
              <a:ext uri="{FF2B5EF4-FFF2-40B4-BE49-F238E27FC236}">
                <a16:creationId xmlns:a16="http://schemas.microsoft.com/office/drawing/2014/main" id="{794919B6-E671-449C-A0B3-906D25D013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43000"/>
            <a:ext cx="45148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
            <a:extLst>
              <a:ext uri="{FF2B5EF4-FFF2-40B4-BE49-F238E27FC236}">
                <a16:creationId xmlns:a16="http://schemas.microsoft.com/office/drawing/2014/main" id="{2579A176-60AD-43D6-9681-8985F53FCAA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3168E59-1767-4747-B65C-75ABDB310512}"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26628" name="Text Box 3">
            <a:extLst>
              <a:ext uri="{FF2B5EF4-FFF2-40B4-BE49-F238E27FC236}">
                <a16:creationId xmlns:a16="http://schemas.microsoft.com/office/drawing/2014/main" id="{D20F265D-81F1-4ADA-92D4-9A222D21F067}"/>
              </a:ext>
            </a:extLst>
          </p:cNvPr>
          <p:cNvSpPr txBox="1">
            <a:spLocks noChangeArrowheads="1"/>
          </p:cNvSpPr>
          <p:nvPr/>
        </p:nvSpPr>
        <p:spPr bwMode="auto">
          <a:xfrm>
            <a:off x="3886201" y="0"/>
            <a:ext cx="510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4-5 Example of specialization</a:t>
            </a:r>
          </a:p>
        </p:txBody>
      </p:sp>
      <p:sp>
        <p:nvSpPr>
          <p:cNvPr id="26629" name="Text Box 4">
            <a:extLst>
              <a:ext uri="{FF2B5EF4-FFF2-40B4-BE49-F238E27FC236}">
                <a16:creationId xmlns:a16="http://schemas.microsoft.com/office/drawing/2014/main" id="{F2FF3809-42ED-43E7-86C9-B922570E08CF}"/>
              </a:ext>
            </a:extLst>
          </p:cNvPr>
          <p:cNvSpPr txBox="1">
            <a:spLocks noChangeArrowheads="1"/>
          </p:cNvSpPr>
          <p:nvPr/>
        </p:nvSpPr>
        <p:spPr bwMode="auto">
          <a:xfrm>
            <a:off x="4800601" y="609600"/>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 a) Entity type PART</a:t>
            </a:r>
          </a:p>
        </p:txBody>
      </p:sp>
      <p:grpSp>
        <p:nvGrpSpPr>
          <p:cNvPr id="2" name="Group 15">
            <a:extLst>
              <a:ext uri="{FF2B5EF4-FFF2-40B4-BE49-F238E27FC236}">
                <a16:creationId xmlns:a16="http://schemas.microsoft.com/office/drawing/2014/main" id="{E64F33CE-CDBF-46A8-B5A6-360B48CE6DAF}"/>
              </a:ext>
            </a:extLst>
          </p:cNvPr>
          <p:cNvGrpSpPr>
            <a:grpSpLocks/>
          </p:cNvGrpSpPr>
          <p:nvPr/>
        </p:nvGrpSpPr>
        <p:grpSpPr bwMode="auto">
          <a:xfrm>
            <a:off x="2820988" y="2863851"/>
            <a:ext cx="7085012" cy="1101725"/>
            <a:chOff x="817" y="1804"/>
            <a:chExt cx="4463" cy="694"/>
          </a:xfrm>
        </p:grpSpPr>
        <p:sp>
          <p:nvSpPr>
            <p:cNvPr id="26635" name="Rectangle 9">
              <a:extLst>
                <a:ext uri="{FF2B5EF4-FFF2-40B4-BE49-F238E27FC236}">
                  <a16:creationId xmlns:a16="http://schemas.microsoft.com/office/drawing/2014/main" id="{2382581B-BA2E-4967-9A2E-EA5943A7E2A3}"/>
                </a:ext>
              </a:extLst>
            </p:cNvPr>
            <p:cNvSpPr>
              <a:spLocks noChangeArrowheads="1"/>
            </p:cNvSpPr>
            <p:nvPr/>
          </p:nvSpPr>
          <p:spPr bwMode="auto">
            <a:xfrm>
              <a:off x="3456" y="1804"/>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990000"/>
                  </a:solidFill>
                </a:rPr>
                <a:t>Only applies to manufactured parts</a:t>
              </a:r>
            </a:p>
          </p:txBody>
        </p:sp>
        <p:sp>
          <p:nvSpPr>
            <p:cNvPr id="26636" name="Rectangle 11">
              <a:extLst>
                <a:ext uri="{FF2B5EF4-FFF2-40B4-BE49-F238E27FC236}">
                  <a16:creationId xmlns:a16="http://schemas.microsoft.com/office/drawing/2014/main" id="{F7DE8B85-9F28-4318-BDDF-338918FB8031}"/>
                </a:ext>
              </a:extLst>
            </p:cNvPr>
            <p:cNvSpPr>
              <a:spLocks noChangeArrowheads="1"/>
            </p:cNvSpPr>
            <p:nvPr/>
          </p:nvSpPr>
          <p:spPr bwMode="auto">
            <a:xfrm>
              <a:off x="817" y="2304"/>
              <a:ext cx="1393" cy="194"/>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6637" name="Line 13">
              <a:extLst>
                <a:ext uri="{FF2B5EF4-FFF2-40B4-BE49-F238E27FC236}">
                  <a16:creationId xmlns:a16="http://schemas.microsoft.com/office/drawing/2014/main" id="{1A42E243-8036-4332-B8BD-5AA88E4FCA2A}"/>
                </a:ext>
              </a:extLst>
            </p:cNvPr>
            <p:cNvSpPr>
              <a:spLocks noChangeShapeType="1"/>
            </p:cNvSpPr>
            <p:nvPr/>
          </p:nvSpPr>
          <p:spPr bwMode="auto">
            <a:xfrm flipH="1">
              <a:off x="2256" y="2064"/>
              <a:ext cx="1200" cy="288"/>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16">
            <a:extLst>
              <a:ext uri="{FF2B5EF4-FFF2-40B4-BE49-F238E27FC236}">
                <a16:creationId xmlns:a16="http://schemas.microsoft.com/office/drawing/2014/main" id="{0071CA60-5D4D-456C-BD83-E049F24355B1}"/>
              </a:ext>
            </a:extLst>
          </p:cNvPr>
          <p:cNvGrpSpPr>
            <a:grpSpLocks/>
          </p:cNvGrpSpPr>
          <p:nvPr/>
        </p:nvGrpSpPr>
        <p:grpSpPr bwMode="auto">
          <a:xfrm>
            <a:off x="2819401" y="4038600"/>
            <a:ext cx="7542213" cy="762000"/>
            <a:chOff x="816" y="2544"/>
            <a:chExt cx="4751" cy="480"/>
          </a:xfrm>
        </p:grpSpPr>
        <p:sp>
          <p:nvSpPr>
            <p:cNvPr id="26632" name="Rectangle 8">
              <a:extLst>
                <a:ext uri="{FF2B5EF4-FFF2-40B4-BE49-F238E27FC236}">
                  <a16:creationId xmlns:a16="http://schemas.microsoft.com/office/drawing/2014/main" id="{EE5DE679-88D9-4D2B-8B9F-DD48418E7AD0}"/>
                </a:ext>
              </a:extLst>
            </p:cNvPr>
            <p:cNvSpPr>
              <a:spLocks noChangeArrowheads="1"/>
            </p:cNvSpPr>
            <p:nvPr/>
          </p:nvSpPr>
          <p:spPr bwMode="auto">
            <a:xfrm>
              <a:off x="3456" y="2688"/>
              <a:ext cx="21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990000"/>
                  </a:solidFill>
                </a:rPr>
                <a:t>Applies only to purchased parts</a:t>
              </a:r>
            </a:p>
          </p:txBody>
        </p:sp>
        <p:sp>
          <p:nvSpPr>
            <p:cNvPr id="26633" name="Rectangle 12">
              <a:extLst>
                <a:ext uri="{FF2B5EF4-FFF2-40B4-BE49-F238E27FC236}">
                  <a16:creationId xmlns:a16="http://schemas.microsoft.com/office/drawing/2014/main" id="{D14012C4-950A-4456-9835-B8B8C358FA70}"/>
                </a:ext>
              </a:extLst>
            </p:cNvPr>
            <p:cNvSpPr>
              <a:spLocks noChangeArrowheads="1"/>
            </p:cNvSpPr>
            <p:nvPr/>
          </p:nvSpPr>
          <p:spPr bwMode="auto">
            <a:xfrm>
              <a:off x="816" y="2544"/>
              <a:ext cx="2160" cy="480"/>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6634" name="Line 14">
              <a:extLst>
                <a:ext uri="{FF2B5EF4-FFF2-40B4-BE49-F238E27FC236}">
                  <a16:creationId xmlns:a16="http://schemas.microsoft.com/office/drawing/2014/main" id="{D1BC1D0C-05FB-453A-BE43-19C3F9E8DDFD}"/>
                </a:ext>
              </a:extLst>
            </p:cNvPr>
            <p:cNvSpPr>
              <a:spLocks noChangeShapeType="1"/>
            </p:cNvSpPr>
            <p:nvPr/>
          </p:nvSpPr>
          <p:spPr bwMode="auto">
            <a:xfrm flipH="1">
              <a:off x="2976" y="2784"/>
              <a:ext cx="480" cy="0"/>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9">
            <a:extLst>
              <a:ext uri="{FF2B5EF4-FFF2-40B4-BE49-F238E27FC236}">
                <a16:creationId xmlns:a16="http://schemas.microsoft.com/office/drawing/2014/main" id="{FAD27E24-7CE9-45D8-8B15-8313C54594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12826"/>
            <a:ext cx="71628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587AB3FD-ED9F-4604-89B2-99806ACA355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41C4E2D-978B-436A-86C3-DA2C05F94E37}"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sp>
        <p:nvSpPr>
          <p:cNvPr id="28676" name="Text Box 3">
            <a:extLst>
              <a:ext uri="{FF2B5EF4-FFF2-40B4-BE49-F238E27FC236}">
                <a16:creationId xmlns:a16="http://schemas.microsoft.com/office/drawing/2014/main" id="{7143266C-6630-4772-A135-C3223A9CD2BA}"/>
              </a:ext>
            </a:extLst>
          </p:cNvPr>
          <p:cNvSpPr txBox="1">
            <a:spLocks noChangeArrowheads="1"/>
          </p:cNvSpPr>
          <p:nvPr/>
        </p:nvSpPr>
        <p:spPr bwMode="auto">
          <a:xfrm>
            <a:off x="1905000" y="609601"/>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000000"/>
                </a:solidFill>
                <a:latin typeface="Arial" panose="020B0604020202020204" pitchFamily="34" charset="0"/>
              </a:rPr>
              <a:t>b) Specialization to MANUFACTURED PART and PURCHASED PART</a:t>
            </a:r>
          </a:p>
        </p:txBody>
      </p:sp>
      <p:grpSp>
        <p:nvGrpSpPr>
          <p:cNvPr id="2" name="Group 10">
            <a:extLst>
              <a:ext uri="{FF2B5EF4-FFF2-40B4-BE49-F238E27FC236}">
                <a16:creationId xmlns:a16="http://schemas.microsoft.com/office/drawing/2014/main" id="{66D304AC-45A9-44CD-B5C5-6A38E87E27FA}"/>
              </a:ext>
            </a:extLst>
          </p:cNvPr>
          <p:cNvGrpSpPr>
            <a:grpSpLocks/>
          </p:cNvGrpSpPr>
          <p:nvPr/>
        </p:nvGrpSpPr>
        <p:grpSpPr bwMode="auto">
          <a:xfrm>
            <a:off x="4979988" y="1066800"/>
            <a:ext cx="5459412" cy="5300432"/>
            <a:chOff x="2177" y="720"/>
            <a:chExt cx="3439" cy="3158"/>
          </a:xfrm>
        </p:grpSpPr>
        <p:sp>
          <p:nvSpPr>
            <p:cNvPr id="28680" name="Text Box 5">
              <a:extLst>
                <a:ext uri="{FF2B5EF4-FFF2-40B4-BE49-F238E27FC236}">
                  <a16:creationId xmlns:a16="http://schemas.microsoft.com/office/drawing/2014/main" id="{2476E13F-CB0B-4ECE-B2F4-9BD1B17FCAD1}"/>
                </a:ext>
              </a:extLst>
            </p:cNvPr>
            <p:cNvSpPr txBox="1">
              <a:spLocks noChangeArrowheads="1"/>
            </p:cNvSpPr>
            <p:nvPr/>
          </p:nvSpPr>
          <p:spPr bwMode="auto">
            <a:xfrm>
              <a:off x="2177" y="3456"/>
              <a:ext cx="343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Note: multivalued attribute was replaced by an associative entity relationship to another entity</a:t>
              </a:r>
            </a:p>
          </p:txBody>
        </p:sp>
        <p:sp>
          <p:nvSpPr>
            <p:cNvPr id="28681" name="Rectangle 6">
              <a:extLst>
                <a:ext uri="{FF2B5EF4-FFF2-40B4-BE49-F238E27FC236}">
                  <a16:creationId xmlns:a16="http://schemas.microsoft.com/office/drawing/2014/main" id="{7C315010-31B6-4731-B44C-646113FC69C2}"/>
                </a:ext>
              </a:extLst>
            </p:cNvPr>
            <p:cNvSpPr>
              <a:spLocks noChangeArrowheads="1"/>
            </p:cNvSpPr>
            <p:nvPr/>
          </p:nvSpPr>
          <p:spPr bwMode="auto">
            <a:xfrm>
              <a:off x="3408" y="720"/>
              <a:ext cx="2000" cy="2592"/>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grpSp>
      <p:sp>
        <p:nvSpPr>
          <p:cNvPr id="163847" name="Text Box 7">
            <a:extLst>
              <a:ext uri="{FF2B5EF4-FFF2-40B4-BE49-F238E27FC236}">
                <a16:creationId xmlns:a16="http://schemas.microsoft.com/office/drawing/2014/main" id="{A629AB42-42B1-4341-87D4-EB6B74734A5A}"/>
              </a:ext>
            </a:extLst>
          </p:cNvPr>
          <p:cNvSpPr txBox="1">
            <a:spLocks noChangeArrowheads="1"/>
          </p:cNvSpPr>
          <p:nvPr/>
        </p:nvSpPr>
        <p:spPr bwMode="auto">
          <a:xfrm>
            <a:off x="2286000" y="3140076"/>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solidFill>
                  <a:srgbClr val="990000"/>
                </a:solidFill>
                <a:latin typeface="Times New Roman" panose="02020603050405020304" pitchFamily="18" charset="0"/>
              </a:rPr>
              <a:t>Created 2 subtypes</a:t>
            </a:r>
          </a:p>
        </p:txBody>
      </p:sp>
      <p:sp>
        <p:nvSpPr>
          <p:cNvPr id="28679" name="Text Box 11">
            <a:extLst>
              <a:ext uri="{FF2B5EF4-FFF2-40B4-BE49-F238E27FC236}">
                <a16:creationId xmlns:a16="http://schemas.microsoft.com/office/drawing/2014/main" id="{DF048F55-B581-434B-B41D-6138C062EE93}"/>
              </a:ext>
            </a:extLst>
          </p:cNvPr>
          <p:cNvSpPr txBox="1">
            <a:spLocks noChangeArrowheads="1"/>
          </p:cNvSpPr>
          <p:nvPr/>
        </p:nvSpPr>
        <p:spPr bwMode="auto">
          <a:xfrm>
            <a:off x="3429001" y="76200"/>
            <a:ext cx="604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4-5 Example of specialization (cont.)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7"/>
                                        </p:tgtEl>
                                        <p:attrNameLst>
                                          <p:attrName>style.visibility</p:attrName>
                                        </p:attrNameLst>
                                      </p:cBhvr>
                                      <p:to>
                                        <p:strVal val="visible"/>
                                      </p:to>
                                    </p:set>
                                    <p:animEffect transition="in" filter="blinds(horizontal)">
                                      <p:cBhvr>
                                        <p:cTn id="7" dur="500"/>
                                        <p:tgtEl>
                                          <p:spTgt spid="163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9F3DB2-1500-4940-AA9A-5B5E0B7568B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86267D1-B346-4948-9905-E67B50DBDF73}"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164866" name="Rectangle 2">
            <a:extLst>
              <a:ext uri="{FF2B5EF4-FFF2-40B4-BE49-F238E27FC236}">
                <a16:creationId xmlns:a16="http://schemas.microsoft.com/office/drawing/2014/main" id="{F879C232-35A8-4251-BA66-8BA70C6351D5}"/>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Constraints in Supertype/ Completeness Constraint</a:t>
            </a:r>
          </a:p>
        </p:txBody>
      </p:sp>
      <p:sp>
        <p:nvSpPr>
          <p:cNvPr id="164867" name="Rectangle 3">
            <a:extLst>
              <a:ext uri="{FF2B5EF4-FFF2-40B4-BE49-F238E27FC236}">
                <a16:creationId xmlns:a16="http://schemas.microsoft.com/office/drawing/2014/main" id="{27329E43-2610-4C5B-A738-53A607ABACB2}"/>
              </a:ext>
            </a:extLst>
          </p:cNvPr>
          <p:cNvSpPr>
            <a:spLocks noGrp="1" noChangeArrowheads="1"/>
          </p:cNvSpPr>
          <p:nvPr>
            <p:ph type="body" idx="1"/>
          </p:nvPr>
        </p:nvSpPr>
        <p:spPr>
          <a:xfrm>
            <a:off x="838200" y="2014538"/>
            <a:ext cx="9829800" cy="4214812"/>
          </a:xfrm>
        </p:spPr>
        <p:txBody>
          <a:bodyPr/>
          <a:lstStyle/>
          <a:p>
            <a:pPr eaLnBrk="1" hangingPunct="1">
              <a:defRPr/>
            </a:pPr>
            <a:r>
              <a:rPr lang="en-US" sz="4000" b="1" i="1" u="sng" dirty="0">
                <a:solidFill>
                  <a:srgbClr val="000000"/>
                </a:solidFill>
                <a:effectLst>
                  <a:outerShdw blurRad="38100" dist="38100" dir="2700000" algn="tl">
                    <a:srgbClr val="FFFFFF"/>
                  </a:outerShdw>
                </a:effectLst>
              </a:rPr>
              <a:t>Completeness Constraints</a:t>
            </a:r>
            <a:r>
              <a:rPr lang="en-US" sz="3600" dirty="0">
                <a:solidFill>
                  <a:srgbClr val="000000"/>
                </a:solidFill>
                <a:effectLst>
                  <a:outerShdw blurRad="38100" dist="38100" dir="2700000" algn="tl">
                    <a:srgbClr val="FFFFFF"/>
                  </a:outerShdw>
                </a:effectLst>
              </a:rPr>
              <a:t>: Whether an instance of a supertype </a:t>
            </a:r>
            <a:r>
              <a:rPr lang="en-US" sz="3600" b="1" i="1" dirty="0">
                <a:solidFill>
                  <a:srgbClr val="000000"/>
                </a:solidFill>
                <a:effectLst>
                  <a:outerShdw blurRad="38100" dist="38100" dir="2700000" algn="tl">
                    <a:srgbClr val="FFFFFF"/>
                  </a:outerShdw>
                </a:effectLst>
              </a:rPr>
              <a:t>must</a:t>
            </a:r>
            <a:r>
              <a:rPr lang="en-US" sz="3600" dirty="0">
                <a:solidFill>
                  <a:srgbClr val="000000"/>
                </a:solidFill>
                <a:effectLst>
                  <a:outerShdw blurRad="38100" dist="38100" dir="2700000" algn="tl">
                    <a:srgbClr val="FFFFFF"/>
                  </a:outerShdw>
                </a:effectLst>
              </a:rPr>
              <a:t> also be a member of at least one subtype</a:t>
            </a:r>
          </a:p>
          <a:p>
            <a:pPr marL="0" indent="0" eaLnBrk="1" hangingPunct="1">
              <a:buNone/>
              <a:defRPr/>
            </a:pPr>
            <a:endParaRPr lang="en-US" sz="3600" dirty="0">
              <a:solidFill>
                <a:srgbClr val="000000"/>
              </a:solidFill>
              <a:effectLst>
                <a:outerShdw blurRad="38100" dist="38100" dir="2700000" algn="tl">
                  <a:srgbClr val="FFFFFF"/>
                </a:outerShdw>
              </a:effectLst>
            </a:endParaRPr>
          </a:p>
          <a:p>
            <a:pPr lvl="1" eaLnBrk="1" hangingPunct="1">
              <a:defRPr/>
            </a:pPr>
            <a:r>
              <a:rPr lang="en-US" sz="3200" dirty="0">
                <a:solidFill>
                  <a:srgbClr val="000000"/>
                </a:solidFill>
                <a:effectLst>
                  <a:outerShdw blurRad="38100" dist="38100" dir="2700000" algn="tl">
                    <a:srgbClr val="FFFFFF"/>
                  </a:outerShdw>
                </a:effectLst>
              </a:rPr>
              <a:t>Total Specialization Rule: Yes (double line)</a:t>
            </a:r>
          </a:p>
          <a:p>
            <a:pPr marL="457200" lvl="1" indent="0" eaLnBrk="1" hangingPunct="1">
              <a:buNone/>
              <a:defRPr/>
            </a:pPr>
            <a:endParaRPr lang="en-US" sz="3200" dirty="0">
              <a:solidFill>
                <a:srgbClr val="000000"/>
              </a:solidFill>
              <a:effectLst>
                <a:outerShdw blurRad="38100" dist="38100" dir="2700000" algn="tl">
                  <a:srgbClr val="FFFFFF"/>
                </a:outerShdw>
              </a:effectLst>
            </a:endParaRPr>
          </a:p>
          <a:p>
            <a:pPr lvl="1" eaLnBrk="1" hangingPunct="1">
              <a:defRPr/>
            </a:pPr>
            <a:r>
              <a:rPr lang="en-US" sz="3200" dirty="0">
                <a:solidFill>
                  <a:srgbClr val="000000"/>
                </a:solidFill>
                <a:effectLst>
                  <a:outerShdw blurRad="38100" dist="38100" dir="2700000" algn="tl">
                    <a:srgbClr val="FFFFFF"/>
                  </a:outerShdw>
                </a:effectLst>
              </a:rPr>
              <a:t>Partial Specialization Rule: No (single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lide(fromTop)">
                                      <p:cBhvr>
                                        <p:cTn id="7" dur="500"/>
                                        <p:tgtEl>
                                          <p:spTgt spid="164867">
                                            <p:txEl>
                                              <p:pRg st="0" end="0"/>
                                            </p:txEl>
                                          </p:spTgt>
                                        </p:tgtEl>
                                      </p:cBhvr>
                                    </p:animEffect>
                                  </p:childTnLst>
                                  <p:subTnLst>
                                    <p:animClr clrSpc="rgb" dir="cw">
                                      <p:cBhvr override="childStyle">
                                        <p:cTn dur="1" fill="hold" display="0" masterRel="nextClick" afterEffect="1"/>
                                        <p:tgtEl>
                                          <p:spTgt spid="16486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64867">
                                            <p:txEl>
                                              <p:pRg st="2" end="2"/>
                                            </p:txEl>
                                          </p:spTgt>
                                        </p:tgtEl>
                                        <p:attrNameLst>
                                          <p:attrName>style.visibility</p:attrName>
                                        </p:attrNameLst>
                                      </p:cBhvr>
                                      <p:to>
                                        <p:strVal val="visible"/>
                                      </p:to>
                                    </p:set>
                                    <p:animEffect transition="in" filter="slide(fromTop)">
                                      <p:cBhvr>
                                        <p:cTn id="12" dur="500"/>
                                        <p:tgtEl>
                                          <p:spTgt spid="164867">
                                            <p:txEl>
                                              <p:pRg st="2" end="2"/>
                                            </p:txEl>
                                          </p:spTgt>
                                        </p:tgtEl>
                                      </p:cBhvr>
                                    </p:animEffect>
                                  </p:childTnLst>
                                  <p:subTnLst>
                                    <p:animClr clrSpc="rgb" dir="cw">
                                      <p:cBhvr override="childStyle">
                                        <p:cTn dur="1" fill="hold" display="0" masterRel="nextClick" afterEffect="1"/>
                                        <p:tgtEl>
                                          <p:spTgt spid="164867">
                                            <p:txEl>
                                              <p:pRg st="2" end="2"/>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64867">
                                            <p:txEl>
                                              <p:pRg st="4" end="4"/>
                                            </p:txEl>
                                          </p:spTgt>
                                        </p:tgtEl>
                                        <p:attrNameLst>
                                          <p:attrName>style.visibility</p:attrName>
                                        </p:attrNameLst>
                                      </p:cBhvr>
                                      <p:to>
                                        <p:strVal val="visible"/>
                                      </p:to>
                                    </p:set>
                                    <p:animEffect transition="in" filter="slide(fromTop)">
                                      <p:cBhvr>
                                        <p:cTn id="17" dur="500"/>
                                        <p:tgtEl>
                                          <p:spTgt spid="164867">
                                            <p:txEl>
                                              <p:pRg st="4" end="4"/>
                                            </p:txEl>
                                          </p:spTgt>
                                        </p:tgtEl>
                                      </p:cBhvr>
                                    </p:animEffect>
                                  </p:childTnLst>
                                  <p:subTnLst>
                                    <p:animClr clrSpc="rgb" dir="cw">
                                      <p:cBhvr override="childStyle">
                                        <p:cTn dur="1" fill="hold" display="0" masterRel="nextClick" afterEffect="1"/>
                                        <p:tgtEl>
                                          <p:spTgt spid="16486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8">
            <a:extLst>
              <a:ext uri="{FF2B5EF4-FFF2-40B4-BE49-F238E27FC236}">
                <a16:creationId xmlns:a16="http://schemas.microsoft.com/office/drawing/2014/main" id="{0568D3DC-D0FC-4038-A9F6-E670CE617B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8026" y="1068388"/>
            <a:ext cx="838517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3A84C473-0393-4147-ADCD-768722C0742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2364DFA-30D7-4EC5-9A17-15118A9DB344}"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31748" name="Text Box 3">
            <a:extLst>
              <a:ext uri="{FF2B5EF4-FFF2-40B4-BE49-F238E27FC236}">
                <a16:creationId xmlns:a16="http://schemas.microsoft.com/office/drawing/2014/main" id="{BFF9DAFC-FC7E-4566-B6C7-0EBF25745116}"/>
              </a:ext>
            </a:extLst>
          </p:cNvPr>
          <p:cNvSpPr txBox="1">
            <a:spLocks noChangeArrowheads="1"/>
          </p:cNvSpPr>
          <p:nvPr/>
        </p:nvSpPr>
        <p:spPr bwMode="auto">
          <a:xfrm>
            <a:off x="2895601" y="0"/>
            <a:ext cx="686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4-6 Examples of completeness constraints</a:t>
            </a:r>
          </a:p>
        </p:txBody>
      </p:sp>
      <p:sp>
        <p:nvSpPr>
          <p:cNvPr id="31749" name="Text Box 4">
            <a:extLst>
              <a:ext uri="{FF2B5EF4-FFF2-40B4-BE49-F238E27FC236}">
                <a16:creationId xmlns:a16="http://schemas.microsoft.com/office/drawing/2014/main" id="{B5C76F58-E005-4C69-8B87-F8F4A2599073}"/>
              </a:ext>
            </a:extLst>
          </p:cNvPr>
          <p:cNvSpPr txBox="1">
            <a:spLocks noChangeArrowheads="1"/>
          </p:cNvSpPr>
          <p:nvPr/>
        </p:nvSpPr>
        <p:spPr bwMode="auto">
          <a:xfrm>
            <a:off x="4267201" y="457200"/>
            <a:ext cx="4090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 a) </a:t>
            </a:r>
            <a:r>
              <a:rPr lang="en-US" altLang="en-US" sz="2400" b="1" dirty="0">
                <a:solidFill>
                  <a:srgbClr val="000000"/>
                </a:solidFill>
                <a:latin typeface="Arial" panose="020B0604020202020204" pitchFamily="34" charset="0"/>
              </a:rPr>
              <a:t>Total specialization rule</a:t>
            </a:r>
          </a:p>
        </p:txBody>
      </p:sp>
      <p:grpSp>
        <p:nvGrpSpPr>
          <p:cNvPr id="2" name="Group 5">
            <a:extLst>
              <a:ext uri="{FF2B5EF4-FFF2-40B4-BE49-F238E27FC236}">
                <a16:creationId xmlns:a16="http://schemas.microsoft.com/office/drawing/2014/main" id="{3D1E9610-5B70-4DCB-995E-7FAC1D07DF1A}"/>
              </a:ext>
            </a:extLst>
          </p:cNvPr>
          <p:cNvGrpSpPr>
            <a:grpSpLocks/>
          </p:cNvGrpSpPr>
          <p:nvPr/>
        </p:nvGrpSpPr>
        <p:grpSpPr bwMode="auto">
          <a:xfrm>
            <a:off x="4953000" y="2667001"/>
            <a:ext cx="3886200" cy="1006475"/>
            <a:chOff x="1392" y="1946"/>
            <a:chExt cx="2448" cy="634"/>
          </a:xfrm>
        </p:grpSpPr>
        <p:sp>
          <p:nvSpPr>
            <p:cNvPr id="31751" name="AutoShape 6">
              <a:extLst>
                <a:ext uri="{FF2B5EF4-FFF2-40B4-BE49-F238E27FC236}">
                  <a16:creationId xmlns:a16="http://schemas.microsoft.com/office/drawing/2014/main" id="{392A9707-50C8-4B6B-AAFD-323D847FB366}"/>
                </a:ext>
              </a:extLst>
            </p:cNvPr>
            <p:cNvSpPr>
              <a:spLocks noChangeArrowheads="1"/>
            </p:cNvSpPr>
            <p:nvPr/>
          </p:nvSpPr>
          <p:spPr bwMode="auto">
            <a:xfrm>
              <a:off x="1392" y="2064"/>
              <a:ext cx="480" cy="192"/>
            </a:xfrm>
            <a:prstGeom prst="leftArrow">
              <a:avLst>
                <a:gd name="adj1" fmla="val 50000"/>
                <a:gd name="adj2" fmla="val 62500"/>
              </a:avLst>
            </a:prstGeom>
            <a:solidFill>
              <a:srgbClr val="990000"/>
            </a:solidFill>
            <a:ln w="9525">
              <a:solidFill>
                <a:srgbClr val="990000"/>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1752" name="Text Box 7">
              <a:extLst>
                <a:ext uri="{FF2B5EF4-FFF2-40B4-BE49-F238E27FC236}">
                  <a16:creationId xmlns:a16="http://schemas.microsoft.com/office/drawing/2014/main" id="{26C61668-4799-4079-8259-66D4AAD1A175}"/>
                </a:ext>
              </a:extLst>
            </p:cNvPr>
            <p:cNvSpPr txBox="1">
              <a:spLocks noChangeArrowheads="1"/>
            </p:cNvSpPr>
            <p:nvPr/>
          </p:nvSpPr>
          <p:spPr bwMode="auto">
            <a:xfrm>
              <a:off x="2150" y="1946"/>
              <a:ext cx="169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A patient must be either an outpatient or a resident patient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8">
            <a:extLst>
              <a:ext uri="{FF2B5EF4-FFF2-40B4-BE49-F238E27FC236}">
                <a16:creationId xmlns:a16="http://schemas.microsoft.com/office/drawing/2014/main" id="{4015765F-E726-4DD3-A2C8-7F62B0D529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066800"/>
            <a:ext cx="60388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7B32FE59-CAB5-4F0A-B0EA-3654F976108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AE2B5F2-45CA-422B-967A-84B6F84954F9}"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sp>
        <p:nvSpPr>
          <p:cNvPr id="166915" name="Text Box 3">
            <a:extLst>
              <a:ext uri="{FF2B5EF4-FFF2-40B4-BE49-F238E27FC236}">
                <a16:creationId xmlns:a16="http://schemas.microsoft.com/office/drawing/2014/main" id="{2C517764-C7B2-4AF8-B64A-A5A01FAE0721}"/>
              </a:ext>
            </a:extLst>
          </p:cNvPr>
          <p:cNvSpPr txBox="1">
            <a:spLocks noChangeArrowheads="1"/>
          </p:cNvSpPr>
          <p:nvPr/>
        </p:nvSpPr>
        <p:spPr bwMode="auto">
          <a:xfrm>
            <a:off x="3657601" y="533400"/>
            <a:ext cx="42354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b</a:t>
            </a:r>
            <a:r>
              <a:rPr lang="en-US" altLang="en-US" sz="2400" b="1" dirty="0">
                <a:solidFill>
                  <a:srgbClr val="000000"/>
                </a:solidFill>
                <a:latin typeface="Arial" panose="020B0604020202020204" pitchFamily="34" charset="0"/>
              </a:rPr>
              <a:t>) Partial specialization rule</a:t>
            </a:r>
          </a:p>
        </p:txBody>
      </p:sp>
      <p:grpSp>
        <p:nvGrpSpPr>
          <p:cNvPr id="2" name="Group 9">
            <a:extLst>
              <a:ext uri="{FF2B5EF4-FFF2-40B4-BE49-F238E27FC236}">
                <a16:creationId xmlns:a16="http://schemas.microsoft.com/office/drawing/2014/main" id="{C647C31C-40D9-4C50-B95F-F517143734F9}"/>
              </a:ext>
            </a:extLst>
          </p:cNvPr>
          <p:cNvGrpSpPr>
            <a:grpSpLocks/>
          </p:cNvGrpSpPr>
          <p:nvPr/>
        </p:nvGrpSpPr>
        <p:grpSpPr bwMode="auto">
          <a:xfrm>
            <a:off x="5942014" y="2362201"/>
            <a:ext cx="4573587" cy="1323975"/>
            <a:chOff x="2543" y="1378"/>
            <a:chExt cx="2881" cy="834"/>
          </a:xfrm>
        </p:grpSpPr>
        <p:sp>
          <p:nvSpPr>
            <p:cNvPr id="33799" name="AutoShape 6">
              <a:extLst>
                <a:ext uri="{FF2B5EF4-FFF2-40B4-BE49-F238E27FC236}">
                  <a16:creationId xmlns:a16="http://schemas.microsoft.com/office/drawing/2014/main" id="{050718D0-8491-4501-85C3-E5FF9B283780}"/>
                </a:ext>
              </a:extLst>
            </p:cNvPr>
            <p:cNvSpPr>
              <a:spLocks noChangeArrowheads="1"/>
            </p:cNvSpPr>
            <p:nvPr/>
          </p:nvSpPr>
          <p:spPr bwMode="auto">
            <a:xfrm rot="-151103">
              <a:off x="2543" y="1894"/>
              <a:ext cx="1968" cy="203"/>
            </a:xfrm>
            <a:prstGeom prst="leftArrow">
              <a:avLst>
                <a:gd name="adj1" fmla="val 48880"/>
                <a:gd name="adj2" fmla="val 135500"/>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3800" name="Text Box 7">
              <a:extLst>
                <a:ext uri="{FF2B5EF4-FFF2-40B4-BE49-F238E27FC236}">
                  <a16:creationId xmlns:a16="http://schemas.microsoft.com/office/drawing/2014/main" id="{5144F12F-CF48-427F-BBE3-23F9BEE1D27A}"/>
                </a:ext>
              </a:extLst>
            </p:cNvPr>
            <p:cNvSpPr txBox="1">
              <a:spLocks noChangeArrowheads="1"/>
            </p:cNvSpPr>
            <p:nvPr/>
          </p:nvSpPr>
          <p:spPr bwMode="auto">
            <a:xfrm>
              <a:off x="4560" y="1378"/>
              <a:ext cx="86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A vehicle could be a car, a truck, or neither</a:t>
              </a:r>
            </a:p>
          </p:txBody>
        </p:sp>
      </p:grpSp>
      <p:sp>
        <p:nvSpPr>
          <p:cNvPr id="33798" name="Text Box 10">
            <a:extLst>
              <a:ext uri="{FF2B5EF4-FFF2-40B4-BE49-F238E27FC236}">
                <a16:creationId xmlns:a16="http://schemas.microsoft.com/office/drawing/2014/main" id="{E2CEC95A-7FBC-419B-8BD4-AF53E9348399}"/>
              </a:ext>
            </a:extLst>
          </p:cNvPr>
          <p:cNvSpPr txBox="1">
            <a:spLocks noChangeArrowheads="1"/>
          </p:cNvSpPr>
          <p:nvPr/>
        </p:nvSpPr>
        <p:spPr bwMode="auto">
          <a:xfrm>
            <a:off x="2438400" y="76200"/>
            <a:ext cx="781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4-6 Examples of completeness constraints (cont.)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 calcmode="lin" valueType="num">
                                      <p:cBhvr additive="base">
                                        <p:cTn id="7" dur="500" fill="hold"/>
                                        <p:tgtEl>
                                          <p:spTgt spid="166915"/>
                                        </p:tgtEl>
                                        <p:attrNameLst>
                                          <p:attrName>ppt_x</p:attrName>
                                        </p:attrNameLst>
                                      </p:cBhvr>
                                      <p:tavLst>
                                        <p:tav tm="0">
                                          <p:val>
                                            <p:strVal val="0-#ppt_w/2"/>
                                          </p:val>
                                        </p:tav>
                                        <p:tav tm="100000">
                                          <p:val>
                                            <p:strVal val="#ppt_x"/>
                                          </p:val>
                                        </p:tav>
                                      </p:tavLst>
                                    </p:anim>
                                    <p:anim calcmode="lin" valueType="num">
                                      <p:cBhvr additive="base">
                                        <p:cTn id="8"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D644D1-E464-4BF7-BB2D-014A8F6EB1F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600838C-86AF-4854-803D-2C08A2E0CBBA}"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167938" name="Rectangle 2">
            <a:extLst>
              <a:ext uri="{FF2B5EF4-FFF2-40B4-BE49-F238E27FC236}">
                <a16:creationId xmlns:a16="http://schemas.microsoft.com/office/drawing/2014/main" id="{55A3218A-B527-4214-A314-E23B7AF9E396}"/>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Constraints in Supertype/ </a:t>
            </a:r>
            <a:r>
              <a:rPr lang="en-US" dirty="0" err="1">
                <a:solidFill>
                  <a:srgbClr val="000000"/>
                </a:solidFill>
                <a:effectLst>
                  <a:outerShdw blurRad="38100" dist="38100" dir="2700000" algn="tl">
                    <a:srgbClr val="FFFFFF"/>
                  </a:outerShdw>
                </a:effectLst>
              </a:rPr>
              <a:t>Disjointness</a:t>
            </a:r>
            <a:r>
              <a:rPr lang="en-US" dirty="0">
                <a:solidFill>
                  <a:srgbClr val="000000"/>
                </a:solidFill>
                <a:effectLst>
                  <a:outerShdw blurRad="38100" dist="38100" dir="2700000" algn="tl">
                    <a:srgbClr val="FFFFFF"/>
                  </a:outerShdw>
                </a:effectLst>
              </a:rPr>
              <a:t> constraint</a:t>
            </a:r>
          </a:p>
        </p:txBody>
      </p:sp>
      <p:sp>
        <p:nvSpPr>
          <p:cNvPr id="167939" name="Rectangle 3">
            <a:extLst>
              <a:ext uri="{FF2B5EF4-FFF2-40B4-BE49-F238E27FC236}">
                <a16:creationId xmlns:a16="http://schemas.microsoft.com/office/drawing/2014/main" id="{8D51A460-5B1D-4182-9D7D-07216E466668}"/>
              </a:ext>
            </a:extLst>
          </p:cNvPr>
          <p:cNvSpPr>
            <a:spLocks noGrp="1" noChangeArrowheads="1"/>
          </p:cNvSpPr>
          <p:nvPr>
            <p:ph type="body" idx="1"/>
          </p:nvPr>
        </p:nvSpPr>
        <p:spPr/>
        <p:txBody>
          <a:bodyPr>
            <a:normAutofit/>
          </a:bodyPr>
          <a:lstStyle/>
          <a:p>
            <a:pPr eaLnBrk="1" hangingPunct="1">
              <a:defRPr/>
            </a:pPr>
            <a:r>
              <a:rPr lang="en-US" sz="4400" b="1" i="1" u="sng" dirty="0" err="1">
                <a:solidFill>
                  <a:srgbClr val="000000"/>
                </a:solidFill>
                <a:effectLst>
                  <a:outerShdw blurRad="38100" dist="38100" dir="2700000" algn="tl">
                    <a:srgbClr val="FFFFFF"/>
                  </a:outerShdw>
                </a:effectLst>
              </a:rPr>
              <a:t>Disjointness</a:t>
            </a:r>
            <a:r>
              <a:rPr lang="en-US" sz="4400" b="1" i="1" u="sng" dirty="0">
                <a:solidFill>
                  <a:srgbClr val="000000"/>
                </a:solidFill>
                <a:effectLst>
                  <a:outerShdw blurRad="38100" dist="38100" dir="2700000" algn="tl">
                    <a:srgbClr val="FFFFFF"/>
                  </a:outerShdw>
                </a:effectLst>
              </a:rPr>
              <a:t> Constraints</a:t>
            </a:r>
            <a:r>
              <a:rPr lang="en-US" sz="3600" dirty="0">
                <a:solidFill>
                  <a:srgbClr val="000000"/>
                </a:solidFill>
                <a:effectLst>
                  <a:outerShdw blurRad="38100" dist="38100" dir="2700000" algn="tl">
                    <a:srgbClr val="FFFFFF"/>
                  </a:outerShdw>
                </a:effectLst>
              </a:rPr>
              <a:t>:  Whether an instance of a supertype may </a:t>
            </a:r>
            <a:r>
              <a:rPr lang="en-US" sz="3600" i="1" dirty="0">
                <a:solidFill>
                  <a:srgbClr val="000000"/>
                </a:solidFill>
                <a:effectLst>
                  <a:outerShdw blurRad="38100" dist="38100" dir="2700000" algn="tl">
                    <a:srgbClr val="FFFFFF"/>
                  </a:outerShdw>
                </a:effectLst>
              </a:rPr>
              <a:t>simultaneously</a:t>
            </a:r>
            <a:r>
              <a:rPr lang="en-US" sz="3600" dirty="0">
                <a:solidFill>
                  <a:srgbClr val="000000"/>
                </a:solidFill>
                <a:effectLst>
                  <a:outerShdw blurRad="38100" dist="38100" dir="2700000" algn="tl">
                    <a:srgbClr val="FFFFFF"/>
                  </a:outerShdw>
                </a:effectLst>
              </a:rPr>
              <a:t> be a member of two (or more) subtypes</a:t>
            </a:r>
          </a:p>
          <a:p>
            <a:pPr lvl="1" eaLnBrk="1" hangingPunct="1">
              <a:defRPr/>
            </a:pPr>
            <a:r>
              <a:rPr lang="en-US" sz="3200" dirty="0">
                <a:solidFill>
                  <a:srgbClr val="000000"/>
                </a:solidFill>
                <a:effectLst>
                  <a:outerShdw blurRad="38100" dist="38100" dir="2700000" algn="tl">
                    <a:srgbClr val="FFFFFF"/>
                  </a:outerShdw>
                </a:effectLst>
              </a:rPr>
              <a:t>Disjoint Rule: An instance of the supertype can be only ONE of the subtypes</a:t>
            </a:r>
          </a:p>
          <a:p>
            <a:pPr lvl="1" eaLnBrk="1" hangingPunct="1">
              <a:defRPr/>
            </a:pPr>
            <a:r>
              <a:rPr lang="en-US" sz="3200" dirty="0">
                <a:solidFill>
                  <a:srgbClr val="000000"/>
                </a:solidFill>
                <a:effectLst>
                  <a:outerShdw blurRad="38100" dist="38100" dir="2700000" algn="tl">
                    <a:srgbClr val="FFFFFF"/>
                  </a:outerShdw>
                </a:effectLst>
              </a:rPr>
              <a:t>Overlap Rule: An instance of the supertype could be more than one of the subtypes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slide(fromTop)">
                                      <p:cBhvr>
                                        <p:cTn id="7" dur="500"/>
                                        <p:tgtEl>
                                          <p:spTgt spid="167939">
                                            <p:txEl>
                                              <p:pRg st="0" end="0"/>
                                            </p:txEl>
                                          </p:spTgt>
                                        </p:tgtEl>
                                      </p:cBhvr>
                                    </p:animEffect>
                                  </p:childTnLst>
                                  <p:subTnLst>
                                    <p:animClr clrSpc="rgb" dir="cw">
                                      <p:cBhvr override="childStyle">
                                        <p:cTn dur="1" fill="hold" display="0" masterRel="nextClick" afterEffect="1"/>
                                        <p:tgtEl>
                                          <p:spTgt spid="16793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slide(fromTop)">
                                      <p:cBhvr>
                                        <p:cTn id="12" dur="500"/>
                                        <p:tgtEl>
                                          <p:spTgt spid="167939">
                                            <p:txEl>
                                              <p:pRg st="1" end="1"/>
                                            </p:txEl>
                                          </p:spTgt>
                                        </p:tgtEl>
                                      </p:cBhvr>
                                    </p:animEffect>
                                  </p:childTnLst>
                                  <p:subTnLst>
                                    <p:animClr clrSpc="rgb" dir="cw">
                                      <p:cBhvr override="childStyle">
                                        <p:cTn dur="1" fill="hold" display="0" masterRel="nextClick" afterEffect="1"/>
                                        <p:tgtEl>
                                          <p:spTgt spid="167939">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slide(fromTop)">
                                      <p:cBhvr>
                                        <p:cTn id="17" dur="500"/>
                                        <p:tgtEl>
                                          <p:spTgt spid="167939">
                                            <p:txEl>
                                              <p:pRg st="2" end="2"/>
                                            </p:txEl>
                                          </p:spTgt>
                                        </p:tgtEl>
                                      </p:cBhvr>
                                    </p:animEffect>
                                  </p:childTnLst>
                                  <p:subTnLst>
                                    <p:animClr clrSpc="rgb" dir="cw">
                                      <p:cBhvr override="childStyle">
                                        <p:cTn dur="1" fill="hold" display="0" masterRel="nextClick" afterEffect="1"/>
                                        <p:tgtEl>
                                          <p:spTgt spid="167939">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8">
            <a:extLst>
              <a:ext uri="{FF2B5EF4-FFF2-40B4-BE49-F238E27FC236}">
                <a16:creationId xmlns:a16="http://schemas.microsoft.com/office/drawing/2014/main" id="{02EF01AF-2F36-49CF-BC72-5ECF42F405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50926"/>
            <a:ext cx="83820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889911C6-DC82-4597-9F05-989CE3D5DAF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E6BAC8D-81DF-431F-98F6-96281346BC3C}" type="slidenum">
              <a:rPr lang="en-US" altLang="en-US" smtClean="0">
                <a:solidFill>
                  <a:srgbClr val="000000"/>
                </a:solidFill>
                <a:latin typeface="Arial" panose="020B0604020202020204" pitchFamily="34" charset="0"/>
              </a:rPr>
              <a:pPr eaLnBrk="1" hangingPunct="1">
                <a:defRPr/>
              </a:pPr>
              <a:t>18</a:t>
            </a:fld>
            <a:endParaRPr lang="en-US" altLang="en-US">
              <a:solidFill>
                <a:srgbClr val="000000"/>
              </a:solidFill>
              <a:latin typeface="Arial" panose="020B0604020202020204" pitchFamily="34" charset="0"/>
            </a:endParaRPr>
          </a:p>
        </p:txBody>
      </p:sp>
      <p:sp>
        <p:nvSpPr>
          <p:cNvPr id="37892" name="Text Box 3">
            <a:extLst>
              <a:ext uri="{FF2B5EF4-FFF2-40B4-BE49-F238E27FC236}">
                <a16:creationId xmlns:a16="http://schemas.microsoft.com/office/drawing/2014/main" id="{C51E9C01-16AC-43A3-985A-16887B016DE9}"/>
              </a:ext>
            </a:extLst>
          </p:cNvPr>
          <p:cNvSpPr txBox="1">
            <a:spLocks noChangeArrowheads="1"/>
          </p:cNvSpPr>
          <p:nvPr/>
        </p:nvSpPr>
        <p:spPr bwMode="auto">
          <a:xfrm>
            <a:off x="5029201" y="609600"/>
            <a:ext cx="24048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 a) </a:t>
            </a:r>
            <a:r>
              <a:rPr lang="en-US" altLang="en-US" sz="2400" b="1" dirty="0">
                <a:solidFill>
                  <a:srgbClr val="000000"/>
                </a:solidFill>
                <a:latin typeface="Arial" panose="020B0604020202020204" pitchFamily="34" charset="0"/>
              </a:rPr>
              <a:t>Disjoint rule</a:t>
            </a:r>
          </a:p>
        </p:txBody>
      </p:sp>
      <p:sp>
        <p:nvSpPr>
          <p:cNvPr id="37893" name="Text Box 4">
            <a:extLst>
              <a:ext uri="{FF2B5EF4-FFF2-40B4-BE49-F238E27FC236}">
                <a16:creationId xmlns:a16="http://schemas.microsoft.com/office/drawing/2014/main" id="{F250CF03-5181-40B5-95F7-F01845444B6A}"/>
              </a:ext>
            </a:extLst>
          </p:cNvPr>
          <p:cNvSpPr txBox="1">
            <a:spLocks noChangeArrowheads="1"/>
          </p:cNvSpPr>
          <p:nvPr/>
        </p:nvSpPr>
        <p:spPr bwMode="auto">
          <a:xfrm>
            <a:off x="2743201" y="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4-7 Examples of disjointness constraints</a:t>
            </a:r>
          </a:p>
        </p:txBody>
      </p:sp>
      <p:grpSp>
        <p:nvGrpSpPr>
          <p:cNvPr id="2" name="Group 5">
            <a:extLst>
              <a:ext uri="{FF2B5EF4-FFF2-40B4-BE49-F238E27FC236}">
                <a16:creationId xmlns:a16="http://schemas.microsoft.com/office/drawing/2014/main" id="{6379C6AB-A598-4975-8520-8F813C331F41}"/>
              </a:ext>
            </a:extLst>
          </p:cNvPr>
          <p:cNvGrpSpPr>
            <a:grpSpLocks/>
          </p:cNvGrpSpPr>
          <p:nvPr/>
        </p:nvGrpSpPr>
        <p:grpSpPr bwMode="auto">
          <a:xfrm>
            <a:off x="4876800" y="3108326"/>
            <a:ext cx="5181600" cy="701675"/>
            <a:chOff x="1392" y="2160"/>
            <a:chExt cx="3264" cy="442"/>
          </a:xfrm>
        </p:grpSpPr>
        <p:sp>
          <p:nvSpPr>
            <p:cNvPr id="37895" name="AutoShape 6">
              <a:extLst>
                <a:ext uri="{FF2B5EF4-FFF2-40B4-BE49-F238E27FC236}">
                  <a16:creationId xmlns:a16="http://schemas.microsoft.com/office/drawing/2014/main" id="{2C8899EF-E233-485C-B718-C10205EBFA9B}"/>
                </a:ext>
              </a:extLst>
            </p:cNvPr>
            <p:cNvSpPr>
              <a:spLocks noChangeArrowheads="1"/>
            </p:cNvSpPr>
            <p:nvPr/>
          </p:nvSpPr>
          <p:spPr bwMode="auto">
            <a:xfrm>
              <a:off x="1392" y="2278"/>
              <a:ext cx="640" cy="192"/>
            </a:xfrm>
            <a:prstGeom prst="leftArrow">
              <a:avLst>
                <a:gd name="adj1" fmla="val 50000"/>
                <a:gd name="adj2" fmla="val 83333"/>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7896" name="Text Box 7">
              <a:extLst>
                <a:ext uri="{FF2B5EF4-FFF2-40B4-BE49-F238E27FC236}">
                  <a16:creationId xmlns:a16="http://schemas.microsoft.com/office/drawing/2014/main" id="{D90CFF8E-2C40-40DA-B989-C5BF6FE9D7C9}"/>
                </a:ext>
              </a:extLst>
            </p:cNvPr>
            <p:cNvSpPr txBox="1">
              <a:spLocks noChangeArrowheads="1"/>
            </p:cNvSpPr>
            <p:nvPr/>
          </p:nvSpPr>
          <p:spPr bwMode="auto">
            <a:xfrm>
              <a:off x="2403" y="2160"/>
              <a:ext cx="22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A patient can either be outpatient or resident, but not both</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a:extLst>
              <a:ext uri="{FF2B5EF4-FFF2-40B4-BE49-F238E27FC236}">
                <a16:creationId xmlns:a16="http://schemas.microsoft.com/office/drawing/2014/main" id="{8986E3CB-A506-480D-869E-7F1C66432C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79488"/>
            <a:ext cx="8305800"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749034A8-B2F7-4B15-8CF7-957969F5B07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96CBEEF-DD01-4919-9B27-061CDE737D0D}"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39940" name="Text Box 3">
            <a:extLst>
              <a:ext uri="{FF2B5EF4-FFF2-40B4-BE49-F238E27FC236}">
                <a16:creationId xmlns:a16="http://schemas.microsoft.com/office/drawing/2014/main" id="{CA330ACD-3F4B-457E-BC21-E1A1B586FAEB}"/>
              </a:ext>
            </a:extLst>
          </p:cNvPr>
          <p:cNvSpPr txBox="1">
            <a:spLocks noChangeArrowheads="1"/>
          </p:cNvSpPr>
          <p:nvPr/>
        </p:nvSpPr>
        <p:spPr bwMode="auto">
          <a:xfrm>
            <a:off x="5257801" y="4572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Overlap rule</a:t>
            </a:r>
          </a:p>
        </p:txBody>
      </p:sp>
      <p:grpSp>
        <p:nvGrpSpPr>
          <p:cNvPr id="2" name="Group 4">
            <a:extLst>
              <a:ext uri="{FF2B5EF4-FFF2-40B4-BE49-F238E27FC236}">
                <a16:creationId xmlns:a16="http://schemas.microsoft.com/office/drawing/2014/main" id="{2848B60A-DE37-49A0-AC8D-3A5E580BF6E8}"/>
              </a:ext>
            </a:extLst>
          </p:cNvPr>
          <p:cNvGrpSpPr>
            <a:grpSpLocks/>
          </p:cNvGrpSpPr>
          <p:nvPr/>
        </p:nvGrpSpPr>
        <p:grpSpPr bwMode="auto">
          <a:xfrm>
            <a:off x="4876800" y="2970214"/>
            <a:ext cx="2514600" cy="915987"/>
            <a:chOff x="1872" y="2495"/>
            <a:chExt cx="1584" cy="577"/>
          </a:xfrm>
        </p:grpSpPr>
        <p:sp>
          <p:nvSpPr>
            <p:cNvPr id="39943" name="AutoShape 5">
              <a:extLst>
                <a:ext uri="{FF2B5EF4-FFF2-40B4-BE49-F238E27FC236}">
                  <a16:creationId xmlns:a16="http://schemas.microsoft.com/office/drawing/2014/main" id="{A3A20BC6-AA07-471A-BC89-8108DAA78C59}"/>
                </a:ext>
              </a:extLst>
            </p:cNvPr>
            <p:cNvSpPr>
              <a:spLocks noChangeArrowheads="1"/>
            </p:cNvSpPr>
            <p:nvPr/>
          </p:nvSpPr>
          <p:spPr bwMode="auto">
            <a:xfrm>
              <a:off x="1872" y="2592"/>
              <a:ext cx="348" cy="192"/>
            </a:xfrm>
            <a:prstGeom prst="leftArrow">
              <a:avLst>
                <a:gd name="adj1" fmla="val 50000"/>
                <a:gd name="adj2" fmla="val 45313"/>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9944" name="Text Box 6">
              <a:extLst>
                <a:ext uri="{FF2B5EF4-FFF2-40B4-BE49-F238E27FC236}">
                  <a16:creationId xmlns:a16="http://schemas.microsoft.com/office/drawing/2014/main" id="{4B5E6926-B629-428F-9385-98D6CC6F9506}"/>
                </a:ext>
              </a:extLst>
            </p:cNvPr>
            <p:cNvSpPr txBox="1">
              <a:spLocks noChangeArrowheads="1"/>
            </p:cNvSpPr>
            <p:nvPr/>
          </p:nvSpPr>
          <p:spPr bwMode="auto">
            <a:xfrm>
              <a:off x="2230" y="2495"/>
              <a:ext cx="122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solidFill>
                    <a:srgbClr val="990000"/>
                  </a:solidFill>
                  <a:latin typeface="Times New Roman" panose="02020603050405020304" pitchFamily="18" charset="0"/>
                </a:rPr>
                <a:t>A part may be both purchased and manufactured</a:t>
              </a:r>
            </a:p>
          </p:txBody>
        </p:sp>
      </p:grpSp>
      <p:sp>
        <p:nvSpPr>
          <p:cNvPr id="39942" name="Text Box 8">
            <a:extLst>
              <a:ext uri="{FF2B5EF4-FFF2-40B4-BE49-F238E27FC236}">
                <a16:creationId xmlns:a16="http://schemas.microsoft.com/office/drawing/2014/main" id="{6FA48E3F-9215-4AC4-9E9D-E058141A9A88}"/>
              </a:ext>
            </a:extLst>
          </p:cNvPr>
          <p:cNvSpPr txBox="1">
            <a:spLocks noChangeArrowheads="1"/>
          </p:cNvSpPr>
          <p:nvPr/>
        </p:nvSpPr>
        <p:spPr bwMode="auto">
          <a:xfrm>
            <a:off x="2362201" y="76200"/>
            <a:ext cx="752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4-7 Examples of disjointness constraints (cont.)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0EBE9D-0B53-4887-9076-1BB7501BAB5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9A660CA-BFA7-4EE1-BDB1-516A5039D049}" type="slidenum">
              <a:rPr lang="en-US" altLang="en-US" smtClean="0">
                <a:solidFill>
                  <a:srgbClr val="000000"/>
                </a:solidFill>
                <a:latin typeface="Arial" panose="020B0604020202020204" pitchFamily="34" charset="0"/>
              </a:rPr>
              <a:pPr eaLnBrk="1" hangingPunct="1">
                <a:defRPr/>
              </a:pPr>
              <a:t>2</a:t>
            </a:fld>
            <a:endParaRPr lang="en-US" altLang="en-US" dirty="0">
              <a:solidFill>
                <a:srgbClr val="000000"/>
              </a:solidFill>
              <a:latin typeface="Arial" panose="020B0604020202020204" pitchFamily="34" charset="0"/>
            </a:endParaRPr>
          </a:p>
        </p:txBody>
      </p:sp>
      <p:sp>
        <p:nvSpPr>
          <p:cNvPr id="190466" name="Rectangle 2">
            <a:extLst>
              <a:ext uri="{FF2B5EF4-FFF2-40B4-BE49-F238E27FC236}">
                <a16:creationId xmlns:a16="http://schemas.microsoft.com/office/drawing/2014/main" id="{C053F731-B636-4556-B7E8-D187062CE883}"/>
              </a:ext>
            </a:extLst>
          </p:cNvPr>
          <p:cNvSpPr>
            <a:spLocks noGrp="1" noChangeArrowheads="1"/>
          </p:cNvSpPr>
          <p:nvPr>
            <p:ph type="title"/>
          </p:nvPr>
        </p:nvSpPr>
        <p:spPr>
          <a:xfrm>
            <a:off x="653143" y="228600"/>
            <a:ext cx="9557657" cy="1371600"/>
          </a:xfrm>
        </p:spPr>
        <p:txBody>
          <a:bodyPr/>
          <a:lstStyle/>
          <a:p>
            <a:pPr eaLnBrk="1" hangingPunct="1">
              <a:defRPr/>
            </a:pPr>
            <a:r>
              <a:rPr lang="en-US" dirty="0">
                <a:solidFill>
                  <a:srgbClr val="000000"/>
                </a:solidFill>
                <a:effectLst>
                  <a:outerShdw blurRad="38100" dist="38100" dir="2700000" algn="tl">
                    <a:srgbClr val="FFFFFF"/>
                  </a:outerShdw>
                </a:effectLst>
              </a:rPr>
              <a:t>Objectives</a:t>
            </a:r>
          </a:p>
        </p:txBody>
      </p:sp>
      <p:sp>
        <p:nvSpPr>
          <p:cNvPr id="190467" name="Rectangle 3">
            <a:extLst>
              <a:ext uri="{FF2B5EF4-FFF2-40B4-BE49-F238E27FC236}">
                <a16:creationId xmlns:a16="http://schemas.microsoft.com/office/drawing/2014/main" id="{D95CFB4C-7F7D-4F7F-845F-819C9F084ADB}"/>
              </a:ext>
            </a:extLst>
          </p:cNvPr>
          <p:cNvSpPr>
            <a:spLocks noGrp="1" noChangeArrowheads="1"/>
          </p:cNvSpPr>
          <p:nvPr>
            <p:ph type="body" idx="1"/>
          </p:nvPr>
        </p:nvSpPr>
        <p:spPr>
          <a:xfrm>
            <a:off x="838200" y="1600200"/>
            <a:ext cx="9372600" cy="4452257"/>
          </a:xfrm>
        </p:spPr>
        <p:txBody>
          <a:bodyPr/>
          <a:lstStyle/>
          <a:p>
            <a:pPr eaLnBrk="1" hangingPunct="1">
              <a:lnSpc>
                <a:spcPct val="90000"/>
              </a:lnSpc>
              <a:defRPr/>
            </a:pPr>
            <a:r>
              <a:rPr lang="en-US" sz="2400" dirty="0">
                <a:solidFill>
                  <a:srgbClr val="000000"/>
                </a:solidFill>
                <a:effectLst>
                  <a:outerShdw blurRad="38100" dist="38100" dir="2700000" algn="tl">
                    <a:srgbClr val="FFFFFF"/>
                  </a:outerShdw>
                </a:effectLst>
              </a:rPr>
              <a:t>Definition of terms</a:t>
            </a:r>
          </a:p>
          <a:p>
            <a:pPr eaLnBrk="1" hangingPunct="1">
              <a:lnSpc>
                <a:spcPct val="90000"/>
              </a:lnSpc>
              <a:defRPr/>
            </a:pPr>
            <a:r>
              <a:rPr lang="en-US" sz="2400" dirty="0">
                <a:solidFill>
                  <a:srgbClr val="000000"/>
                </a:solidFill>
                <a:effectLst>
                  <a:outerShdw blurRad="38100" dist="38100" dir="2700000" algn="tl">
                    <a:srgbClr val="FFFFFF"/>
                  </a:outerShdw>
                </a:effectLst>
              </a:rPr>
              <a:t>Use of supertype/subtype relationships</a:t>
            </a:r>
          </a:p>
          <a:p>
            <a:pPr eaLnBrk="1" hangingPunct="1">
              <a:lnSpc>
                <a:spcPct val="90000"/>
              </a:lnSpc>
              <a:defRPr/>
            </a:pPr>
            <a:r>
              <a:rPr lang="en-US" sz="2400" dirty="0">
                <a:solidFill>
                  <a:srgbClr val="000000"/>
                </a:solidFill>
                <a:effectLst>
                  <a:outerShdw blurRad="38100" dist="38100" dir="2700000" algn="tl">
                    <a:srgbClr val="FFFFFF"/>
                  </a:outerShdw>
                </a:effectLst>
              </a:rPr>
              <a:t>Use of generalization and specialization techniques</a:t>
            </a:r>
          </a:p>
          <a:p>
            <a:pPr eaLnBrk="1" hangingPunct="1">
              <a:lnSpc>
                <a:spcPct val="90000"/>
              </a:lnSpc>
              <a:defRPr/>
            </a:pPr>
            <a:r>
              <a:rPr lang="en-US" sz="2400" dirty="0">
                <a:solidFill>
                  <a:srgbClr val="000000"/>
                </a:solidFill>
                <a:effectLst>
                  <a:outerShdw blurRad="38100" dist="38100" dir="2700000" algn="tl">
                    <a:srgbClr val="FFFFFF"/>
                  </a:outerShdw>
                </a:effectLst>
              </a:rPr>
              <a:t>Specification of completeness and </a:t>
            </a:r>
            <a:r>
              <a:rPr lang="en-US" sz="2400" dirty="0" err="1">
                <a:solidFill>
                  <a:srgbClr val="000000"/>
                </a:solidFill>
                <a:effectLst>
                  <a:outerShdw blurRad="38100" dist="38100" dir="2700000" algn="tl">
                    <a:srgbClr val="FFFFFF"/>
                  </a:outerShdw>
                </a:effectLst>
              </a:rPr>
              <a:t>disjointness</a:t>
            </a:r>
            <a:r>
              <a:rPr lang="en-US" sz="2400" dirty="0">
                <a:solidFill>
                  <a:srgbClr val="000000"/>
                </a:solidFill>
                <a:effectLst>
                  <a:outerShdw blurRad="38100" dist="38100" dir="2700000" algn="tl">
                    <a:srgbClr val="FFFFFF"/>
                  </a:outerShdw>
                </a:effectLst>
              </a:rPr>
              <a:t> constraints</a:t>
            </a:r>
          </a:p>
          <a:p>
            <a:pPr eaLnBrk="1" hangingPunct="1">
              <a:lnSpc>
                <a:spcPct val="90000"/>
              </a:lnSpc>
              <a:defRPr/>
            </a:pPr>
            <a:r>
              <a:rPr lang="en-US" sz="2400" dirty="0">
                <a:solidFill>
                  <a:srgbClr val="000000"/>
                </a:solidFill>
                <a:effectLst>
                  <a:outerShdw blurRad="38100" dist="38100" dir="2700000" algn="tl">
                    <a:srgbClr val="FFFFFF"/>
                  </a:outerShdw>
                </a:effectLst>
              </a:rPr>
              <a:t>Develop supertype/subtype hierarchies for realistic business situations</a:t>
            </a:r>
          </a:p>
          <a:p>
            <a:pPr eaLnBrk="1" hangingPunct="1">
              <a:lnSpc>
                <a:spcPct val="90000"/>
              </a:lnSpc>
              <a:defRPr/>
            </a:pPr>
            <a:r>
              <a:rPr lang="en-US" sz="2400" dirty="0">
                <a:solidFill>
                  <a:srgbClr val="000000"/>
                </a:solidFill>
                <a:effectLst>
                  <a:outerShdw blurRad="38100" dist="38100" dir="2700000" algn="tl">
                    <a:srgbClr val="FFFFFF"/>
                  </a:outerShdw>
                </a:effectLst>
              </a:rPr>
              <a:t>Develop entity clusters</a:t>
            </a:r>
          </a:p>
          <a:p>
            <a:pPr eaLnBrk="1" hangingPunct="1">
              <a:lnSpc>
                <a:spcPct val="90000"/>
              </a:lnSpc>
              <a:defRPr/>
            </a:pPr>
            <a:r>
              <a:rPr lang="en-US" sz="2400" dirty="0">
                <a:solidFill>
                  <a:srgbClr val="000000"/>
                </a:solidFill>
                <a:effectLst>
                  <a:outerShdw blurRad="38100" dist="38100" dir="2700000" algn="tl">
                    <a:srgbClr val="FFFFFF"/>
                  </a:outerShdw>
                </a:effectLst>
              </a:rPr>
              <a:t>Explain universal data model</a:t>
            </a:r>
          </a:p>
          <a:p>
            <a:pPr eaLnBrk="1" hangingPunct="1">
              <a:lnSpc>
                <a:spcPct val="90000"/>
              </a:lnSpc>
              <a:defRPr/>
            </a:pPr>
            <a:r>
              <a:rPr lang="en-US" sz="2400" dirty="0">
                <a:solidFill>
                  <a:srgbClr val="000000"/>
                </a:solidFill>
                <a:effectLst>
                  <a:outerShdw blurRad="38100" dist="38100" dir="2700000" algn="tl">
                    <a:srgbClr val="FFFFFF"/>
                  </a:outerShdw>
                </a:effectLst>
              </a:rPr>
              <a:t>Name categories of business rules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0467">
                                            <p:txEl>
                                              <p:pRg st="6" end="6"/>
                                            </p:txEl>
                                          </p:spTgt>
                                        </p:tgtEl>
                                        <p:attrNameLst>
                                          <p:attrName>style.visibility</p:attrName>
                                        </p:attrNameLst>
                                      </p:cBhvr>
                                      <p:to>
                                        <p:strVal val="visible"/>
                                      </p:to>
                                    </p:set>
                                    <p:anim calcmode="lin" valueType="num">
                                      <p:cBhvr additive="base">
                                        <p:cTn id="43" dur="5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0467">
                                            <p:txEl>
                                              <p:pRg st="7" end="7"/>
                                            </p:txEl>
                                          </p:spTgt>
                                        </p:tgtEl>
                                        <p:attrNameLst>
                                          <p:attrName>style.visibility</p:attrName>
                                        </p:attrNameLst>
                                      </p:cBhvr>
                                      <p:to>
                                        <p:strVal val="visible"/>
                                      </p:to>
                                    </p:set>
                                    <p:anim calcmode="lin" valueType="num">
                                      <p:cBhvr additive="base">
                                        <p:cTn id="49" dur="500" fill="hold"/>
                                        <p:tgtEl>
                                          <p:spTgt spid="1904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EAAF9C-D90A-43AD-A173-18D86867F0F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FAC23F4-60B2-40A8-AD57-8512DDF338F2}" type="slidenum">
              <a:rPr lang="en-US" altLang="en-US" smtClean="0">
                <a:solidFill>
                  <a:srgbClr val="000000"/>
                </a:solidFill>
                <a:latin typeface="Arial" panose="020B0604020202020204" pitchFamily="34" charset="0"/>
              </a:rPr>
              <a:pPr eaLnBrk="1" hangingPunct="1">
                <a:defRPr/>
              </a:pPr>
              <a:t>20</a:t>
            </a:fld>
            <a:endParaRPr lang="en-US" altLang="en-US">
              <a:solidFill>
                <a:srgbClr val="000000"/>
              </a:solidFill>
              <a:latin typeface="Arial" panose="020B0604020202020204" pitchFamily="34" charset="0"/>
            </a:endParaRPr>
          </a:p>
        </p:txBody>
      </p:sp>
      <p:sp>
        <p:nvSpPr>
          <p:cNvPr id="171010" name="Rectangle 2">
            <a:extLst>
              <a:ext uri="{FF2B5EF4-FFF2-40B4-BE49-F238E27FC236}">
                <a16:creationId xmlns:a16="http://schemas.microsoft.com/office/drawing/2014/main" id="{93A792F6-9BAA-44ED-9339-84C7C1008C1B}"/>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Constraints in Supertype/ Subtype Discriminators</a:t>
            </a:r>
          </a:p>
        </p:txBody>
      </p:sp>
      <p:sp>
        <p:nvSpPr>
          <p:cNvPr id="171011" name="Rectangle 3">
            <a:extLst>
              <a:ext uri="{FF2B5EF4-FFF2-40B4-BE49-F238E27FC236}">
                <a16:creationId xmlns:a16="http://schemas.microsoft.com/office/drawing/2014/main" id="{2A19975C-F4D6-4007-9184-3C6093A6DEDF}"/>
              </a:ext>
            </a:extLst>
          </p:cNvPr>
          <p:cNvSpPr>
            <a:spLocks noGrp="1" noChangeArrowheads="1"/>
          </p:cNvSpPr>
          <p:nvPr>
            <p:ph type="body" idx="1"/>
          </p:nvPr>
        </p:nvSpPr>
        <p:spPr/>
        <p:txBody>
          <a:bodyPr>
            <a:normAutofit/>
          </a:bodyPr>
          <a:lstStyle/>
          <a:p>
            <a:pPr eaLnBrk="1" hangingPunct="1">
              <a:defRPr/>
            </a:pPr>
            <a:r>
              <a:rPr lang="en-US" sz="3600" b="1" i="1" u="sng" dirty="0">
                <a:solidFill>
                  <a:srgbClr val="000000"/>
                </a:solidFill>
                <a:effectLst>
                  <a:outerShdw blurRad="38100" dist="38100" dir="2700000" algn="tl">
                    <a:srgbClr val="FFFFFF"/>
                  </a:outerShdw>
                </a:effectLst>
              </a:rPr>
              <a:t>Subtype Discriminator</a:t>
            </a:r>
            <a:r>
              <a:rPr lang="en-US" sz="3600" dirty="0">
                <a:solidFill>
                  <a:srgbClr val="000000"/>
                </a:solidFill>
                <a:effectLst>
                  <a:outerShdw blurRad="38100" dist="38100" dir="2700000" algn="tl">
                    <a:srgbClr val="FFFFFF"/>
                  </a:outerShdw>
                </a:effectLst>
              </a:rPr>
              <a:t>: An attribute of the supertype whose values determine the target subtype(s)</a:t>
            </a:r>
          </a:p>
          <a:p>
            <a:pPr lvl="1" eaLnBrk="1" hangingPunct="1">
              <a:defRPr/>
            </a:pPr>
            <a:r>
              <a:rPr lang="en-US" sz="3200" b="1" dirty="0">
                <a:solidFill>
                  <a:srgbClr val="000000"/>
                </a:solidFill>
                <a:effectLst>
                  <a:outerShdw blurRad="38100" dist="38100" dir="2700000" algn="tl">
                    <a:srgbClr val="FFFFFF"/>
                  </a:outerShdw>
                </a:effectLst>
              </a:rPr>
              <a:t>Disjoint</a:t>
            </a:r>
            <a:r>
              <a:rPr lang="en-US" sz="3200" dirty="0">
                <a:solidFill>
                  <a:srgbClr val="000000"/>
                </a:solidFill>
                <a:effectLst>
                  <a:outerShdw blurRad="38100" dist="38100" dir="2700000" algn="tl">
                    <a:srgbClr val="FFFFFF"/>
                  </a:outerShdw>
                </a:effectLst>
              </a:rPr>
              <a:t> – a </a:t>
            </a:r>
            <a:r>
              <a:rPr lang="en-US" sz="3200" i="1" dirty="0">
                <a:solidFill>
                  <a:srgbClr val="000000"/>
                </a:solidFill>
                <a:effectLst>
                  <a:outerShdw blurRad="38100" dist="38100" dir="2700000" algn="tl">
                    <a:srgbClr val="FFFFFF"/>
                  </a:outerShdw>
                </a:effectLst>
              </a:rPr>
              <a:t>simple</a:t>
            </a:r>
            <a:r>
              <a:rPr lang="en-US" sz="3200" dirty="0">
                <a:solidFill>
                  <a:srgbClr val="000000"/>
                </a:solidFill>
                <a:effectLst>
                  <a:outerShdw blurRad="38100" dist="38100" dir="2700000" algn="tl">
                    <a:srgbClr val="FFFFFF"/>
                  </a:outerShdw>
                </a:effectLst>
              </a:rPr>
              <a:t> attribute with alternative values to indicate the possible subtypes</a:t>
            </a:r>
          </a:p>
          <a:p>
            <a:pPr lvl="1" eaLnBrk="1" hangingPunct="1">
              <a:defRPr/>
            </a:pPr>
            <a:r>
              <a:rPr lang="en-US" sz="3200" b="1" dirty="0">
                <a:solidFill>
                  <a:srgbClr val="000000"/>
                </a:solidFill>
                <a:effectLst>
                  <a:outerShdw blurRad="38100" dist="38100" dir="2700000" algn="tl">
                    <a:srgbClr val="FFFFFF"/>
                  </a:outerShdw>
                </a:effectLst>
              </a:rPr>
              <a:t>Overlapping</a:t>
            </a:r>
            <a:r>
              <a:rPr lang="en-US" sz="3200" dirty="0">
                <a:solidFill>
                  <a:srgbClr val="000000"/>
                </a:solidFill>
                <a:effectLst>
                  <a:outerShdw blurRad="38100" dist="38100" dir="2700000" algn="tl">
                    <a:srgbClr val="FFFFFF"/>
                  </a:outerShdw>
                </a:effectLst>
              </a:rPr>
              <a:t> – a </a:t>
            </a:r>
            <a:r>
              <a:rPr lang="en-US" sz="3200" i="1" dirty="0">
                <a:solidFill>
                  <a:srgbClr val="000000"/>
                </a:solidFill>
                <a:effectLst>
                  <a:outerShdw blurRad="38100" dist="38100" dir="2700000" algn="tl">
                    <a:srgbClr val="FFFFFF"/>
                  </a:outerShdw>
                </a:effectLst>
              </a:rPr>
              <a:t>composite</a:t>
            </a:r>
            <a:r>
              <a:rPr lang="en-US" sz="3200" dirty="0">
                <a:solidFill>
                  <a:srgbClr val="000000"/>
                </a:solidFill>
                <a:effectLst>
                  <a:outerShdw blurRad="38100" dist="38100" dir="2700000" algn="tl">
                    <a:srgbClr val="FFFFFF"/>
                  </a:outerShdw>
                </a:effectLst>
              </a:rPr>
              <a:t> attribute whose subparts pertain to different subtypes. Each subpart contains a Boolean value to indicate whether or not the instance belongs to the associated subtype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slide(fromTop)">
                                      <p:cBhvr>
                                        <p:cTn id="7" dur="500"/>
                                        <p:tgtEl>
                                          <p:spTgt spid="171011">
                                            <p:txEl>
                                              <p:pRg st="0" end="0"/>
                                            </p:txEl>
                                          </p:spTgt>
                                        </p:tgtEl>
                                      </p:cBhvr>
                                    </p:animEffect>
                                  </p:childTnLst>
                                  <p:subTnLst>
                                    <p:animClr clrSpc="rgb" dir="cw">
                                      <p:cBhvr override="childStyle">
                                        <p:cTn dur="1" fill="hold" display="0" masterRel="nextClick" afterEffect="1"/>
                                        <p:tgtEl>
                                          <p:spTgt spid="17101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slide(fromTop)">
                                      <p:cBhvr>
                                        <p:cTn id="12" dur="500"/>
                                        <p:tgtEl>
                                          <p:spTgt spid="171011">
                                            <p:txEl>
                                              <p:pRg st="1" end="1"/>
                                            </p:txEl>
                                          </p:spTgt>
                                        </p:tgtEl>
                                      </p:cBhvr>
                                    </p:animEffect>
                                  </p:childTnLst>
                                  <p:subTnLst>
                                    <p:animClr clrSpc="rgb" dir="cw">
                                      <p:cBhvr override="childStyle">
                                        <p:cTn dur="1" fill="hold" display="0" masterRel="nextClick" afterEffect="1"/>
                                        <p:tgtEl>
                                          <p:spTgt spid="17101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slide(fromTop)">
                                      <p:cBhvr>
                                        <p:cTn id="17" dur="500"/>
                                        <p:tgtEl>
                                          <p:spTgt spid="171011">
                                            <p:txEl>
                                              <p:pRg st="2" end="2"/>
                                            </p:txEl>
                                          </p:spTgt>
                                        </p:tgtEl>
                                      </p:cBhvr>
                                    </p:animEffect>
                                  </p:childTnLst>
                                  <p:subTnLst>
                                    <p:animClr clrSpc="rgb" dir="cw">
                                      <p:cBhvr override="childStyle">
                                        <p:cTn dur="1" fill="hold" display="0" masterRel="nextClick" afterEffect="1"/>
                                        <p:tgtEl>
                                          <p:spTgt spid="171011">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1">
            <a:extLst>
              <a:ext uri="{FF2B5EF4-FFF2-40B4-BE49-F238E27FC236}">
                <a16:creationId xmlns:a16="http://schemas.microsoft.com/office/drawing/2014/main" id="{138FFC61-EECF-4DDA-B870-F8826873A7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09601"/>
            <a:ext cx="8458200"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a:extLst>
              <a:ext uri="{FF2B5EF4-FFF2-40B4-BE49-F238E27FC236}">
                <a16:creationId xmlns:a16="http://schemas.microsoft.com/office/drawing/2014/main" id="{F72C3598-C14E-4DBF-B15F-F2B36F902F8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894923D-85EC-4369-A2AD-B5E1E9EE8AC5}" type="slidenum">
              <a:rPr lang="en-US" altLang="en-US" smtClean="0">
                <a:solidFill>
                  <a:srgbClr val="000000"/>
                </a:solidFill>
                <a:latin typeface="Arial" panose="020B0604020202020204" pitchFamily="34" charset="0"/>
              </a:rPr>
              <a:pPr eaLnBrk="1" hangingPunct="1">
                <a:defRPr/>
              </a:pPr>
              <a:t>21</a:t>
            </a:fld>
            <a:endParaRPr lang="en-US" altLang="en-US">
              <a:solidFill>
                <a:srgbClr val="000000"/>
              </a:solidFill>
              <a:latin typeface="Arial" panose="020B0604020202020204" pitchFamily="34" charset="0"/>
            </a:endParaRPr>
          </a:p>
        </p:txBody>
      </p:sp>
      <p:sp>
        <p:nvSpPr>
          <p:cNvPr id="44036" name="Text Box 3">
            <a:extLst>
              <a:ext uri="{FF2B5EF4-FFF2-40B4-BE49-F238E27FC236}">
                <a16:creationId xmlns:a16="http://schemas.microsoft.com/office/drawing/2014/main" id="{63421451-79C9-49CF-8141-8C41A005C078}"/>
              </a:ext>
            </a:extLst>
          </p:cNvPr>
          <p:cNvSpPr txBox="1">
            <a:spLocks noChangeArrowheads="1"/>
          </p:cNvSpPr>
          <p:nvPr/>
        </p:nvSpPr>
        <p:spPr bwMode="auto">
          <a:xfrm>
            <a:off x="1524000" y="1"/>
            <a:ext cx="853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4-8 Introducing a subtype discriminator (</a:t>
            </a:r>
            <a:r>
              <a:rPr lang="en-US" altLang="en-US" sz="2800" b="1" i="1">
                <a:solidFill>
                  <a:srgbClr val="000000"/>
                </a:solidFill>
                <a:latin typeface="Arial" panose="020B0604020202020204" pitchFamily="34" charset="0"/>
              </a:rPr>
              <a:t>disjoint</a:t>
            </a:r>
            <a:r>
              <a:rPr lang="en-US" altLang="en-US" sz="2400">
                <a:solidFill>
                  <a:srgbClr val="000000"/>
                </a:solidFill>
                <a:latin typeface="Arial" panose="020B0604020202020204" pitchFamily="34" charset="0"/>
              </a:rPr>
              <a:t> rule)</a:t>
            </a:r>
          </a:p>
        </p:txBody>
      </p:sp>
      <p:grpSp>
        <p:nvGrpSpPr>
          <p:cNvPr id="2" name="Group 14">
            <a:extLst>
              <a:ext uri="{FF2B5EF4-FFF2-40B4-BE49-F238E27FC236}">
                <a16:creationId xmlns:a16="http://schemas.microsoft.com/office/drawing/2014/main" id="{5D77FD70-B3BA-43D4-839C-9C13A14035FE}"/>
              </a:ext>
            </a:extLst>
          </p:cNvPr>
          <p:cNvGrpSpPr>
            <a:grpSpLocks/>
          </p:cNvGrpSpPr>
          <p:nvPr/>
        </p:nvGrpSpPr>
        <p:grpSpPr bwMode="auto">
          <a:xfrm>
            <a:off x="4495800" y="1674814"/>
            <a:ext cx="5715000" cy="2592387"/>
            <a:chOff x="1872" y="1055"/>
            <a:chExt cx="3600" cy="1633"/>
          </a:xfrm>
        </p:grpSpPr>
        <p:sp>
          <p:nvSpPr>
            <p:cNvPr id="44038" name="Rectangle 5">
              <a:extLst>
                <a:ext uri="{FF2B5EF4-FFF2-40B4-BE49-F238E27FC236}">
                  <a16:creationId xmlns:a16="http://schemas.microsoft.com/office/drawing/2014/main" id="{982E1FC3-F243-4B43-9B30-76F2B441AA7D}"/>
                </a:ext>
              </a:extLst>
            </p:cNvPr>
            <p:cNvSpPr>
              <a:spLocks noChangeArrowheads="1"/>
            </p:cNvSpPr>
            <p:nvPr/>
          </p:nvSpPr>
          <p:spPr bwMode="auto">
            <a:xfrm>
              <a:off x="1872" y="1824"/>
              <a:ext cx="2256" cy="864"/>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4039" name="Rectangle 6">
              <a:extLst>
                <a:ext uri="{FF2B5EF4-FFF2-40B4-BE49-F238E27FC236}">
                  <a16:creationId xmlns:a16="http://schemas.microsoft.com/office/drawing/2014/main" id="{F9C99CC7-736A-4FED-9629-443DBE195A62}"/>
                </a:ext>
              </a:extLst>
            </p:cNvPr>
            <p:cNvSpPr>
              <a:spLocks noChangeArrowheads="1"/>
            </p:cNvSpPr>
            <p:nvPr/>
          </p:nvSpPr>
          <p:spPr bwMode="auto">
            <a:xfrm>
              <a:off x="2256" y="1536"/>
              <a:ext cx="1152" cy="19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nvGrpSpPr>
            <p:cNvPr id="44040" name="Group 13">
              <a:extLst>
                <a:ext uri="{FF2B5EF4-FFF2-40B4-BE49-F238E27FC236}">
                  <a16:creationId xmlns:a16="http://schemas.microsoft.com/office/drawing/2014/main" id="{7AC3E5A5-BE4A-451F-845F-C1437FD2F669}"/>
                </a:ext>
              </a:extLst>
            </p:cNvPr>
            <p:cNvGrpSpPr>
              <a:grpSpLocks/>
            </p:cNvGrpSpPr>
            <p:nvPr/>
          </p:nvGrpSpPr>
          <p:grpSpPr bwMode="auto">
            <a:xfrm>
              <a:off x="3408" y="1055"/>
              <a:ext cx="2064" cy="865"/>
              <a:chOff x="3408" y="1055"/>
              <a:chExt cx="2064" cy="865"/>
            </a:xfrm>
          </p:grpSpPr>
          <p:sp>
            <p:nvSpPr>
              <p:cNvPr id="44041" name="Text Box 7">
                <a:extLst>
                  <a:ext uri="{FF2B5EF4-FFF2-40B4-BE49-F238E27FC236}">
                    <a16:creationId xmlns:a16="http://schemas.microsoft.com/office/drawing/2014/main" id="{C0C46746-5D63-40E6-A238-FD0960503727}"/>
                  </a:ext>
                </a:extLst>
              </p:cNvPr>
              <p:cNvSpPr txBox="1">
                <a:spLocks noChangeArrowheads="1"/>
              </p:cNvSpPr>
              <p:nvPr/>
            </p:nvSpPr>
            <p:spPr bwMode="auto">
              <a:xfrm>
                <a:off x="3888" y="1055"/>
                <a:ext cx="158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990000"/>
                    </a:solidFill>
                    <a:latin typeface="Times New Roman" panose="02020603050405020304" pitchFamily="18" charset="0"/>
                  </a:rPr>
                  <a:t>A simple attribute with different possible values indicating the subtype</a:t>
                </a:r>
              </a:p>
            </p:txBody>
          </p:sp>
          <p:sp>
            <p:nvSpPr>
              <p:cNvPr id="44042" name="Line 11">
                <a:extLst>
                  <a:ext uri="{FF2B5EF4-FFF2-40B4-BE49-F238E27FC236}">
                    <a16:creationId xmlns:a16="http://schemas.microsoft.com/office/drawing/2014/main" id="{40288BD3-4C07-4845-808F-529D3EDEAF44}"/>
                  </a:ext>
                </a:extLst>
              </p:cNvPr>
              <p:cNvSpPr>
                <a:spLocks noChangeShapeType="1"/>
              </p:cNvSpPr>
              <p:nvPr/>
            </p:nvSpPr>
            <p:spPr bwMode="auto">
              <a:xfrm flipH="1">
                <a:off x="3408" y="1344"/>
                <a:ext cx="432" cy="192"/>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44043" name="Line 12">
                <a:extLst>
                  <a:ext uri="{FF2B5EF4-FFF2-40B4-BE49-F238E27FC236}">
                    <a16:creationId xmlns:a16="http://schemas.microsoft.com/office/drawing/2014/main" id="{10EA7EDB-BB37-4739-9B4A-0A734838335A}"/>
                  </a:ext>
                </a:extLst>
              </p:cNvPr>
              <p:cNvSpPr>
                <a:spLocks noChangeShapeType="1"/>
              </p:cNvSpPr>
              <p:nvPr/>
            </p:nvSpPr>
            <p:spPr bwMode="auto">
              <a:xfrm flipH="1">
                <a:off x="4176" y="1632"/>
                <a:ext cx="384" cy="288"/>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8">
            <a:extLst>
              <a:ext uri="{FF2B5EF4-FFF2-40B4-BE49-F238E27FC236}">
                <a16:creationId xmlns:a16="http://schemas.microsoft.com/office/drawing/2014/main" id="{0F6CA4D2-AE0A-4374-8709-3A4F00A8C1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3250"/>
            <a:ext cx="7924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E58FCF5B-679E-4923-9ADB-7FE59F5B4BF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A03BE3F-B431-488A-B789-99EA4CE851F5}" type="slidenum">
              <a:rPr lang="en-US" altLang="en-US" smtClean="0">
                <a:solidFill>
                  <a:srgbClr val="000000"/>
                </a:solidFill>
                <a:latin typeface="Arial" panose="020B0604020202020204" pitchFamily="34" charset="0"/>
              </a:rPr>
              <a:pPr eaLnBrk="1" hangingPunct="1">
                <a:defRPr/>
              </a:pPr>
              <a:t>22</a:t>
            </a:fld>
            <a:endParaRPr lang="en-US" altLang="en-US">
              <a:solidFill>
                <a:srgbClr val="000000"/>
              </a:solidFill>
              <a:latin typeface="Arial" panose="020B0604020202020204" pitchFamily="34" charset="0"/>
            </a:endParaRPr>
          </a:p>
        </p:txBody>
      </p:sp>
      <p:sp>
        <p:nvSpPr>
          <p:cNvPr id="46084" name="Text Box 3">
            <a:extLst>
              <a:ext uri="{FF2B5EF4-FFF2-40B4-BE49-F238E27FC236}">
                <a16:creationId xmlns:a16="http://schemas.microsoft.com/office/drawing/2014/main" id="{55120DFA-4E68-4259-A02B-32D230B34344}"/>
              </a:ext>
            </a:extLst>
          </p:cNvPr>
          <p:cNvSpPr txBox="1">
            <a:spLocks noChangeArrowheads="1"/>
          </p:cNvSpPr>
          <p:nvPr/>
        </p:nvSpPr>
        <p:spPr bwMode="auto">
          <a:xfrm>
            <a:off x="2971801" y="76201"/>
            <a:ext cx="6740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4-9 Subtype discriminator (</a:t>
            </a:r>
            <a:r>
              <a:rPr lang="en-US" altLang="en-US" sz="2800" b="1" i="1">
                <a:solidFill>
                  <a:srgbClr val="000000"/>
                </a:solidFill>
                <a:latin typeface="Arial" panose="020B0604020202020204" pitchFamily="34" charset="0"/>
              </a:rPr>
              <a:t>overlap</a:t>
            </a:r>
            <a:r>
              <a:rPr lang="en-US" altLang="en-US" sz="2400">
                <a:solidFill>
                  <a:srgbClr val="000000"/>
                </a:solidFill>
                <a:latin typeface="Arial" panose="020B0604020202020204" pitchFamily="34" charset="0"/>
              </a:rPr>
              <a:t> rule)</a:t>
            </a:r>
          </a:p>
        </p:txBody>
      </p:sp>
      <p:grpSp>
        <p:nvGrpSpPr>
          <p:cNvPr id="2" name="Group 13">
            <a:extLst>
              <a:ext uri="{FF2B5EF4-FFF2-40B4-BE49-F238E27FC236}">
                <a16:creationId xmlns:a16="http://schemas.microsoft.com/office/drawing/2014/main" id="{2CCF5D88-72BB-4463-82C9-27B9866AE378}"/>
              </a:ext>
            </a:extLst>
          </p:cNvPr>
          <p:cNvGrpSpPr>
            <a:grpSpLocks/>
          </p:cNvGrpSpPr>
          <p:nvPr/>
        </p:nvGrpSpPr>
        <p:grpSpPr bwMode="auto">
          <a:xfrm>
            <a:off x="2286000" y="758826"/>
            <a:ext cx="5791200" cy="3584575"/>
            <a:chOff x="480" y="382"/>
            <a:chExt cx="3648" cy="2258"/>
          </a:xfrm>
        </p:grpSpPr>
        <p:sp>
          <p:nvSpPr>
            <p:cNvPr id="46086" name="Rectangle 5">
              <a:extLst>
                <a:ext uri="{FF2B5EF4-FFF2-40B4-BE49-F238E27FC236}">
                  <a16:creationId xmlns:a16="http://schemas.microsoft.com/office/drawing/2014/main" id="{056533C9-4E79-4653-A334-6C70FBF39FC2}"/>
                </a:ext>
              </a:extLst>
            </p:cNvPr>
            <p:cNvSpPr>
              <a:spLocks noChangeArrowheads="1"/>
            </p:cNvSpPr>
            <p:nvPr/>
          </p:nvSpPr>
          <p:spPr bwMode="auto">
            <a:xfrm>
              <a:off x="480" y="1824"/>
              <a:ext cx="3120" cy="816"/>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6087" name="Text Box 6">
              <a:extLst>
                <a:ext uri="{FF2B5EF4-FFF2-40B4-BE49-F238E27FC236}">
                  <a16:creationId xmlns:a16="http://schemas.microsoft.com/office/drawing/2014/main" id="{189A5037-7783-4911-ACC6-42238B3E8341}"/>
                </a:ext>
              </a:extLst>
            </p:cNvPr>
            <p:cNvSpPr txBox="1">
              <a:spLocks noChangeArrowheads="1"/>
            </p:cNvSpPr>
            <p:nvPr/>
          </p:nvSpPr>
          <p:spPr bwMode="auto">
            <a:xfrm>
              <a:off x="3024" y="382"/>
              <a:ext cx="1104"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solidFill>
                    <a:srgbClr val="990000"/>
                  </a:solidFill>
                  <a:latin typeface="Times New Roman" panose="02020603050405020304" pitchFamily="18" charset="0"/>
                </a:rPr>
                <a:t>A composite attribute with sub-attributes indicating “yes” or “no” to determine whether it is of each subtype</a:t>
              </a:r>
            </a:p>
          </p:txBody>
        </p:sp>
        <p:sp>
          <p:nvSpPr>
            <p:cNvPr id="46088" name="Rectangle 11">
              <a:extLst>
                <a:ext uri="{FF2B5EF4-FFF2-40B4-BE49-F238E27FC236}">
                  <a16:creationId xmlns:a16="http://schemas.microsoft.com/office/drawing/2014/main" id="{661AFEA6-E960-4BFA-A453-3995C1F935D5}"/>
                </a:ext>
              </a:extLst>
            </p:cNvPr>
            <p:cNvSpPr>
              <a:spLocks noChangeArrowheads="1"/>
            </p:cNvSpPr>
            <p:nvPr/>
          </p:nvSpPr>
          <p:spPr bwMode="auto">
            <a:xfrm>
              <a:off x="1200" y="1392"/>
              <a:ext cx="1680" cy="336"/>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4686007-2947-4960-A9F0-2B13EAB9447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AF890FD-AFE3-4CF4-9E6F-F2D0343F22E5}"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47107" name="Text Box 5">
            <a:extLst>
              <a:ext uri="{FF2B5EF4-FFF2-40B4-BE49-F238E27FC236}">
                <a16:creationId xmlns:a16="http://schemas.microsoft.com/office/drawing/2014/main" id="{1B3CFA56-2866-4820-975C-82DC383AAB15}"/>
              </a:ext>
            </a:extLst>
          </p:cNvPr>
          <p:cNvSpPr txBox="1">
            <a:spLocks noChangeArrowheads="1"/>
          </p:cNvSpPr>
          <p:nvPr/>
        </p:nvSpPr>
        <p:spPr bwMode="auto">
          <a:xfrm>
            <a:off x="2466975" y="127000"/>
            <a:ext cx="735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4-10 Example of supertype/subtype hierarchy </a:t>
            </a:r>
          </a:p>
        </p:txBody>
      </p:sp>
      <p:pic>
        <p:nvPicPr>
          <p:cNvPr id="47108" name="Picture 4">
            <a:extLst>
              <a:ext uri="{FF2B5EF4-FFF2-40B4-BE49-F238E27FC236}">
                <a16:creationId xmlns:a16="http://schemas.microsoft.com/office/drawing/2014/main" id="{DF3E239D-BEBB-4BEC-BB5D-F0936C21F5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1076" y="609600"/>
            <a:ext cx="7426325" cy="562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4A6B39-4A6C-46AC-8AEA-DC5C0AAAE829}"/>
              </a:ext>
            </a:extLst>
          </p:cNvPr>
          <p:cNvSpPr>
            <a:spLocks noGrp="1"/>
          </p:cNvSpPr>
          <p:nvPr>
            <p:ph type="sldNum" sz="quarter" idx="10"/>
          </p:nvPr>
        </p:nvSpPr>
        <p:spPr/>
        <p:txBody>
          <a:bodyPr/>
          <a:lstStyle/>
          <a:p>
            <a:pPr>
              <a:defRPr/>
            </a:pPr>
            <a:fld id="{5F57E967-5455-4BD7-AA23-07D5ECDBF029}" type="slidenum">
              <a:rPr lang="en-US" altLang="en-US" smtClean="0"/>
              <a:pPr>
                <a:defRPr/>
              </a:pPr>
              <a:t>24</a:t>
            </a:fld>
            <a:endParaRPr lang="en-US" altLang="en-US"/>
          </a:p>
        </p:txBody>
      </p:sp>
      <p:sp>
        <p:nvSpPr>
          <p:cNvPr id="49155" name="Rectangle 4">
            <a:extLst>
              <a:ext uri="{FF2B5EF4-FFF2-40B4-BE49-F238E27FC236}">
                <a16:creationId xmlns:a16="http://schemas.microsoft.com/office/drawing/2014/main" id="{DC896A32-E84B-4C47-B8A5-E7344C62E290}"/>
              </a:ext>
            </a:extLst>
          </p:cNvPr>
          <p:cNvSpPr>
            <a:spLocks noChangeArrowheads="1"/>
          </p:cNvSpPr>
          <p:nvPr/>
        </p:nvSpPr>
        <p:spPr bwMode="auto">
          <a:xfrm>
            <a:off x="514350" y="322465"/>
            <a:ext cx="1022985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800" dirty="0">
                <a:latin typeface="Palatino-Roman"/>
              </a:rPr>
              <a:t>Draw an EERD for the following description of a law firm:</a:t>
            </a:r>
          </a:p>
          <a:p>
            <a:pPr>
              <a:spcBef>
                <a:spcPct val="0"/>
              </a:spcBef>
              <a:buClrTx/>
              <a:buSzTx/>
              <a:buFontTx/>
              <a:buNone/>
            </a:pPr>
            <a:endParaRPr lang="en-US" altLang="en-US" sz="2800" dirty="0">
              <a:latin typeface="Palatino-Roman"/>
            </a:endParaRPr>
          </a:p>
          <a:p>
            <a:pPr>
              <a:spcBef>
                <a:spcPct val="0"/>
              </a:spcBef>
              <a:buClrTx/>
              <a:buSzTx/>
              <a:buFontTx/>
              <a:buNone/>
            </a:pPr>
            <a:r>
              <a:rPr lang="en-US" altLang="en-US" sz="2800" dirty="0">
                <a:latin typeface="Palatino-Roman"/>
              </a:rPr>
              <a:t>Each case handled by the firm has a unique case number; a date opened, date closed, and judgment description are also kept on each case. A case is brought by one or more plaintiffs, and the same plaintiff may be involved in many cases. A plaintiff has a requested judgment characteristic. A case is against one or more defendants and the same defendant may be involved in many cases. A plaintiff or defendant may be a person or an organization. Over time, the same person or organization may be a defendant or a plaintiff in cases. In either situation, such legal entities are identified by an entity number, and other attributes are name and net worth.</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519E40-8A47-4B44-8166-BDE1261FF5C2}"/>
              </a:ext>
            </a:extLst>
          </p:cNvPr>
          <p:cNvSpPr>
            <a:spLocks noGrp="1"/>
          </p:cNvSpPr>
          <p:nvPr>
            <p:ph type="sldNum" sz="quarter" idx="10"/>
          </p:nvPr>
        </p:nvSpPr>
        <p:spPr/>
        <p:txBody>
          <a:bodyPr/>
          <a:lstStyle/>
          <a:p>
            <a:pPr>
              <a:defRPr/>
            </a:pPr>
            <a:fld id="{FA0AEC17-E09D-4363-8E07-0DBA7DFEE134}" type="slidenum">
              <a:rPr lang="en-US" altLang="en-US" smtClean="0"/>
              <a:pPr>
                <a:defRPr/>
              </a:pPr>
              <a:t>25</a:t>
            </a:fld>
            <a:endParaRPr lang="en-US" altLang="en-US"/>
          </a:p>
        </p:txBody>
      </p:sp>
      <p:pic>
        <p:nvPicPr>
          <p:cNvPr id="50179" name="Picture 2" descr="IM_03_PE15">
            <a:extLst>
              <a:ext uri="{FF2B5EF4-FFF2-40B4-BE49-F238E27FC236}">
                <a16:creationId xmlns:a16="http://schemas.microsoft.com/office/drawing/2014/main" id="{2535001E-2BCF-4A42-A694-A7F1EA6E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28600"/>
            <a:ext cx="4886325"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F1F3E8-0C21-4D1D-A010-5A4F22F1304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92A2726-1BEE-4596-826D-8B72324EAE70}" type="slidenum">
              <a:rPr lang="en-US" altLang="en-US">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175106" name="Rectangle 2">
            <a:extLst>
              <a:ext uri="{FF2B5EF4-FFF2-40B4-BE49-F238E27FC236}">
                <a16:creationId xmlns:a16="http://schemas.microsoft.com/office/drawing/2014/main" id="{EC0E928F-B196-4835-8849-989C4D20D37D}"/>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Entity Clusters</a:t>
            </a:r>
          </a:p>
        </p:txBody>
      </p:sp>
      <p:sp>
        <p:nvSpPr>
          <p:cNvPr id="175107" name="Rectangle 3">
            <a:extLst>
              <a:ext uri="{FF2B5EF4-FFF2-40B4-BE49-F238E27FC236}">
                <a16:creationId xmlns:a16="http://schemas.microsoft.com/office/drawing/2014/main" id="{5FEC511E-F1E8-4CC8-8A51-22F3CB2CD38F}"/>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EER diagrams are difficult to read when there are too many entities and relationships</a:t>
            </a:r>
          </a:p>
          <a:p>
            <a:pPr eaLnBrk="1" hangingPunct="1">
              <a:defRPr/>
            </a:pPr>
            <a:r>
              <a:rPr lang="en-US" dirty="0">
                <a:solidFill>
                  <a:srgbClr val="000000"/>
                </a:solidFill>
                <a:effectLst>
                  <a:outerShdw blurRad="38100" dist="38100" dir="2700000" algn="tl">
                    <a:srgbClr val="FFFFFF"/>
                  </a:outerShdw>
                </a:effectLst>
              </a:rPr>
              <a:t>Solution: Group entities and relationships into </a:t>
            </a:r>
            <a:r>
              <a:rPr lang="en-US" b="1" i="1" dirty="0">
                <a:solidFill>
                  <a:srgbClr val="000000"/>
                </a:solidFill>
                <a:effectLst>
                  <a:outerShdw blurRad="38100" dist="38100" dir="2700000" algn="tl">
                    <a:srgbClr val="FFFFFF"/>
                  </a:outerShdw>
                </a:effectLst>
              </a:rPr>
              <a:t>entity clusters</a:t>
            </a:r>
          </a:p>
          <a:p>
            <a:pPr eaLnBrk="1" hangingPunct="1">
              <a:defRPr/>
            </a:pPr>
            <a:r>
              <a:rPr lang="en-US" b="1" dirty="0">
                <a:solidFill>
                  <a:srgbClr val="000000"/>
                </a:solidFill>
                <a:effectLst>
                  <a:outerShdw blurRad="38100" dist="38100" dir="2700000" algn="tl">
                    <a:srgbClr val="FFFFFF"/>
                  </a:outerShdw>
                </a:effectLst>
              </a:rPr>
              <a:t>Entity cluster</a:t>
            </a:r>
            <a:r>
              <a:rPr lang="en-US" dirty="0">
                <a:solidFill>
                  <a:srgbClr val="000000"/>
                </a:solidFill>
                <a:effectLst>
                  <a:outerShdw blurRad="38100" dist="38100" dir="2700000" algn="tl">
                    <a:srgbClr val="FFFFFF"/>
                  </a:outerShdw>
                </a:effectLst>
              </a:rPr>
              <a:t>: Set of one or more entity types and associated relationships grouped into a single abstract entity type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48AA534-8243-4CEE-8477-05EE5626427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CC57AF4-833F-4884-BF0E-C75F4F36EE26}" type="slidenum">
              <a:rPr lang="en-US" altLang="en-US">
                <a:solidFill>
                  <a:srgbClr val="000000"/>
                </a:solidFill>
                <a:latin typeface="Arial" panose="020B0604020202020204" pitchFamily="34" charset="0"/>
              </a:rPr>
              <a:pPr eaLnBrk="1" hangingPunct="1">
                <a:defRPr/>
              </a:pPr>
              <a:t>27</a:t>
            </a:fld>
            <a:endParaRPr lang="en-US" altLang="en-US">
              <a:solidFill>
                <a:srgbClr val="000000"/>
              </a:solidFill>
              <a:latin typeface="Arial" panose="020B0604020202020204" pitchFamily="34" charset="0"/>
            </a:endParaRPr>
          </a:p>
        </p:txBody>
      </p:sp>
      <p:sp>
        <p:nvSpPr>
          <p:cNvPr id="54275" name="Text Box 4">
            <a:extLst>
              <a:ext uri="{FF2B5EF4-FFF2-40B4-BE49-F238E27FC236}">
                <a16:creationId xmlns:a16="http://schemas.microsoft.com/office/drawing/2014/main" id="{67F9E85A-11D9-47B8-B5DF-95917C6B3AEF}"/>
              </a:ext>
            </a:extLst>
          </p:cNvPr>
          <p:cNvSpPr txBox="1">
            <a:spLocks noChangeArrowheads="1"/>
          </p:cNvSpPr>
          <p:nvPr/>
        </p:nvSpPr>
        <p:spPr bwMode="auto">
          <a:xfrm>
            <a:off x="1828800" y="457200"/>
            <a:ext cx="2286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Figure 3-13a   </a:t>
            </a:r>
            <a:r>
              <a:rPr lang="en-US" altLang="en-US" sz="2000" dirty="0">
                <a:solidFill>
                  <a:srgbClr val="000000"/>
                </a:solidFill>
                <a:latin typeface="Arial" panose="020B0604020202020204" pitchFamily="34" charset="0"/>
              </a:rPr>
              <a:t>Possible entity clusters for Pine Valley Furniture in Microsoft Visio</a:t>
            </a:r>
          </a:p>
        </p:txBody>
      </p:sp>
      <p:sp>
        <p:nvSpPr>
          <p:cNvPr id="54276" name="Text Box 5">
            <a:extLst>
              <a:ext uri="{FF2B5EF4-FFF2-40B4-BE49-F238E27FC236}">
                <a16:creationId xmlns:a16="http://schemas.microsoft.com/office/drawing/2014/main" id="{699FD995-7EFC-48E9-8099-26679C15D166}"/>
              </a:ext>
            </a:extLst>
          </p:cNvPr>
          <p:cNvSpPr txBox="1">
            <a:spLocks noChangeArrowheads="1"/>
          </p:cNvSpPr>
          <p:nvPr/>
        </p:nvSpPr>
        <p:spPr bwMode="auto">
          <a:xfrm>
            <a:off x="1905000" y="2743200"/>
            <a:ext cx="1828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solidFill>
                  <a:srgbClr val="990000"/>
                </a:solidFill>
                <a:latin typeface="Times New Roman" panose="02020603050405020304" pitchFamily="18" charset="0"/>
              </a:rPr>
              <a:t>Related groups of entities could become clusters</a:t>
            </a:r>
          </a:p>
        </p:txBody>
      </p:sp>
      <p:pic>
        <p:nvPicPr>
          <p:cNvPr id="54277" name="Picture 5">
            <a:extLst>
              <a:ext uri="{FF2B5EF4-FFF2-40B4-BE49-F238E27FC236}">
                <a16:creationId xmlns:a16="http://schemas.microsoft.com/office/drawing/2014/main" id="{4576E665-6294-4501-BABC-BAC8D9BD5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1514" y="152400"/>
            <a:ext cx="5230045" cy="662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a:extLst>
              <a:ext uri="{FF2B5EF4-FFF2-40B4-BE49-F238E27FC236}">
                <a16:creationId xmlns:a16="http://schemas.microsoft.com/office/drawing/2014/main" id="{AC822FFB-B014-4541-8380-E8AFDFBF0A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6064" y="904876"/>
            <a:ext cx="6434137"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FF58E9FF-49E4-49BA-AB58-E1271749830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67C683C-5BE1-4195-B1B2-CF4414212550}" type="slidenum">
              <a:rPr lang="en-US" altLang="en-US">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56324" name="Text Box 3">
            <a:extLst>
              <a:ext uri="{FF2B5EF4-FFF2-40B4-BE49-F238E27FC236}">
                <a16:creationId xmlns:a16="http://schemas.microsoft.com/office/drawing/2014/main" id="{9B6A72E4-B64C-497D-9118-93E746F21DD7}"/>
              </a:ext>
            </a:extLst>
          </p:cNvPr>
          <p:cNvSpPr txBox="1">
            <a:spLocks noChangeArrowheads="1"/>
          </p:cNvSpPr>
          <p:nvPr/>
        </p:nvSpPr>
        <p:spPr bwMode="auto">
          <a:xfrm>
            <a:off x="2444750" y="381000"/>
            <a:ext cx="677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3-13b EER diagram of PVF entity clusters</a:t>
            </a:r>
          </a:p>
        </p:txBody>
      </p:sp>
      <p:sp>
        <p:nvSpPr>
          <p:cNvPr id="56325" name="Text Box 4">
            <a:extLst>
              <a:ext uri="{FF2B5EF4-FFF2-40B4-BE49-F238E27FC236}">
                <a16:creationId xmlns:a16="http://schemas.microsoft.com/office/drawing/2014/main" id="{F28B74A3-7A55-444E-B0B7-A5EA13961073}"/>
              </a:ext>
            </a:extLst>
          </p:cNvPr>
          <p:cNvSpPr txBox="1">
            <a:spLocks noChangeArrowheads="1"/>
          </p:cNvSpPr>
          <p:nvPr/>
        </p:nvSpPr>
        <p:spPr bwMode="auto">
          <a:xfrm>
            <a:off x="2895600" y="4495801"/>
            <a:ext cx="2190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More readable, isn’t 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EA7B4B6-75EF-40A2-B951-2595CEB9D33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9FCB121-880C-4ED6-9AE7-ECBF1A41DA4E}" type="slidenum">
              <a:rPr lang="en-US" altLang="en-US">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58371" name="Text Box 3">
            <a:extLst>
              <a:ext uri="{FF2B5EF4-FFF2-40B4-BE49-F238E27FC236}">
                <a16:creationId xmlns:a16="http://schemas.microsoft.com/office/drawing/2014/main" id="{3175C469-E685-4595-9FE2-19977B33B41F}"/>
              </a:ext>
            </a:extLst>
          </p:cNvPr>
          <p:cNvSpPr txBox="1">
            <a:spLocks noChangeArrowheads="1"/>
          </p:cNvSpPr>
          <p:nvPr/>
        </p:nvSpPr>
        <p:spPr bwMode="auto">
          <a:xfrm>
            <a:off x="2444750" y="381000"/>
            <a:ext cx="555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3-14 Manufacturing entity cluster</a:t>
            </a:r>
          </a:p>
        </p:txBody>
      </p:sp>
      <p:sp>
        <p:nvSpPr>
          <p:cNvPr id="58372" name="Text Box 4">
            <a:extLst>
              <a:ext uri="{FF2B5EF4-FFF2-40B4-BE49-F238E27FC236}">
                <a16:creationId xmlns:a16="http://schemas.microsoft.com/office/drawing/2014/main" id="{036C82F0-3EB8-4862-849F-80EF07FFA545}"/>
              </a:ext>
            </a:extLst>
          </p:cNvPr>
          <p:cNvSpPr txBox="1">
            <a:spLocks noChangeArrowheads="1"/>
          </p:cNvSpPr>
          <p:nvPr/>
        </p:nvSpPr>
        <p:spPr bwMode="auto">
          <a:xfrm>
            <a:off x="4038600" y="5410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Detail for a single cluster</a:t>
            </a:r>
          </a:p>
        </p:txBody>
      </p:sp>
      <p:pic>
        <p:nvPicPr>
          <p:cNvPr id="58373" name="Picture 5">
            <a:extLst>
              <a:ext uri="{FF2B5EF4-FFF2-40B4-BE49-F238E27FC236}">
                <a16:creationId xmlns:a16="http://schemas.microsoft.com/office/drawing/2014/main" id="{F00E4790-3ACC-4FCC-9729-95238071C9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1"/>
            <a:ext cx="76962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3471F3-B563-4CFE-B584-B32CF9DFCF2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308B31B-380D-4DCE-81A1-CEC5A9AF36E9}"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153602" name="Rectangle 2">
            <a:extLst>
              <a:ext uri="{FF2B5EF4-FFF2-40B4-BE49-F238E27FC236}">
                <a16:creationId xmlns:a16="http://schemas.microsoft.com/office/drawing/2014/main" id="{26927B28-CF25-42B3-B01D-5AFD9215CB6E}"/>
              </a:ext>
            </a:extLst>
          </p:cNvPr>
          <p:cNvSpPr>
            <a:spLocks noGrp="1" noChangeArrowheads="1"/>
          </p:cNvSpPr>
          <p:nvPr>
            <p:ph type="title"/>
          </p:nvPr>
        </p:nvSpPr>
        <p:spPr>
          <a:xfrm>
            <a:off x="838200" y="228600"/>
            <a:ext cx="9144000" cy="1143000"/>
          </a:xfrm>
        </p:spPr>
        <p:txBody>
          <a:bodyPr/>
          <a:lstStyle/>
          <a:p>
            <a:pPr eaLnBrk="1" hangingPunct="1">
              <a:defRPr/>
            </a:pPr>
            <a:r>
              <a:rPr lang="en-US" dirty="0">
                <a:solidFill>
                  <a:srgbClr val="000000"/>
                </a:solidFill>
                <a:effectLst>
                  <a:outerShdw blurRad="38100" dist="38100" dir="2700000" algn="tl">
                    <a:srgbClr val="FFFFFF"/>
                  </a:outerShdw>
                </a:effectLst>
              </a:rPr>
              <a:t>Supertypes and Subtypes</a:t>
            </a:r>
          </a:p>
        </p:txBody>
      </p:sp>
      <p:sp>
        <p:nvSpPr>
          <p:cNvPr id="153603" name="Rectangle 3">
            <a:extLst>
              <a:ext uri="{FF2B5EF4-FFF2-40B4-BE49-F238E27FC236}">
                <a16:creationId xmlns:a16="http://schemas.microsoft.com/office/drawing/2014/main" id="{634A7CEC-CB29-4EE8-9E5C-9DCA81ED08EF}"/>
              </a:ext>
            </a:extLst>
          </p:cNvPr>
          <p:cNvSpPr>
            <a:spLocks noGrp="1" noChangeArrowheads="1"/>
          </p:cNvSpPr>
          <p:nvPr>
            <p:ph type="body" idx="1"/>
          </p:nvPr>
        </p:nvSpPr>
        <p:spPr>
          <a:xfrm>
            <a:off x="1219200" y="1676400"/>
            <a:ext cx="8763000" cy="4114800"/>
          </a:xfrm>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Subtype: </a:t>
            </a:r>
            <a:r>
              <a:rPr lang="en-US" sz="2400" dirty="0">
                <a:solidFill>
                  <a:srgbClr val="000000"/>
                </a:solidFill>
                <a:effectLst>
                  <a:outerShdw blurRad="38100" dist="38100" dir="2700000" algn="tl">
                    <a:srgbClr val="FFFFFF"/>
                  </a:outerShdw>
                </a:effectLst>
              </a:rPr>
              <a:t>A </a:t>
            </a:r>
            <a:r>
              <a:rPr lang="en-US" sz="2400" i="1" dirty="0">
                <a:solidFill>
                  <a:srgbClr val="000000"/>
                </a:solidFill>
                <a:effectLst>
                  <a:outerShdw blurRad="38100" dist="38100" dir="2700000" algn="tl">
                    <a:srgbClr val="FFFFFF"/>
                  </a:outerShdw>
                </a:effectLst>
              </a:rPr>
              <a:t>subgrouping</a:t>
            </a:r>
            <a:r>
              <a:rPr lang="en-US" sz="2400" dirty="0">
                <a:solidFill>
                  <a:srgbClr val="000000"/>
                </a:solidFill>
                <a:effectLst>
                  <a:outerShdw blurRad="38100" dist="38100" dir="2700000" algn="tl">
                    <a:srgbClr val="FFFFFF"/>
                  </a:outerShdw>
                </a:effectLst>
              </a:rPr>
              <a:t> of the entities in an entity type that has attributes distinct from those in other subgroupings</a:t>
            </a:r>
          </a:p>
          <a:p>
            <a:pPr eaLnBrk="1" hangingPunct="1">
              <a:lnSpc>
                <a:spcPct val="90000"/>
              </a:lnSpc>
              <a:defRPr/>
            </a:pPr>
            <a:r>
              <a:rPr lang="en-US" dirty="0">
                <a:solidFill>
                  <a:srgbClr val="000000"/>
                </a:solidFill>
                <a:effectLst>
                  <a:outerShdw blurRad="38100" dist="38100" dir="2700000" algn="tl">
                    <a:srgbClr val="FFFFFF"/>
                  </a:outerShdw>
                </a:effectLst>
              </a:rPr>
              <a:t>Supertype: </a:t>
            </a:r>
            <a:r>
              <a:rPr lang="en-US" sz="2400" dirty="0">
                <a:solidFill>
                  <a:srgbClr val="000000"/>
                </a:solidFill>
                <a:effectLst>
                  <a:outerShdw blurRad="38100" dist="38100" dir="2700000" algn="tl">
                    <a:srgbClr val="FFFFFF"/>
                  </a:outerShdw>
                </a:effectLst>
              </a:rPr>
              <a:t>A </a:t>
            </a:r>
            <a:r>
              <a:rPr lang="en-US" sz="2400" u="sng" dirty="0">
                <a:solidFill>
                  <a:srgbClr val="000000"/>
                </a:solidFill>
                <a:effectLst>
                  <a:outerShdw blurRad="38100" dist="38100" dir="2700000" algn="tl">
                    <a:srgbClr val="FFFFFF"/>
                  </a:outerShdw>
                </a:effectLst>
              </a:rPr>
              <a:t>generic entity </a:t>
            </a:r>
            <a:r>
              <a:rPr lang="en-US" sz="2400" dirty="0">
                <a:solidFill>
                  <a:srgbClr val="000000"/>
                </a:solidFill>
                <a:effectLst>
                  <a:outerShdw blurRad="38100" dist="38100" dir="2700000" algn="tl">
                    <a:srgbClr val="FFFFFF"/>
                  </a:outerShdw>
                </a:effectLst>
              </a:rPr>
              <a:t>type that has a relationship with one or more subtypes</a:t>
            </a:r>
          </a:p>
          <a:p>
            <a:pPr eaLnBrk="1" hangingPunct="1">
              <a:lnSpc>
                <a:spcPct val="90000"/>
              </a:lnSpc>
              <a:defRPr/>
            </a:pPr>
            <a:r>
              <a:rPr lang="en-US" dirty="0">
                <a:solidFill>
                  <a:srgbClr val="000000"/>
                </a:solidFill>
                <a:effectLst>
                  <a:outerShdw blurRad="38100" dist="38100" dir="2700000" algn="tl">
                    <a:srgbClr val="FFFFFF"/>
                  </a:outerShdw>
                </a:effectLst>
              </a:rPr>
              <a:t>Attribute Inheritance:</a:t>
            </a:r>
          </a:p>
          <a:p>
            <a:pPr lvl="1" eaLnBrk="1" hangingPunct="1">
              <a:lnSpc>
                <a:spcPct val="90000"/>
              </a:lnSpc>
              <a:defRPr/>
            </a:pPr>
            <a:r>
              <a:rPr lang="en-US" dirty="0">
                <a:solidFill>
                  <a:srgbClr val="000000"/>
                </a:solidFill>
                <a:effectLst>
                  <a:outerShdw blurRad="38100" dist="38100" dir="2700000" algn="tl">
                    <a:srgbClr val="FFFFFF"/>
                  </a:outerShdw>
                </a:effectLst>
              </a:rPr>
              <a:t>Subtype entities inherit values of all attributes of the supertype</a:t>
            </a:r>
          </a:p>
          <a:p>
            <a:pPr lvl="1" eaLnBrk="1" hangingPunct="1">
              <a:lnSpc>
                <a:spcPct val="90000"/>
              </a:lnSpc>
              <a:defRPr/>
            </a:pPr>
            <a:r>
              <a:rPr lang="en-US" dirty="0">
                <a:solidFill>
                  <a:srgbClr val="000000"/>
                </a:solidFill>
                <a:effectLst>
                  <a:outerShdw blurRad="38100" dist="38100" dir="2700000" algn="tl">
                    <a:srgbClr val="FFFFFF"/>
                  </a:outerShdw>
                </a:effectLst>
              </a:rPr>
              <a:t>An instance of a subtype is also an instance of the supertype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03">
                                            <p:txEl>
                                              <p:pRg st="3" end="3"/>
                                            </p:txEl>
                                          </p:spTgt>
                                        </p:tgtEl>
                                        <p:attrNameLst>
                                          <p:attrName>style.visibility</p:attrName>
                                        </p:attrNameLst>
                                      </p:cBhvr>
                                      <p:to>
                                        <p:strVal val="visible"/>
                                      </p:to>
                                    </p:set>
                                    <p:anim calcmode="lin" valueType="num">
                                      <p:cBhvr additive="base">
                                        <p:cTn id="23"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0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03">
                                            <p:txEl>
                                              <p:pRg st="4" end="4"/>
                                            </p:txEl>
                                          </p:spTgt>
                                        </p:tgtEl>
                                        <p:attrNameLst>
                                          <p:attrName>style.visibility</p:attrName>
                                        </p:attrNameLst>
                                      </p:cBhvr>
                                      <p:to>
                                        <p:strVal val="visible"/>
                                      </p:to>
                                    </p:set>
                                    <p:anim calcmode="lin" valueType="num">
                                      <p:cBhvr additive="base">
                                        <p:cTn id="27" dur="5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0EB25A-5EF0-41BD-8394-6B1A68C993B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36DC19B-5EBC-4906-9E2F-038D24844F3B}" type="slidenum">
              <a:rPr lang="en-US" altLang="en-US">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175106" name="Rectangle 2">
            <a:extLst>
              <a:ext uri="{FF2B5EF4-FFF2-40B4-BE49-F238E27FC236}">
                <a16:creationId xmlns:a16="http://schemas.microsoft.com/office/drawing/2014/main" id="{0876D89C-B1BF-4F34-8BBD-C165B288DF36}"/>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Packaged Data Models</a:t>
            </a:r>
          </a:p>
        </p:txBody>
      </p:sp>
      <p:sp>
        <p:nvSpPr>
          <p:cNvPr id="175107" name="Rectangle 3">
            <a:extLst>
              <a:ext uri="{FF2B5EF4-FFF2-40B4-BE49-F238E27FC236}">
                <a16:creationId xmlns:a16="http://schemas.microsoft.com/office/drawing/2014/main" id="{4534681A-A506-48D1-B419-1A02B4DADD36}"/>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Predefined data models</a:t>
            </a:r>
          </a:p>
          <a:p>
            <a:pPr eaLnBrk="1" hangingPunct="1">
              <a:defRPr/>
            </a:pPr>
            <a:r>
              <a:rPr lang="en-US" dirty="0">
                <a:solidFill>
                  <a:srgbClr val="000000"/>
                </a:solidFill>
                <a:effectLst>
                  <a:outerShdw blurRad="38100" dist="38100" dir="2700000" algn="tl">
                    <a:srgbClr val="FFFFFF"/>
                  </a:outerShdw>
                </a:effectLst>
              </a:rPr>
              <a:t>Could be universal or industry-specific</a:t>
            </a:r>
          </a:p>
          <a:p>
            <a:pPr eaLnBrk="1" hangingPunct="1">
              <a:defRPr/>
            </a:pPr>
            <a:r>
              <a:rPr lang="en-US" dirty="0">
                <a:solidFill>
                  <a:srgbClr val="000000"/>
                </a:solidFill>
                <a:effectLst>
                  <a:outerShdw blurRad="38100" dist="38100" dir="2700000" algn="tl">
                    <a:srgbClr val="FFFFFF"/>
                  </a:outerShdw>
                </a:effectLst>
              </a:rPr>
              <a:t>Universal data model = a generic or template data model that can be reused as a starting point for a data modeling project (also called a “pattern”)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2A2FB-6726-4F58-979A-52CA7058684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6C358A8-79E3-4AD7-83A7-40017665C7B2}" type="slidenum">
              <a:rPr lang="en-US" altLang="en-US">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175106" name="Rectangle 2">
            <a:extLst>
              <a:ext uri="{FF2B5EF4-FFF2-40B4-BE49-F238E27FC236}">
                <a16:creationId xmlns:a16="http://schemas.microsoft.com/office/drawing/2014/main" id="{723C799C-7D54-4ACA-B4BA-F46834696796}"/>
              </a:ext>
            </a:extLst>
          </p:cNvPr>
          <p:cNvSpPr>
            <a:spLocks noGrp="1" noChangeArrowheads="1"/>
          </p:cNvSpPr>
          <p:nvPr>
            <p:ph type="title"/>
          </p:nvPr>
        </p:nvSpPr>
        <p:spPr>
          <a:xfrm>
            <a:off x="1828800" y="152400"/>
            <a:ext cx="8686800" cy="1371600"/>
          </a:xfrm>
        </p:spPr>
        <p:txBody>
          <a:bodyPr/>
          <a:lstStyle/>
          <a:p>
            <a:pPr eaLnBrk="1" hangingPunct="1">
              <a:defRPr/>
            </a:pPr>
            <a:r>
              <a:rPr lang="en-US" sz="4000" dirty="0">
                <a:solidFill>
                  <a:srgbClr val="000000"/>
                </a:solidFill>
                <a:effectLst>
                  <a:outerShdw blurRad="38100" dist="38100" dir="2700000" algn="tl">
                    <a:srgbClr val="FFFFFF"/>
                  </a:outerShdw>
                </a:effectLst>
              </a:rPr>
              <a:t>Advantages of Packaged Data Models</a:t>
            </a:r>
          </a:p>
        </p:txBody>
      </p:sp>
      <p:sp>
        <p:nvSpPr>
          <p:cNvPr id="175107" name="Rectangle 3">
            <a:extLst>
              <a:ext uri="{FF2B5EF4-FFF2-40B4-BE49-F238E27FC236}">
                <a16:creationId xmlns:a16="http://schemas.microsoft.com/office/drawing/2014/main" id="{F1CDD020-D271-4E1C-817F-2E0B373DDA50}"/>
              </a:ext>
            </a:extLst>
          </p:cNvPr>
          <p:cNvSpPr>
            <a:spLocks noGrp="1" noChangeArrowheads="1"/>
          </p:cNvSpPr>
          <p:nvPr>
            <p:ph type="body" idx="1"/>
          </p:nvPr>
        </p:nvSpPr>
        <p:spPr>
          <a:xfrm>
            <a:off x="1257300" y="1447799"/>
            <a:ext cx="8953500" cy="4524375"/>
          </a:xfrm>
        </p:spPr>
        <p:txBody>
          <a:bodyPr>
            <a:normAutofit lnSpcReduction="10000"/>
          </a:bodyPr>
          <a:lstStyle/>
          <a:p>
            <a:pPr eaLnBrk="1" hangingPunct="1">
              <a:defRPr/>
            </a:pPr>
            <a:r>
              <a:rPr lang="en-US" sz="2400" dirty="0">
                <a:solidFill>
                  <a:srgbClr val="000000"/>
                </a:solidFill>
                <a:effectLst>
                  <a:outerShdw blurRad="38100" dist="38100" dir="2700000" algn="tl">
                    <a:srgbClr val="FFFFFF"/>
                  </a:outerShdw>
                </a:effectLst>
              </a:rPr>
              <a:t>Use proven model components</a:t>
            </a:r>
          </a:p>
          <a:p>
            <a:pPr eaLnBrk="1" hangingPunct="1">
              <a:defRPr/>
            </a:pPr>
            <a:r>
              <a:rPr lang="en-US" sz="2400" dirty="0">
                <a:solidFill>
                  <a:srgbClr val="000000"/>
                </a:solidFill>
                <a:effectLst>
                  <a:outerShdw blurRad="38100" dist="38100" dir="2700000" algn="tl">
                    <a:srgbClr val="FFFFFF"/>
                  </a:outerShdw>
                </a:effectLst>
              </a:rPr>
              <a:t>Save time and cost</a:t>
            </a:r>
          </a:p>
          <a:p>
            <a:pPr eaLnBrk="1" hangingPunct="1">
              <a:defRPr/>
            </a:pPr>
            <a:r>
              <a:rPr lang="en-US" sz="2400" dirty="0">
                <a:solidFill>
                  <a:srgbClr val="000000"/>
                </a:solidFill>
                <a:effectLst>
                  <a:outerShdw blurRad="38100" dist="38100" dir="2700000" algn="tl">
                    <a:srgbClr val="FFFFFF"/>
                  </a:outerShdw>
                </a:effectLst>
              </a:rPr>
              <a:t>Less likelihood of data model errors</a:t>
            </a:r>
          </a:p>
          <a:p>
            <a:pPr eaLnBrk="1" hangingPunct="1">
              <a:defRPr/>
            </a:pPr>
            <a:r>
              <a:rPr lang="en-US" sz="2400" dirty="0">
                <a:solidFill>
                  <a:srgbClr val="000000"/>
                </a:solidFill>
                <a:effectLst>
                  <a:outerShdw blurRad="38100" dist="38100" dir="2700000" algn="tl">
                    <a:srgbClr val="FFFFFF"/>
                  </a:outerShdw>
                </a:effectLst>
              </a:rPr>
              <a:t>Easier to evolve and modify over time</a:t>
            </a:r>
          </a:p>
          <a:p>
            <a:pPr eaLnBrk="1" hangingPunct="1">
              <a:defRPr/>
            </a:pPr>
            <a:r>
              <a:rPr lang="en-US" sz="2400" dirty="0">
                <a:solidFill>
                  <a:srgbClr val="000000"/>
                </a:solidFill>
                <a:effectLst>
                  <a:outerShdw blurRad="38100" dist="38100" dir="2700000" algn="tl">
                    <a:srgbClr val="FFFFFF"/>
                  </a:outerShdw>
                </a:effectLst>
              </a:rPr>
              <a:t>Aid in requirements determination</a:t>
            </a:r>
          </a:p>
          <a:p>
            <a:pPr eaLnBrk="1" hangingPunct="1">
              <a:defRPr/>
            </a:pPr>
            <a:r>
              <a:rPr lang="en-US" sz="2400" dirty="0">
                <a:solidFill>
                  <a:srgbClr val="000000"/>
                </a:solidFill>
                <a:effectLst>
                  <a:outerShdw blurRad="38100" dist="38100" dir="2700000" algn="tl">
                    <a:srgbClr val="FFFFFF"/>
                  </a:outerShdw>
                </a:effectLst>
              </a:rPr>
              <a:t>Easier to read</a:t>
            </a:r>
          </a:p>
          <a:p>
            <a:pPr eaLnBrk="1" hangingPunct="1">
              <a:defRPr/>
            </a:pPr>
            <a:r>
              <a:rPr lang="en-US" sz="2400" dirty="0">
                <a:solidFill>
                  <a:srgbClr val="000000"/>
                </a:solidFill>
                <a:effectLst>
                  <a:outerShdw blurRad="38100" dist="38100" dir="2700000" algn="tl">
                    <a:srgbClr val="FFFFFF"/>
                  </a:outerShdw>
                </a:effectLst>
              </a:rPr>
              <a:t>Supertype/subtype hierarchies promote reuse</a:t>
            </a:r>
          </a:p>
          <a:p>
            <a:pPr eaLnBrk="1" hangingPunct="1">
              <a:defRPr/>
            </a:pPr>
            <a:r>
              <a:rPr lang="en-US" sz="2400" dirty="0">
                <a:solidFill>
                  <a:srgbClr val="000000"/>
                </a:solidFill>
                <a:effectLst>
                  <a:outerShdw blurRad="38100" dist="38100" dir="2700000" algn="tl">
                    <a:srgbClr val="FFFFFF"/>
                  </a:outerShdw>
                </a:effectLst>
              </a:rPr>
              <a:t>Many-to-many relationships enhance model flexibility</a:t>
            </a:r>
          </a:p>
          <a:p>
            <a:pPr eaLnBrk="1" hangingPunct="1">
              <a:defRPr/>
            </a:pPr>
            <a:r>
              <a:rPr lang="en-US" sz="2400" dirty="0">
                <a:solidFill>
                  <a:srgbClr val="000000"/>
                </a:solidFill>
                <a:effectLst>
                  <a:outerShdw blurRad="38100" dist="38100" dir="2700000" algn="tl">
                    <a:srgbClr val="FFFFFF"/>
                  </a:outerShdw>
                </a:effectLst>
              </a:rPr>
              <a:t>Vendor-supplied data model fosters integration with vendor’s applications</a:t>
            </a:r>
          </a:p>
          <a:p>
            <a:pPr eaLnBrk="1" hangingPunct="1">
              <a:defRPr/>
            </a:pPr>
            <a:r>
              <a:rPr lang="en-US" sz="2400" dirty="0">
                <a:solidFill>
                  <a:srgbClr val="000000"/>
                </a:solidFill>
                <a:effectLst>
                  <a:outerShdw blurRad="38100" dist="38100" dir="2700000" algn="tl">
                    <a:srgbClr val="FFFFFF"/>
                  </a:outerShdw>
                </a:effectLst>
              </a:rPr>
              <a:t>Universal models support inter-organizational systems</a:t>
            </a:r>
          </a:p>
          <a:p>
            <a:pPr eaLnBrk="1" hangingPunct="1">
              <a:defRPr/>
            </a:pPr>
            <a:endParaRPr lang="en-US" sz="24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5107">
                                            <p:txEl>
                                              <p:pRg st="1" end="1"/>
                                            </p:txEl>
                                          </p:spTgt>
                                        </p:tgtEl>
                                        <p:attrNameLst>
                                          <p:attrName>style.visibility</p:attrName>
                                        </p:attrNameLst>
                                      </p:cBhvr>
                                      <p:to>
                                        <p:strVal val="visible"/>
                                      </p:to>
                                    </p:set>
                                    <p:anim calcmode="lin" valueType="num">
                                      <p:cBhvr additive="base">
                                        <p:cTn id="13" dur="5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5107">
                                            <p:txEl>
                                              <p:pRg st="2" end="2"/>
                                            </p:txEl>
                                          </p:spTgt>
                                        </p:tgtEl>
                                        <p:attrNameLst>
                                          <p:attrName>style.visibility</p:attrName>
                                        </p:attrNameLst>
                                      </p:cBhvr>
                                      <p:to>
                                        <p:strVal val="visible"/>
                                      </p:to>
                                    </p:set>
                                    <p:anim calcmode="lin" valueType="num">
                                      <p:cBhvr additive="base">
                                        <p:cTn id="19"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5107">
                                            <p:txEl>
                                              <p:pRg st="3" end="3"/>
                                            </p:txEl>
                                          </p:spTgt>
                                        </p:tgtEl>
                                        <p:attrNameLst>
                                          <p:attrName>style.visibility</p:attrName>
                                        </p:attrNameLst>
                                      </p:cBhvr>
                                      <p:to>
                                        <p:strVal val="visible"/>
                                      </p:to>
                                    </p:set>
                                    <p:anim calcmode="lin" valueType="num">
                                      <p:cBhvr additive="base">
                                        <p:cTn id="25" dur="5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5107">
                                            <p:txEl>
                                              <p:pRg st="4" end="4"/>
                                            </p:txEl>
                                          </p:spTgt>
                                        </p:tgtEl>
                                        <p:attrNameLst>
                                          <p:attrName>style.visibility</p:attrName>
                                        </p:attrNameLst>
                                      </p:cBhvr>
                                      <p:to>
                                        <p:strVal val="visible"/>
                                      </p:to>
                                    </p:set>
                                    <p:anim calcmode="lin" valueType="num">
                                      <p:cBhvr additive="base">
                                        <p:cTn id="31" dur="5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5107">
                                            <p:txEl>
                                              <p:pRg st="5" end="5"/>
                                            </p:txEl>
                                          </p:spTgt>
                                        </p:tgtEl>
                                        <p:attrNameLst>
                                          <p:attrName>style.visibility</p:attrName>
                                        </p:attrNameLst>
                                      </p:cBhvr>
                                      <p:to>
                                        <p:strVal val="visible"/>
                                      </p:to>
                                    </p:set>
                                    <p:anim calcmode="lin" valueType="num">
                                      <p:cBhvr additive="base">
                                        <p:cTn id="37" dur="500" fill="hold"/>
                                        <p:tgtEl>
                                          <p:spTgt spid="1751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5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5107">
                                            <p:txEl>
                                              <p:pRg st="6" end="6"/>
                                            </p:txEl>
                                          </p:spTgt>
                                        </p:tgtEl>
                                        <p:attrNameLst>
                                          <p:attrName>style.visibility</p:attrName>
                                        </p:attrNameLst>
                                      </p:cBhvr>
                                      <p:to>
                                        <p:strVal val="visible"/>
                                      </p:to>
                                    </p:set>
                                    <p:anim calcmode="lin" valueType="num">
                                      <p:cBhvr additive="base">
                                        <p:cTn id="43" dur="500" fill="hold"/>
                                        <p:tgtEl>
                                          <p:spTgt spid="1751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5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5107">
                                            <p:txEl>
                                              <p:pRg st="7" end="7"/>
                                            </p:txEl>
                                          </p:spTgt>
                                        </p:tgtEl>
                                        <p:attrNameLst>
                                          <p:attrName>style.visibility</p:attrName>
                                        </p:attrNameLst>
                                      </p:cBhvr>
                                      <p:to>
                                        <p:strVal val="visible"/>
                                      </p:to>
                                    </p:set>
                                    <p:anim calcmode="lin" valueType="num">
                                      <p:cBhvr additive="base">
                                        <p:cTn id="49" dur="500" fill="hold"/>
                                        <p:tgtEl>
                                          <p:spTgt spid="1751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5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5107">
                                            <p:txEl>
                                              <p:pRg st="8" end="8"/>
                                            </p:txEl>
                                          </p:spTgt>
                                        </p:tgtEl>
                                        <p:attrNameLst>
                                          <p:attrName>style.visibility</p:attrName>
                                        </p:attrNameLst>
                                      </p:cBhvr>
                                      <p:to>
                                        <p:strVal val="visible"/>
                                      </p:to>
                                    </p:set>
                                    <p:anim calcmode="lin" valueType="num">
                                      <p:cBhvr additive="base">
                                        <p:cTn id="55" dur="500" fill="hold"/>
                                        <p:tgtEl>
                                          <p:spTgt spid="17510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51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5107">
                                            <p:txEl>
                                              <p:pRg st="9" end="9"/>
                                            </p:txEl>
                                          </p:spTgt>
                                        </p:tgtEl>
                                        <p:attrNameLst>
                                          <p:attrName>style.visibility</p:attrName>
                                        </p:attrNameLst>
                                      </p:cBhvr>
                                      <p:to>
                                        <p:strVal val="visible"/>
                                      </p:to>
                                    </p:set>
                                    <p:anim calcmode="lin" valueType="num">
                                      <p:cBhvr additive="base">
                                        <p:cTn id="61" dur="500" fill="hold"/>
                                        <p:tgtEl>
                                          <p:spTgt spid="17510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51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CB58BF5E-2CF4-4852-A54D-2776ECE744D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A4095BE-AB1B-470D-9CC0-0A89B33B714C}" type="slidenum">
              <a:rPr lang="en-US" altLang="en-US">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64515" name="Text Box 4">
            <a:extLst>
              <a:ext uri="{FF2B5EF4-FFF2-40B4-BE49-F238E27FC236}">
                <a16:creationId xmlns:a16="http://schemas.microsoft.com/office/drawing/2014/main" id="{E38CB9BA-6CFC-4ADF-92F6-33F9C3A735BA}"/>
              </a:ext>
            </a:extLst>
          </p:cNvPr>
          <p:cNvSpPr txBox="1">
            <a:spLocks noChangeArrowheads="1"/>
          </p:cNvSpPr>
          <p:nvPr/>
        </p:nvSpPr>
        <p:spPr bwMode="auto">
          <a:xfrm>
            <a:off x="8458200" y="2133601"/>
            <a:ext cx="253036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990000"/>
                </a:solidFill>
                <a:latin typeface="Times New Roman" panose="02020603050405020304" pitchFamily="18" charset="0"/>
              </a:rPr>
              <a:t>Packaged data models are generic models that can be customized for a particular organization’s business rules</a:t>
            </a:r>
          </a:p>
        </p:txBody>
      </p:sp>
      <p:sp>
        <p:nvSpPr>
          <p:cNvPr id="64516" name="Text Box 3">
            <a:extLst>
              <a:ext uri="{FF2B5EF4-FFF2-40B4-BE49-F238E27FC236}">
                <a16:creationId xmlns:a16="http://schemas.microsoft.com/office/drawing/2014/main" id="{50139913-55A0-4D3E-B50E-A26153C622FD}"/>
              </a:ext>
            </a:extLst>
          </p:cNvPr>
          <p:cNvSpPr txBox="1">
            <a:spLocks noChangeArrowheads="1"/>
          </p:cNvSpPr>
          <p:nvPr/>
        </p:nvSpPr>
        <p:spPr bwMode="auto">
          <a:xfrm>
            <a:off x="2216150" y="76201"/>
            <a:ext cx="776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3-15 PARTY, PARTY ROLE, and ROLE TYPE in a universal data model</a:t>
            </a:r>
          </a:p>
        </p:txBody>
      </p:sp>
      <p:pic>
        <p:nvPicPr>
          <p:cNvPr id="64517" name="Picture 5">
            <a:extLst>
              <a:ext uri="{FF2B5EF4-FFF2-40B4-BE49-F238E27FC236}">
                <a16:creationId xmlns:a16="http://schemas.microsoft.com/office/drawing/2014/main" id="{A90ACCA9-82E5-4642-9757-86F33E209A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14400"/>
            <a:ext cx="66929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6">
            <a:extLst>
              <a:ext uri="{FF2B5EF4-FFF2-40B4-BE49-F238E27FC236}">
                <a16:creationId xmlns:a16="http://schemas.microsoft.com/office/drawing/2014/main" id="{35F4084B-B354-4356-A844-58C118579C17}"/>
              </a:ext>
            </a:extLst>
          </p:cNvPr>
          <p:cNvSpPr>
            <a:spLocks noChangeArrowheads="1"/>
          </p:cNvSpPr>
          <p:nvPr/>
        </p:nvSpPr>
        <p:spPr bwMode="auto">
          <a:xfrm>
            <a:off x="4114800" y="1143000"/>
            <a:ext cx="3995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(a) Basic PARTY universal data model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B885B9D2-6F29-4ED7-9F18-C03D046569A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D825966-66C1-457A-BAD4-CF99424ED3C4}" type="slidenum">
              <a:rPr lang="en-US" altLang="en-US">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66563" name="Text Box 3">
            <a:extLst>
              <a:ext uri="{FF2B5EF4-FFF2-40B4-BE49-F238E27FC236}">
                <a16:creationId xmlns:a16="http://schemas.microsoft.com/office/drawing/2014/main" id="{115B1544-5D08-425D-A09E-91E565F527E1}"/>
              </a:ext>
            </a:extLst>
          </p:cNvPr>
          <p:cNvSpPr txBox="1">
            <a:spLocks noChangeArrowheads="1"/>
          </p:cNvSpPr>
          <p:nvPr/>
        </p:nvSpPr>
        <p:spPr bwMode="auto">
          <a:xfrm>
            <a:off x="2216150" y="76201"/>
            <a:ext cx="776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3-15 PARTY, PARTY ROLE, and ROLE TYPE in a universal data model</a:t>
            </a:r>
          </a:p>
        </p:txBody>
      </p:sp>
      <p:sp>
        <p:nvSpPr>
          <p:cNvPr id="66564" name="Rectangle 6">
            <a:extLst>
              <a:ext uri="{FF2B5EF4-FFF2-40B4-BE49-F238E27FC236}">
                <a16:creationId xmlns:a16="http://schemas.microsoft.com/office/drawing/2014/main" id="{388DB8DB-1BE8-4703-AA0E-0DE9BEFAD41E}"/>
              </a:ext>
            </a:extLst>
          </p:cNvPr>
          <p:cNvSpPr>
            <a:spLocks noChangeArrowheads="1"/>
          </p:cNvSpPr>
          <p:nvPr/>
        </p:nvSpPr>
        <p:spPr bwMode="auto">
          <a:xfrm>
            <a:off x="4114800" y="1143000"/>
            <a:ext cx="418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(b) PARTY supertype/subtype hierarchy</a:t>
            </a:r>
          </a:p>
        </p:txBody>
      </p:sp>
      <p:pic>
        <p:nvPicPr>
          <p:cNvPr id="66565" name="Picture 7">
            <a:extLst>
              <a:ext uri="{FF2B5EF4-FFF2-40B4-BE49-F238E27FC236}">
                <a16:creationId xmlns:a16="http://schemas.microsoft.com/office/drawing/2014/main" id="{D7C87B7B-26FA-43E1-B2A0-A0E5E93924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76400"/>
            <a:ext cx="60198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08ABF-6BF6-4F01-AF3A-954E7924AF41}"/>
              </a:ext>
            </a:extLst>
          </p:cNvPr>
          <p:cNvSpPr/>
          <p:nvPr/>
        </p:nvSpPr>
        <p:spPr>
          <a:xfrm>
            <a:off x="341585" y="1087821"/>
            <a:ext cx="11719036" cy="5324535"/>
          </a:xfrm>
          <a:prstGeom prst="rect">
            <a:avLst/>
          </a:prstGeom>
        </p:spPr>
        <p:txBody>
          <a:bodyPr wrap="square">
            <a:spAutoFit/>
          </a:bodyPr>
          <a:lstStyle/>
          <a:p>
            <a:r>
              <a:rPr lang="en-US" sz="2800" dirty="0"/>
              <a:t>A nonprofit organization depends on several different types of persons for its successful operation. The organization is interested in the following attributes for all these persons: SSN, Name, Address, City/State/Zip, and Telephone. Three types of persons are of greatest interest: employees, volunteers, and donors. Employees have only a Date Hired attribute, and volunteers </a:t>
            </a:r>
            <a:r>
              <a:rPr lang="en-US" sz="3200" dirty="0"/>
              <a:t>have</a:t>
            </a:r>
            <a:r>
              <a:rPr lang="en-US" sz="2800" dirty="0"/>
              <a:t> only a Skill attribute. Donors have only a relationship (named Donates) with an Item entity type. A donor must have donated one or more items, and an item may have no donors or one or more donors. There are persons other than employees, volunteers, and donors who are of interest to the organization so that a person need not belong to any of these three groups. On the other hand, at a given time a person may belong to two or more of these groups (e.g., employee and donor)</a:t>
            </a:r>
          </a:p>
        </p:txBody>
      </p:sp>
      <p:sp>
        <p:nvSpPr>
          <p:cNvPr id="4" name="Rectangle 3">
            <a:extLst>
              <a:ext uri="{FF2B5EF4-FFF2-40B4-BE49-F238E27FC236}">
                <a16:creationId xmlns:a16="http://schemas.microsoft.com/office/drawing/2014/main" id="{F67DABB5-602C-4B8C-8C7A-F757DB9BCD29}"/>
              </a:ext>
            </a:extLst>
          </p:cNvPr>
          <p:cNvSpPr/>
          <p:nvPr/>
        </p:nvSpPr>
        <p:spPr>
          <a:xfrm>
            <a:off x="341585" y="256824"/>
            <a:ext cx="11277601" cy="830997"/>
          </a:xfrm>
          <a:prstGeom prst="rect">
            <a:avLst/>
          </a:prstGeom>
        </p:spPr>
        <p:txBody>
          <a:bodyPr wrap="square">
            <a:spAutoFit/>
          </a:bodyPr>
          <a:lstStyle/>
          <a:p>
            <a:r>
              <a:rPr lang="en-US" sz="2400" b="1" dirty="0"/>
              <a:t>Draw an EER diagram for the following problem using this text’s EER notation AND notation from your modeling tool such as Visio</a:t>
            </a:r>
          </a:p>
        </p:txBody>
      </p:sp>
    </p:spTree>
    <p:extLst>
      <p:ext uri="{BB962C8B-B14F-4D97-AF65-F5344CB8AC3E}">
        <p14:creationId xmlns:p14="http://schemas.microsoft.com/office/powerpoint/2010/main" val="327051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diagram has an entity person that is classified into three overlap types, employee, volunteer, and donor. The attributes of entity, person displays a key value S S N along with attributes name, address, city, state, zip code, and telephone. The attributes of employee are date hired. The attribute of volunteer is skill. The entity donor donates an item. Donor has an optional many to mandatory 1 relationship with the entity item.">
            <a:extLst>
              <a:ext uri="{FF2B5EF4-FFF2-40B4-BE49-F238E27FC236}">
                <a16:creationId xmlns:a16="http://schemas.microsoft.com/office/drawing/2014/main" id="{358910D4-ABE1-4758-9D16-13D4406C5AF1}"/>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24237" y="614362"/>
            <a:ext cx="5343525" cy="5629275"/>
          </a:xfrm>
          <a:prstGeom prst="rect">
            <a:avLst/>
          </a:prstGeom>
          <a:noFill/>
          <a:ln>
            <a:noFill/>
          </a:ln>
        </p:spPr>
      </p:pic>
    </p:spTree>
    <p:extLst>
      <p:ext uri="{BB962C8B-B14F-4D97-AF65-F5344CB8AC3E}">
        <p14:creationId xmlns:p14="http://schemas.microsoft.com/office/powerpoint/2010/main" val="545804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diagram has an entity person that is classified into 3 overlap categories, donor, employee, and volunteer. The donor has a one to mandatory many relationship with entity donation, which has a optional many to one relationship with the entity item. The volunteer has a one to optional many relationship with the entity has skill, which has an optional many to one relationship with the entity skill. The entity person has a primary key S S N and attributes, name, address, city, state, state, zip code, and telephone. The category, employee has an attribute date hired.">
            <a:extLst>
              <a:ext uri="{FF2B5EF4-FFF2-40B4-BE49-F238E27FC236}">
                <a16:creationId xmlns:a16="http://schemas.microsoft.com/office/drawing/2014/main" id="{0CA45841-2F08-43F2-ACB5-88D5D8A4E9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47241" y="583323"/>
            <a:ext cx="4840014" cy="5659822"/>
          </a:xfrm>
          <a:prstGeom prst="rect">
            <a:avLst/>
          </a:prstGeom>
          <a:noFill/>
          <a:ln>
            <a:noFill/>
          </a:ln>
        </p:spPr>
      </p:pic>
    </p:spTree>
    <p:extLst>
      <p:ext uri="{BB962C8B-B14F-4D97-AF65-F5344CB8AC3E}">
        <p14:creationId xmlns:p14="http://schemas.microsoft.com/office/powerpoint/2010/main" val="190262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a:extLst>
              <a:ext uri="{FF2B5EF4-FFF2-40B4-BE49-F238E27FC236}">
                <a16:creationId xmlns:a16="http://schemas.microsoft.com/office/drawing/2014/main" id="{CCD0BEF3-BBEB-4CE6-B953-88433ED899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2525" y="728664"/>
            <a:ext cx="679767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2AAFD736-DD0B-49D7-946F-F2AAA2E05C6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641F1A0-40A4-42C1-A27C-1418399AA001}"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10244" name="Text Box 6">
            <a:extLst>
              <a:ext uri="{FF2B5EF4-FFF2-40B4-BE49-F238E27FC236}">
                <a16:creationId xmlns:a16="http://schemas.microsoft.com/office/drawing/2014/main" id="{687B626B-770C-44E3-9761-6043E704571A}"/>
              </a:ext>
            </a:extLst>
          </p:cNvPr>
          <p:cNvSpPr txBox="1">
            <a:spLocks noChangeArrowheads="1"/>
          </p:cNvSpPr>
          <p:nvPr/>
        </p:nvSpPr>
        <p:spPr bwMode="auto">
          <a:xfrm>
            <a:off x="2422525" y="304801"/>
            <a:ext cx="653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Figure 4-1 Basic notation for supertype/subtype notation</a:t>
            </a:r>
          </a:p>
        </p:txBody>
      </p:sp>
      <p:sp>
        <p:nvSpPr>
          <p:cNvPr id="10245" name="Text Box 8">
            <a:extLst>
              <a:ext uri="{FF2B5EF4-FFF2-40B4-BE49-F238E27FC236}">
                <a16:creationId xmlns:a16="http://schemas.microsoft.com/office/drawing/2014/main" id="{3D207F08-3D38-49A2-A4ED-AE54A97F28D1}"/>
              </a:ext>
            </a:extLst>
          </p:cNvPr>
          <p:cNvSpPr txBox="1">
            <a:spLocks noChangeArrowheads="1"/>
          </p:cNvSpPr>
          <p:nvPr/>
        </p:nvSpPr>
        <p:spPr bwMode="auto">
          <a:xfrm>
            <a:off x="3048000" y="1219201"/>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a) EER            notation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FC9A9FCF-7FA7-435D-9E7D-374D43B5835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53F7DCA-4AE5-4DCC-BE90-778EF9224B4E}"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12291" name="Text Box 4">
            <a:extLst>
              <a:ext uri="{FF2B5EF4-FFF2-40B4-BE49-F238E27FC236}">
                <a16:creationId xmlns:a16="http://schemas.microsoft.com/office/drawing/2014/main" id="{3F3DF5D1-2878-4DD2-AF61-A2781252065B}"/>
              </a:ext>
            </a:extLst>
          </p:cNvPr>
          <p:cNvSpPr txBox="1">
            <a:spLocks noChangeArrowheads="1"/>
          </p:cNvSpPr>
          <p:nvPr/>
        </p:nvSpPr>
        <p:spPr bwMode="auto">
          <a:xfrm>
            <a:off x="2286000" y="52578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Different modeling tools may have different notation for the same modeling constructs </a:t>
            </a:r>
          </a:p>
        </p:txBody>
      </p:sp>
      <p:pic>
        <p:nvPicPr>
          <p:cNvPr id="12292" name="Picture 7" descr="CAP1">
            <a:extLst>
              <a:ext uri="{FF2B5EF4-FFF2-40B4-BE49-F238E27FC236}">
                <a16:creationId xmlns:a16="http://schemas.microsoft.com/office/drawing/2014/main" id="{B58758D3-8450-487C-9071-5162E254B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14400"/>
            <a:ext cx="815340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8">
            <a:extLst>
              <a:ext uri="{FF2B5EF4-FFF2-40B4-BE49-F238E27FC236}">
                <a16:creationId xmlns:a16="http://schemas.microsoft.com/office/drawing/2014/main" id="{70581AAB-E897-4B7D-B42C-0A7698805ABC}"/>
              </a:ext>
            </a:extLst>
          </p:cNvPr>
          <p:cNvSpPr txBox="1">
            <a:spLocks noChangeArrowheads="1"/>
          </p:cNvSpPr>
          <p:nvPr/>
        </p:nvSpPr>
        <p:spPr bwMode="auto">
          <a:xfrm>
            <a:off x="2438400" y="1066801"/>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en-US" altLang="en-US" sz="2000">
                <a:solidFill>
                  <a:srgbClr val="000000"/>
                </a:solidFill>
              </a:rPr>
              <a:t>b) Microsoft Visio Notation</a:t>
            </a:r>
          </a:p>
        </p:txBody>
      </p:sp>
      <p:sp>
        <p:nvSpPr>
          <p:cNvPr id="12294" name="Text Box 10">
            <a:extLst>
              <a:ext uri="{FF2B5EF4-FFF2-40B4-BE49-F238E27FC236}">
                <a16:creationId xmlns:a16="http://schemas.microsoft.com/office/drawing/2014/main" id="{11274EDA-7CC9-45A4-9E02-205D6F0951C0}"/>
              </a:ext>
            </a:extLst>
          </p:cNvPr>
          <p:cNvSpPr txBox="1">
            <a:spLocks noChangeArrowheads="1"/>
          </p:cNvSpPr>
          <p:nvPr/>
        </p:nvSpPr>
        <p:spPr bwMode="auto">
          <a:xfrm>
            <a:off x="2422525" y="304801"/>
            <a:ext cx="736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Figure 4-1 Basic notation for supertype/subtype notation (cont.)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a:extLst>
              <a:ext uri="{FF2B5EF4-FFF2-40B4-BE49-F238E27FC236}">
                <a16:creationId xmlns:a16="http://schemas.microsoft.com/office/drawing/2014/main" id="{63F1A989-85D9-4188-9011-2A676DE184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C21652F0-BCA6-4C61-BD1A-49B3ED96121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A93AEF7-A2D5-417C-A60B-9A57CF289573}"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14340" name="Text Box 3">
            <a:extLst>
              <a:ext uri="{FF2B5EF4-FFF2-40B4-BE49-F238E27FC236}">
                <a16:creationId xmlns:a16="http://schemas.microsoft.com/office/drawing/2014/main" id="{2CC24276-7D80-4B77-9CEA-F1E6ACAF6A3A}"/>
              </a:ext>
            </a:extLst>
          </p:cNvPr>
          <p:cNvSpPr txBox="1">
            <a:spLocks noChangeArrowheads="1"/>
          </p:cNvSpPr>
          <p:nvPr/>
        </p:nvSpPr>
        <p:spPr bwMode="auto">
          <a:xfrm>
            <a:off x="2209801" y="304800"/>
            <a:ext cx="723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4-2  Employee supertype with three subtypes</a:t>
            </a:r>
          </a:p>
        </p:txBody>
      </p:sp>
      <p:sp>
        <p:nvSpPr>
          <p:cNvPr id="156676" name="Text Box 4">
            <a:extLst>
              <a:ext uri="{FF2B5EF4-FFF2-40B4-BE49-F238E27FC236}">
                <a16:creationId xmlns:a16="http://schemas.microsoft.com/office/drawing/2014/main" id="{EB1C9DCE-61D0-484A-A3CE-4AC20E8A66FF}"/>
              </a:ext>
            </a:extLst>
          </p:cNvPr>
          <p:cNvSpPr txBox="1">
            <a:spLocks noChangeArrowheads="1"/>
          </p:cNvSpPr>
          <p:nvPr/>
        </p:nvSpPr>
        <p:spPr bwMode="auto">
          <a:xfrm>
            <a:off x="7315201" y="1066800"/>
            <a:ext cx="2682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All employee subtypes will have emp nbr, name, address, and date hired</a:t>
            </a:r>
          </a:p>
        </p:txBody>
      </p:sp>
      <p:sp>
        <p:nvSpPr>
          <p:cNvPr id="156677" name="Text Box 5">
            <a:extLst>
              <a:ext uri="{FF2B5EF4-FFF2-40B4-BE49-F238E27FC236}">
                <a16:creationId xmlns:a16="http://schemas.microsoft.com/office/drawing/2014/main" id="{30CFAFAB-DD6D-4ED4-929A-1DDE7BB3B648}"/>
              </a:ext>
            </a:extLst>
          </p:cNvPr>
          <p:cNvSpPr txBox="1">
            <a:spLocks noChangeArrowheads="1"/>
          </p:cNvSpPr>
          <p:nvPr/>
        </p:nvSpPr>
        <p:spPr bwMode="auto">
          <a:xfrm>
            <a:off x="7756526" y="3048000"/>
            <a:ext cx="2682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latin typeface="Times New Roman" panose="02020603050405020304" pitchFamily="18" charset="0"/>
              </a:rPr>
              <a:t>Each employee subtype will also have its own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checkerboard(across)">
                                      <p:cBhvr>
                                        <p:cTn id="7" dur="500"/>
                                        <p:tgtEl>
                                          <p:spTgt spid="15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Effect transition="in" filter="checkerboard(across)">
                                      <p:cBhvr>
                                        <p:cTn id="12"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P spid="15667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F91A5D-B994-4D71-8D8E-4ECA1225C0C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40852BA-DD4C-4EBB-835E-A49EA43B15B6}"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157698" name="Rectangle 2">
            <a:extLst>
              <a:ext uri="{FF2B5EF4-FFF2-40B4-BE49-F238E27FC236}">
                <a16:creationId xmlns:a16="http://schemas.microsoft.com/office/drawing/2014/main" id="{9D851A80-A5D9-4D7F-96B6-F09B40409E7D}"/>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Relationships and Subtypes</a:t>
            </a:r>
          </a:p>
        </p:txBody>
      </p:sp>
      <p:sp>
        <p:nvSpPr>
          <p:cNvPr id="157699" name="Rectangle 3">
            <a:extLst>
              <a:ext uri="{FF2B5EF4-FFF2-40B4-BE49-F238E27FC236}">
                <a16:creationId xmlns:a16="http://schemas.microsoft.com/office/drawing/2014/main" id="{BCF38884-166B-4FD5-A4C9-1F63E8E7CC7E}"/>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Relationships at the </a:t>
            </a:r>
            <a:r>
              <a:rPr lang="en-US" b="1" i="1" dirty="0">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level indicate that all subtypes will participate in the relationship</a:t>
            </a:r>
          </a:p>
          <a:p>
            <a:pPr eaLnBrk="1" hangingPunct="1">
              <a:defRPr/>
            </a:pPr>
            <a:r>
              <a:rPr lang="en-US" dirty="0">
                <a:solidFill>
                  <a:srgbClr val="000000"/>
                </a:solidFill>
                <a:effectLst>
                  <a:outerShdw blurRad="38100" dist="38100" dir="2700000" algn="tl">
                    <a:srgbClr val="FFFFFF"/>
                  </a:outerShdw>
                </a:effectLst>
              </a:rPr>
              <a:t>The instances of a </a:t>
            </a:r>
            <a:r>
              <a:rPr lang="en-US" b="1" i="1" dirty="0">
                <a:solidFill>
                  <a:srgbClr val="000000"/>
                </a:solidFill>
                <a:effectLst>
                  <a:outerShdw blurRad="38100" dist="38100" dir="2700000" algn="tl">
                    <a:srgbClr val="FFFFFF"/>
                  </a:outerShdw>
                </a:effectLst>
              </a:rPr>
              <a:t>subtype</a:t>
            </a:r>
            <a:r>
              <a:rPr lang="en-US" dirty="0">
                <a:solidFill>
                  <a:srgbClr val="000000"/>
                </a:solidFill>
                <a:effectLst>
                  <a:outerShdw blurRad="38100" dist="38100" dir="2700000" algn="tl">
                    <a:srgbClr val="FFFFFF"/>
                  </a:outerShdw>
                </a:effectLst>
              </a:rPr>
              <a:t> may participate in a relationship unique to that subtype.  In this situation, the relationship is shown at the subtype level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checkerboard(across)">
                                      <p:cBhvr>
                                        <p:cTn id="7" dur="500"/>
                                        <p:tgtEl>
                                          <p:spTgt spid="157699">
                                            <p:txEl>
                                              <p:pRg st="0" end="0"/>
                                            </p:txEl>
                                          </p:spTgt>
                                        </p:tgtEl>
                                      </p:cBhvr>
                                    </p:animEffect>
                                  </p:childTnLst>
                                  <p:subTnLst>
                                    <p:animClr clrSpc="rgb" dir="cw">
                                      <p:cBhvr override="childStyle">
                                        <p:cTn dur="1" fill="hold" display="0" masterRel="nextClick" afterEffect="1"/>
                                        <p:tgtEl>
                                          <p:spTgt spid="15769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checkerboard(across)">
                                      <p:cBhvr>
                                        <p:cTn id="12" dur="500"/>
                                        <p:tgtEl>
                                          <p:spTgt spid="157699">
                                            <p:txEl>
                                              <p:pRg st="1" end="1"/>
                                            </p:txEl>
                                          </p:spTgt>
                                        </p:tgtEl>
                                      </p:cBhvr>
                                    </p:animEffect>
                                  </p:childTnLst>
                                  <p:subTnLst>
                                    <p:animClr clrSpc="rgb" dir="cw">
                                      <p:cBhvr override="childStyle">
                                        <p:cTn dur="1" fill="hold" display="0" masterRel="nextClick" afterEffect="1"/>
                                        <p:tgtEl>
                                          <p:spTgt spid="157699">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a:extLst>
              <a:ext uri="{FF2B5EF4-FFF2-40B4-BE49-F238E27FC236}">
                <a16:creationId xmlns:a16="http://schemas.microsoft.com/office/drawing/2014/main" id="{D6FC3665-A6A1-4C89-9D33-DF9F13D927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19139"/>
            <a:ext cx="80772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37BD1865-631F-416E-847A-64979F166FB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6538A88-82F6-4DA8-B6CF-F9C94098797D}"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18436" name="Text Box 3">
            <a:extLst>
              <a:ext uri="{FF2B5EF4-FFF2-40B4-BE49-F238E27FC236}">
                <a16:creationId xmlns:a16="http://schemas.microsoft.com/office/drawing/2014/main" id="{46073E71-553B-44F1-95E5-41F11767C1E2}"/>
              </a:ext>
            </a:extLst>
          </p:cNvPr>
          <p:cNvSpPr txBox="1">
            <a:spLocks noChangeArrowheads="1"/>
          </p:cNvSpPr>
          <p:nvPr/>
        </p:nvSpPr>
        <p:spPr bwMode="auto">
          <a:xfrm>
            <a:off x="1905001" y="1"/>
            <a:ext cx="778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4-3 Supertype/subtype relationships in a hospital</a:t>
            </a:r>
          </a:p>
          <a:p>
            <a:pPr>
              <a:spcBef>
                <a:spcPct val="0"/>
              </a:spcBef>
              <a:buClrTx/>
              <a:buSzTx/>
              <a:buFontTx/>
              <a:buNone/>
            </a:pPr>
            <a:endParaRPr lang="en-US" altLang="en-US" sz="2400">
              <a:solidFill>
                <a:srgbClr val="000000"/>
              </a:solidFill>
              <a:latin typeface="Arial" panose="020B0604020202020204" pitchFamily="34" charset="0"/>
            </a:endParaRPr>
          </a:p>
        </p:txBody>
      </p:sp>
      <p:sp>
        <p:nvSpPr>
          <p:cNvPr id="158724" name="Text Box 4">
            <a:extLst>
              <a:ext uri="{FF2B5EF4-FFF2-40B4-BE49-F238E27FC236}">
                <a16:creationId xmlns:a16="http://schemas.microsoft.com/office/drawing/2014/main" id="{764C6E44-8C6A-499B-A17A-F4D4D696AF4A}"/>
              </a:ext>
            </a:extLst>
          </p:cNvPr>
          <p:cNvSpPr txBox="1">
            <a:spLocks noChangeArrowheads="1"/>
          </p:cNvSpPr>
          <p:nvPr/>
        </p:nvSpPr>
        <p:spPr bwMode="auto">
          <a:xfrm>
            <a:off x="8610600" y="762001"/>
            <a:ext cx="1524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dirty="0">
                <a:solidFill>
                  <a:srgbClr val="990000"/>
                </a:solidFill>
                <a:latin typeface="Times New Roman" panose="02020603050405020304" pitchFamily="18" charset="0"/>
              </a:rPr>
              <a:t>Both outpatients and resident patients are cared for by a responsible physician</a:t>
            </a:r>
          </a:p>
        </p:txBody>
      </p:sp>
      <p:sp>
        <p:nvSpPr>
          <p:cNvPr id="158725" name="Text Box 5">
            <a:extLst>
              <a:ext uri="{FF2B5EF4-FFF2-40B4-BE49-F238E27FC236}">
                <a16:creationId xmlns:a16="http://schemas.microsoft.com/office/drawing/2014/main" id="{50FC83E1-F1B0-4A43-B408-C5E1B573092E}"/>
              </a:ext>
            </a:extLst>
          </p:cNvPr>
          <p:cNvSpPr txBox="1">
            <a:spLocks noChangeArrowheads="1"/>
          </p:cNvSpPr>
          <p:nvPr/>
        </p:nvSpPr>
        <p:spPr bwMode="auto">
          <a:xfrm>
            <a:off x="6172200" y="3505201"/>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Only resident patients are assigned to a bed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500" fill="hold"/>
                                        <p:tgtEl>
                                          <p:spTgt spid="158724"/>
                                        </p:tgtEl>
                                        <p:attrNameLst>
                                          <p:attrName>ppt_x</p:attrName>
                                        </p:attrNameLst>
                                      </p:cBhvr>
                                      <p:tavLst>
                                        <p:tav tm="0">
                                          <p:val>
                                            <p:strVal val="#ppt_x"/>
                                          </p:val>
                                        </p:tav>
                                        <p:tav tm="100000">
                                          <p:val>
                                            <p:strVal val="#ppt_x"/>
                                          </p:val>
                                        </p:tav>
                                      </p:tavLst>
                                    </p:anim>
                                    <p:anim calcmode="lin" valueType="num">
                                      <p:cBhvr additive="base">
                                        <p:cTn id="8" dur="500" fill="hold"/>
                                        <p:tgtEl>
                                          <p:spTgt spid="1587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8725"/>
                                        </p:tgtEl>
                                        <p:attrNameLst>
                                          <p:attrName>style.visibility</p:attrName>
                                        </p:attrNameLst>
                                      </p:cBhvr>
                                      <p:to>
                                        <p:strVal val="visible"/>
                                      </p:to>
                                    </p:set>
                                    <p:anim calcmode="lin" valueType="num">
                                      <p:cBhvr additive="base">
                                        <p:cTn id="13" dur="500" fill="hold"/>
                                        <p:tgtEl>
                                          <p:spTgt spid="158725"/>
                                        </p:tgtEl>
                                        <p:attrNameLst>
                                          <p:attrName>ppt_x</p:attrName>
                                        </p:attrNameLst>
                                      </p:cBhvr>
                                      <p:tavLst>
                                        <p:tav tm="0">
                                          <p:val>
                                            <p:strVal val="#ppt_x"/>
                                          </p:val>
                                        </p:tav>
                                        <p:tav tm="100000">
                                          <p:val>
                                            <p:strVal val="#ppt_x"/>
                                          </p:val>
                                        </p:tav>
                                      </p:tavLst>
                                    </p:anim>
                                    <p:anim calcmode="lin" valueType="num">
                                      <p:cBhvr additive="base">
                                        <p:cTn id="14"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P spid="15872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232A6A-DD80-4FD2-9E67-2BB6E63C9C8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BA1DACA-140A-467F-89BE-E0C9806F3BAD}"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159746" name="Rectangle 2">
            <a:extLst>
              <a:ext uri="{FF2B5EF4-FFF2-40B4-BE49-F238E27FC236}">
                <a16:creationId xmlns:a16="http://schemas.microsoft.com/office/drawing/2014/main" id="{2F552E44-4B2C-4B1D-97F2-020F69CA6857}"/>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Modeling Techniques</a:t>
            </a:r>
          </a:p>
        </p:txBody>
      </p:sp>
      <p:sp>
        <p:nvSpPr>
          <p:cNvPr id="159747" name="Rectangle 3">
            <a:extLst>
              <a:ext uri="{FF2B5EF4-FFF2-40B4-BE49-F238E27FC236}">
                <a16:creationId xmlns:a16="http://schemas.microsoft.com/office/drawing/2014/main" id="{7A201417-6A1B-4331-B8A8-7AB0F2012EEF}"/>
              </a:ext>
            </a:extLst>
          </p:cNvPr>
          <p:cNvSpPr>
            <a:spLocks noGrp="1" noChangeArrowheads="1"/>
          </p:cNvSpPr>
          <p:nvPr>
            <p:ph type="body" idx="1"/>
          </p:nvPr>
        </p:nvSpPr>
        <p:spPr/>
        <p:txBody>
          <a:bodyPr>
            <a:normAutofit/>
          </a:bodyPr>
          <a:lstStyle/>
          <a:p>
            <a:pPr eaLnBrk="1" hangingPunct="1">
              <a:defRPr/>
            </a:pPr>
            <a:r>
              <a:rPr lang="en-US" sz="4000" b="1" i="1" dirty="0">
                <a:solidFill>
                  <a:srgbClr val="000000"/>
                </a:solidFill>
                <a:effectLst>
                  <a:outerShdw blurRad="38100" dist="38100" dir="2700000" algn="tl">
                    <a:srgbClr val="FFFFFF"/>
                  </a:outerShdw>
                </a:effectLst>
              </a:rPr>
              <a:t>Generalization:</a:t>
            </a:r>
            <a:r>
              <a:rPr lang="en-US" sz="3200" dirty="0">
                <a:solidFill>
                  <a:srgbClr val="000000"/>
                </a:solidFill>
                <a:effectLst>
                  <a:outerShdw blurRad="38100" dist="38100" dir="2700000" algn="tl">
                    <a:srgbClr val="FFFFFF"/>
                  </a:outerShdw>
                </a:effectLst>
              </a:rPr>
              <a:t> The process of defining a more general entity type from a set of more specialized entity types. BOTTOM-UP</a:t>
            </a:r>
          </a:p>
          <a:p>
            <a:pPr eaLnBrk="1" hangingPunct="1">
              <a:defRPr/>
            </a:pPr>
            <a:r>
              <a:rPr lang="en-US" sz="4000" b="1" i="1" dirty="0">
                <a:solidFill>
                  <a:srgbClr val="000000"/>
                </a:solidFill>
                <a:effectLst>
                  <a:outerShdw blurRad="38100" dist="38100" dir="2700000" algn="tl">
                    <a:srgbClr val="FFFFFF"/>
                  </a:outerShdw>
                </a:effectLst>
              </a:rPr>
              <a:t>Specialization:</a:t>
            </a:r>
            <a:r>
              <a:rPr lang="en-US" sz="3200" dirty="0">
                <a:solidFill>
                  <a:srgbClr val="000000"/>
                </a:solidFill>
                <a:effectLst>
                  <a:outerShdw blurRad="38100" dist="38100" dir="2700000" algn="tl">
                    <a:srgbClr val="FFFFFF"/>
                  </a:outerShdw>
                </a:effectLst>
              </a:rPr>
              <a:t> The process of defining one or more subtypes of the supertype and forming supertype/subtype relationships. TOP-DOWN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ox(in)">
                                      <p:cBhvr>
                                        <p:cTn id="7" dur="500"/>
                                        <p:tgtEl>
                                          <p:spTgt spid="159747">
                                            <p:txEl>
                                              <p:pRg st="0" end="0"/>
                                            </p:txEl>
                                          </p:spTgt>
                                        </p:tgtEl>
                                      </p:cBhvr>
                                    </p:animEffect>
                                  </p:childTnLst>
                                  <p:subTnLst>
                                    <p:animClr clrSpc="rgb" dir="cw">
                                      <p:cBhvr override="childStyle">
                                        <p:cTn dur="1" fill="hold" display="0" masterRel="nextClick" afterEffect="1"/>
                                        <p:tgtEl>
                                          <p:spTgt spid="15974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box(in)">
                                      <p:cBhvr>
                                        <p:cTn id="12" dur="500"/>
                                        <p:tgtEl>
                                          <p:spTgt spid="159747">
                                            <p:txEl>
                                              <p:pRg st="1" end="1"/>
                                            </p:txEl>
                                          </p:spTgt>
                                        </p:tgtEl>
                                      </p:cBhvr>
                                    </p:animEffect>
                                  </p:childTnLst>
                                  <p:subTnLst>
                                    <p:animClr clrSpc="rgb" dir="cw">
                                      <p:cBhvr override="childStyle">
                                        <p:cTn dur="1" fill="hold" display="0" masterRel="nextClick" afterEffect="1"/>
                                        <p:tgtEl>
                                          <p:spTgt spid="159747">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1893</Words>
  <Application>Microsoft Office PowerPoint</Application>
  <PresentationFormat>Widescreen</PresentationFormat>
  <Paragraphs>211</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Palatino-Roman</vt:lpstr>
      <vt:lpstr>Tahoma</vt:lpstr>
      <vt:lpstr>Times New Roman</vt:lpstr>
      <vt:lpstr>Office Theme</vt:lpstr>
      <vt:lpstr>PowerPoint Presentation</vt:lpstr>
      <vt:lpstr>Objectives</vt:lpstr>
      <vt:lpstr>Supertypes and Subtypes</vt:lpstr>
      <vt:lpstr>PowerPoint Presentation</vt:lpstr>
      <vt:lpstr>PowerPoint Presentation</vt:lpstr>
      <vt:lpstr>PowerPoint Presentation</vt:lpstr>
      <vt:lpstr>Relationships and Subtypes</vt:lpstr>
      <vt:lpstr>PowerPoint Presentation</vt:lpstr>
      <vt:lpstr>Modeling Techniques</vt:lpstr>
      <vt:lpstr>PowerPoint Presentation</vt:lpstr>
      <vt:lpstr>PowerPoint Presentation</vt:lpstr>
      <vt:lpstr>PowerPoint Presentation</vt:lpstr>
      <vt:lpstr>PowerPoint Presentation</vt:lpstr>
      <vt:lpstr>Constraints in Supertype/ Completeness Constraint</vt:lpstr>
      <vt:lpstr>PowerPoint Presentation</vt:lpstr>
      <vt:lpstr>PowerPoint Presentation</vt:lpstr>
      <vt:lpstr>Constraints in Supertype/ Disjointness constraint</vt:lpstr>
      <vt:lpstr>PowerPoint Presentation</vt:lpstr>
      <vt:lpstr>PowerPoint Presentation</vt:lpstr>
      <vt:lpstr>Constraints in Supertype/ Subtype Discriminators</vt:lpstr>
      <vt:lpstr>PowerPoint Presentation</vt:lpstr>
      <vt:lpstr>PowerPoint Presentation</vt:lpstr>
      <vt:lpstr>PowerPoint Presentation</vt:lpstr>
      <vt:lpstr>PowerPoint Presentation</vt:lpstr>
      <vt:lpstr>PowerPoint Presentation</vt:lpstr>
      <vt:lpstr>Entity Clusters</vt:lpstr>
      <vt:lpstr>PowerPoint Presentation</vt:lpstr>
      <vt:lpstr>PowerPoint Presentation</vt:lpstr>
      <vt:lpstr>PowerPoint Presentation</vt:lpstr>
      <vt:lpstr>Packaged Data Models</vt:lpstr>
      <vt:lpstr>Advantages of Packaged Data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Pranatha Rao</cp:lastModifiedBy>
  <cp:revision>34</cp:revision>
  <dcterms:created xsi:type="dcterms:W3CDTF">2020-01-06T13:22:02Z</dcterms:created>
  <dcterms:modified xsi:type="dcterms:W3CDTF">2020-02-24T16:30:47Z</dcterms:modified>
</cp:coreProperties>
</file>