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11"/>
  </p:notesMasterIdLst>
  <p:sldIdLst>
    <p:sldId id="265" r:id="rId2"/>
    <p:sldId id="256" r:id="rId3"/>
    <p:sldId id="257" r:id="rId4"/>
    <p:sldId id="259" r:id="rId5"/>
    <p:sldId id="258" r:id="rId6"/>
    <p:sldId id="261" r:id="rId7"/>
    <p:sldId id="266" r:id="rId8"/>
    <p:sldId id="267" r:id="rId9"/>
    <p:sldId id="268" r:id="rId10"/>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7EF513-BBAF-4864-8403-D4CF2ADCCC34}" v="19" dt="2025-02-15T06:51:0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3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4BDF68E2-58F2-4D09-BE8B-E3BD06533059}" type="datetimeFigureOut">
              <a:rPr lang="en-US" smtClean="0"/>
              <a:t>2/15/2025</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4FAB73BC-B049-4115-A692-8D63A059BFB8}" type="slidenum">
              <a:rPr lang="en-US" smtClean="0"/>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6017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81938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5783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2055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77681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055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7290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4508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32726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26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993727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548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42818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0720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1985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13129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7996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97258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8624D31-43A5-475A-80CF-332C9F6DCF35}" type="datetimeFigureOut">
              <a:rPr lang="en-US" smtClean="0"/>
              <a:t>2/15/2025</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69066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2940F-A64D-8F1F-C384-0EC4B7759ED7}"/>
              </a:ext>
            </a:extLst>
          </p:cNvPr>
          <p:cNvPicPr>
            <a:picLocks noChangeAspect="1"/>
          </p:cNvPicPr>
          <p:nvPr/>
        </p:nvPicPr>
        <p:blipFill>
          <a:blip r:embed="rId2"/>
          <a:stretch>
            <a:fillRect/>
          </a:stretch>
        </p:blipFill>
        <p:spPr>
          <a:xfrm>
            <a:off x="403861" y="396240"/>
            <a:ext cx="8343900" cy="4366260"/>
          </a:xfrm>
          <a:prstGeom prst="rect">
            <a:avLst/>
          </a:prstGeom>
        </p:spPr>
      </p:pic>
    </p:spTree>
    <p:extLst>
      <p:ext uri="{BB962C8B-B14F-4D97-AF65-F5344CB8AC3E}">
        <p14:creationId xmlns:p14="http://schemas.microsoft.com/office/powerpoint/2010/main" val="112509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1743456"/>
            <a:ext cx="8229600" cy="749808"/>
          </a:xfrm>
          <a:prstGeom prst="rect">
            <a:avLst/>
          </a:prstGeom>
          <a:noFill/>
          <a:ln/>
        </p:spPr>
        <p:txBody>
          <a:bodyPr wrap="square" rtlCol="0" anchor="ctr"/>
          <a:lstStyle/>
          <a:p>
            <a:pPr algn="ctr"/>
            <a:r>
              <a:rPr lang="en-US" sz="3000" b="1" dirty="0">
                <a:solidFill>
                  <a:srgbClr val="000000"/>
                </a:solidFill>
                <a:latin typeface="Times New Roman" panose="02020603050405020304" pitchFamily="18" charset="0"/>
                <a:ea typeface="Optima" pitchFamily="34" charset="-122"/>
                <a:cs typeface="Times New Roman" panose="02020603050405020304" pitchFamily="18" charset="0"/>
              </a:rPr>
              <a:t>DATA QUERY AI</a:t>
            </a:r>
            <a:endParaRPr lang="en-US"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FC2228-1A92-E8D7-6BA4-26FC1FEE80A0}"/>
              </a:ext>
            </a:extLst>
          </p:cNvPr>
          <p:cNvSpPr txBox="1"/>
          <p:nvPr/>
        </p:nvSpPr>
        <p:spPr>
          <a:xfrm>
            <a:off x="6225540" y="2650238"/>
            <a:ext cx="2735580"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Batch Name: </a:t>
            </a:r>
            <a:r>
              <a:rPr lang="en-US" sz="1400" b="1" dirty="0">
                <a:latin typeface="Times New Roman" panose="02020603050405020304" pitchFamily="18" charset="0"/>
                <a:cs typeface="Times New Roman" panose="02020603050405020304" pitchFamily="18" charset="0"/>
              </a:rPr>
              <a:t>Pioneer</a:t>
            </a:r>
          </a:p>
          <a:p>
            <a:r>
              <a:rPr lang="en-US" sz="1400" b="1" dirty="0">
                <a:latin typeface="Times New Roman" panose="02020603050405020304" pitchFamily="18" charset="0"/>
                <a:cs typeface="Times New Roman" panose="02020603050405020304" pitchFamily="18" charset="0"/>
              </a:rPr>
              <a:t>Presented by:</a:t>
            </a:r>
          </a:p>
          <a:p>
            <a:r>
              <a:rPr lang="en-US" sz="1400" dirty="0">
                <a:latin typeface="Times New Roman" panose="02020603050405020304" pitchFamily="18" charset="0"/>
                <a:cs typeface="Times New Roman" panose="02020603050405020304" pitchFamily="18" charset="0"/>
              </a:rPr>
              <a:t>L. </a:t>
            </a:r>
            <a:r>
              <a:rPr lang="en-US" sz="1400" dirty="0" err="1">
                <a:latin typeface="Times New Roman" panose="02020603050405020304" pitchFamily="18" charset="0"/>
                <a:cs typeface="Times New Roman" panose="02020603050405020304" pitchFamily="18" charset="0"/>
              </a:rPr>
              <a:t>Pranathi</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 Shivani</a:t>
            </a:r>
          </a:p>
          <a:p>
            <a:r>
              <a:rPr lang="en-US" sz="1400" dirty="0" err="1">
                <a:latin typeface="Times New Roman" panose="02020603050405020304" pitchFamily="18" charset="0"/>
                <a:cs typeface="Times New Roman" panose="02020603050405020304" pitchFamily="18" charset="0"/>
              </a:rPr>
              <a:t>B.Kavya</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G. Saranya</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662940" y="495300"/>
            <a:ext cx="809244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             INTRODUCTION TO DATAQUERY AI</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594360" y="1417320"/>
            <a:ext cx="8092440" cy="2926080"/>
          </a:xfrm>
          <a:prstGeom prst="rect">
            <a:avLst/>
          </a:prstGeom>
          <a:noFill/>
          <a:ln/>
        </p:spPr>
        <p:txBody>
          <a:bodyPr wrap="square" rtlCol="0" anchor="t"/>
          <a:lstStyle/>
          <a:p>
            <a:pPr marL="342900" indent="-342900">
              <a:buSzPct val="100000"/>
              <a:buChar char="•"/>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84F348-BBB7-8B97-C29D-7F9EA33581E2}"/>
              </a:ext>
            </a:extLst>
          </p:cNvPr>
          <p:cNvSpPr txBox="1"/>
          <p:nvPr/>
        </p:nvSpPr>
        <p:spPr>
          <a:xfrm>
            <a:off x="844061" y="1286608"/>
            <a:ext cx="7160455" cy="181588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Data Query AI refers to the use of artificial intelligence models to analyze and interpret datasets based on user queries. By leveraging natural language processing (NLP) and machine learning, AI can process structured data, extract insights, and generate meaningful responses. This allows users to interact with their data using simple language instead of complex SQL or manual analysis. AI-powered data querying is widely used in business intelligence, research, and automation to enhance decision-making and data accessibility.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601980" y="575310"/>
            <a:ext cx="8084820" cy="803910"/>
          </a:xfrm>
          <a:prstGeom prst="rect">
            <a:avLst/>
          </a:prstGeom>
          <a:noFill/>
          <a:ln/>
        </p:spPr>
        <p:txBody>
          <a:bodyPr wrap="square" rtlCol="0" anchor="ctr"/>
          <a:lstStyle/>
          <a:p>
            <a:r>
              <a:rPr lang="en-US" sz="2400" dirty="0">
                <a:latin typeface="Times New Roman" panose="02020603050405020304" pitchFamily="18" charset="0"/>
                <a:cs typeface="Times New Roman" panose="02020603050405020304" pitchFamily="18" charset="0"/>
              </a:rPr>
              <a:t>                     PROBLEM STATEMENT</a:t>
            </a:r>
          </a:p>
        </p:txBody>
      </p:sp>
      <p:sp>
        <p:nvSpPr>
          <p:cNvPr id="3" name="Text 1"/>
          <p:cNvSpPr/>
          <p:nvPr/>
        </p:nvSpPr>
        <p:spPr>
          <a:xfrm>
            <a:off x="529590" y="1531620"/>
            <a:ext cx="8084820" cy="3223260"/>
          </a:xfrm>
          <a:prstGeom prst="rect">
            <a:avLst/>
          </a:prstGeom>
          <a:noFill/>
          <a:ln/>
        </p:spPr>
        <p:txBody>
          <a:bodyPr wrap="square" rtlCol="0" anchor="t"/>
          <a:lstStyle/>
          <a:p>
            <a:pPr marL="285750" indent="-285750" algn="just">
              <a:spcBef>
                <a:spcPts val="135"/>
              </a:spcBef>
              <a:buFont typeface="Arial" panose="020B0604020202020204" pitchFamily="34" charset="0"/>
              <a:buChar char="•"/>
            </a:pPr>
            <a:r>
              <a:rPr lang="en-US" sz="1600" b="1" dirty="0" err="1">
                <a:effectLst/>
                <a:latin typeface="Times New Roman" panose="02020603050405020304" pitchFamily="18" charset="0"/>
                <a:ea typeface="Arial MT"/>
                <a:cs typeface="Times New Roman" panose="02020603050405020304" pitchFamily="18" charset="0"/>
              </a:rPr>
              <a:t>DataQueryAI</a:t>
            </a:r>
            <a:r>
              <a:rPr lang="en-US" sz="1600" dirty="0">
                <a:effectLst/>
                <a:latin typeface="Times New Roman" panose="02020603050405020304" pitchFamily="18" charset="0"/>
                <a:ea typeface="Arial MT"/>
                <a:cs typeface="Times New Roman" panose="02020603050405020304" pitchFamily="18" charset="0"/>
              </a:rPr>
              <a:t> is to simplify data querying by enabling users to ask questions in natural language, automatically uncover insights from data.</a:t>
            </a:r>
          </a:p>
          <a:p>
            <a:pPr marL="285750" indent="-285750" algn="just">
              <a:spcBef>
                <a:spcPts val="135"/>
              </a:spcBef>
              <a:buFont typeface="Arial" panose="020B0604020202020204" pitchFamily="34" charset="0"/>
              <a:buChar char="•"/>
            </a:pPr>
            <a:r>
              <a:rPr lang="en-US" sz="1600" dirty="0">
                <a:effectLst/>
                <a:latin typeface="Times New Roman" panose="02020603050405020304" pitchFamily="18" charset="0"/>
                <a:ea typeface="Arial MT"/>
                <a:cs typeface="Times New Roman" panose="02020603050405020304" pitchFamily="18" charset="0"/>
              </a:rPr>
              <a:t>provide real-time, visual, and secure access to information. </a:t>
            </a:r>
          </a:p>
          <a:p>
            <a:pPr marL="342900" indent="-342900" algn="just">
              <a:spcBef>
                <a:spcPts val="135"/>
              </a:spcBef>
              <a:buFont typeface="Arial" panose="020B0604020202020204" pitchFamily="34" charset="0"/>
              <a:buChar char="•"/>
            </a:pPr>
            <a:r>
              <a:rPr lang="en-US" sz="1600" dirty="0">
                <a:effectLst/>
                <a:latin typeface="Times New Roman" panose="02020603050405020304" pitchFamily="18" charset="0"/>
                <a:ea typeface="Arial MT"/>
                <a:cs typeface="Times New Roman" panose="02020603050405020304" pitchFamily="18" charset="0"/>
              </a:rPr>
              <a:t>It aims to integrate data from various sources, making it easy for users of all skill levels to analyze. Additionally.</a:t>
            </a:r>
          </a:p>
          <a:p>
            <a:pPr marL="285750" indent="-285750" algn="just">
              <a:spcBef>
                <a:spcPts val="135"/>
              </a:spcBef>
              <a:buFont typeface="Arial" panose="020B0604020202020204" pitchFamily="34" charset="0"/>
              <a:buChar char="•"/>
            </a:pPr>
            <a:r>
              <a:rPr lang="en-US" sz="1600" dirty="0">
                <a:effectLst/>
                <a:latin typeface="Times New Roman" panose="02020603050405020304" pitchFamily="18" charset="0"/>
                <a:ea typeface="Arial MT"/>
                <a:cs typeface="Times New Roman" panose="02020603050405020304" pitchFamily="18" charset="0"/>
              </a:rPr>
              <a:t>it leverages AI for advanced analytics and predictions.</a:t>
            </a:r>
            <a:endParaRPr lang="en-IN" sz="1600" dirty="0">
              <a:effectLst/>
              <a:latin typeface="Times New Roman" panose="02020603050405020304" pitchFamily="18" charset="0"/>
              <a:ea typeface="Arial MT"/>
              <a:cs typeface="Times New Roman" panose="02020603050405020304" pitchFamily="18" charset="0"/>
            </a:endParaRPr>
          </a:p>
          <a:p>
            <a:pPr>
              <a:spcBef>
                <a:spcPts val="135"/>
              </a:spcBef>
            </a:pPr>
            <a:endParaRPr lang="en-IN" sz="1600" dirty="0">
              <a:effectLst/>
              <a:latin typeface="Times New Roman" panose="02020603050405020304" pitchFamily="18" charset="0"/>
              <a:ea typeface="Arial M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579120" y="609600"/>
            <a:ext cx="8107680" cy="944880"/>
          </a:xfrm>
          <a:prstGeom prst="rect">
            <a:avLst/>
          </a:prstGeom>
          <a:noFill/>
          <a:ln/>
        </p:spPr>
        <p:txBody>
          <a:bodyPr wrap="square" rtlCol="0" anchor="ctr"/>
          <a:lstStyle/>
          <a:p>
            <a:r>
              <a:rPr lang="en-US" sz="2400" dirty="0">
                <a:latin typeface="Times New Roman" panose="02020603050405020304" pitchFamily="18" charset="0"/>
                <a:cs typeface="Times New Roman" panose="02020603050405020304" pitchFamily="18" charset="0"/>
              </a:rPr>
              <a:t>                          PROPOSED SOLUTION</a:t>
            </a:r>
          </a:p>
        </p:txBody>
      </p:sp>
      <p:sp>
        <p:nvSpPr>
          <p:cNvPr id="3" name="Text 1"/>
          <p:cNvSpPr/>
          <p:nvPr/>
        </p:nvSpPr>
        <p:spPr>
          <a:xfrm>
            <a:off x="701040" y="1386840"/>
            <a:ext cx="7985760" cy="2956560"/>
          </a:xfrm>
          <a:prstGeom prst="rect">
            <a:avLst/>
          </a:prstGeom>
          <a:noFill/>
          <a:ln/>
        </p:spPr>
        <p:txBody>
          <a:bodyPr wrap="square" rtlCol="0" anchor="t"/>
          <a:lstStyle/>
          <a:p>
            <a:pPr marL="342900" indent="-342900">
              <a:buSzPct val="100000"/>
              <a:buChar char="•"/>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CBAAE8-2CDE-D0F0-A734-07E03CD9AAF5}"/>
              </a:ext>
            </a:extLst>
          </p:cNvPr>
          <p:cNvSpPr txBox="1"/>
          <p:nvPr/>
        </p:nvSpPr>
        <p:spPr>
          <a:xfrm>
            <a:off x="845820" y="1554480"/>
            <a:ext cx="7376160" cy="1497846"/>
          </a:xfrm>
          <a:prstGeom prst="rect">
            <a:avLst/>
          </a:prstGeom>
          <a:noFill/>
        </p:spPr>
        <p:txBody>
          <a:bodyPr wrap="square" rtlCol="0">
            <a:spAutoFit/>
          </a:bodyPr>
          <a:lstStyle/>
          <a:p>
            <a:pPr marL="513715" indent="-285750" algn="just">
              <a:spcBef>
                <a:spcPts val="400"/>
              </a:spcBef>
              <a:buFont typeface="Arial" panose="020B0604020202020204" pitchFamily="34" charset="0"/>
              <a:buChar char="•"/>
              <a:tabLst>
                <a:tab pos="455930" algn="l"/>
              </a:tabLst>
            </a:pPr>
            <a:r>
              <a:rPr lang="en-US" sz="1600" spc="-10" dirty="0">
                <a:latin typeface="Times New Roman" panose="02020603050405020304" pitchFamily="18" charset="0"/>
                <a:ea typeface="Arial MT"/>
                <a:cs typeface="Times New Roman" panose="02020603050405020304" pitchFamily="18" charset="0"/>
              </a:rPr>
              <a:t>Install  pandas and </a:t>
            </a:r>
            <a:r>
              <a:rPr lang="en-US" sz="1600" spc="-10" dirty="0" err="1">
                <a:latin typeface="Times New Roman" panose="02020603050405020304" pitchFamily="18" charset="0"/>
                <a:ea typeface="Arial MT"/>
                <a:cs typeface="Times New Roman" panose="02020603050405020304" pitchFamily="18" charset="0"/>
              </a:rPr>
              <a:t>pipline</a:t>
            </a:r>
            <a:r>
              <a:rPr lang="en-US" sz="1600" spc="-10" dirty="0">
                <a:latin typeface="Times New Roman" panose="02020603050405020304" pitchFamily="18" charset="0"/>
                <a:ea typeface="Arial MT"/>
                <a:cs typeface="Times New Roman" panose="02020603050405020304" pitchFamily="18" charset="0"/>
              </a:rPr>
              <a:t> from transformers and import required modules</a:t>
            </a:r>
          </a:p>
          <a:p>
            <a:pPr marL="513715" indent="-285750" algn="just">
              <a:spcBef>
                <a:spcPts val="400"/>
              </a:spcBef>
              <a:buFont typeface="Arial" panose="020B0604020202020204" pitchFamily="34" charset="0"/>
              <a:buChar char="•"/>
              <a:tabLst>
                <a:tab pos="455930" algn="l"/>
              </a:tabLst>
            </a:pPr>
            <a:r>
              <a:rPr lang="en-US" sz="1600" spc="-10" dirty="0">
                <a:latin typeface="Times New Roman" panose="02020603050405020304" pitchFamily="18" charset="0"/>
                <a:ea typeface="Arial MT"/>
                <a:cs typeface="Times New Roman" panose="02020603050405020304" pitchFamily="18" charset="0"/>
              </a:rPr>
              <a:t>Upload a CSV file in google collab ,read into a Data frame and display a preview</a:t>
            </a:r>
          </a:p>
          <a:p>
            <a:pPr marL="513715" indent="-285750" algn="just">
              <a:spcBef>
                <a:spcPts val="400"/>
              </a:spcBef>
              <a:buFont typeface="Arial" panose="020B0604020202020204" pitchFamily="34" charset="0"/>
              <a:buChar char="•"/>
              <a:tabLst>
                <a:tab pos="455930" algn="l"/>
              </a:tabLst>
            </a:pPr>
            <a:r>
              <a:rPr lang="en-US" sz="1600" spc="-10" dirty="0">
                <a:latin typeface="Times New Roman" panose="02020603050405020304" pitchFamily="18" charset="0"/>
                <a:ea typeface="Arial MT"/>
                <a:cs typeface="Times New Roman" panose="02020603050405020304" pitchFamily="18" charset="0"/>
              </a:rPr>
              <a:t>Generate hugging phase API keys and paste on google collab.</a:t>
            </a:r>
          </a:p>
          <a:p>
            <a:pPr marL="513715" indent="-285750" algn="just">
              <a:spcBef>
                <a:spcPts val="400"/>
              </a:spcBef>
              <a:buFont typeface="Arial" panose="020B0604020202020204" pitchFamily="34" charset="0"/>
              <a:buChar char="•"/>
              <a:tabLst>
                <a:tab pos="455930" algn="l"/>
              </a:tabLst>
            </a:pPr>
            <a:r>
              <a:rPr lang="en-US" sz="1600" spc="-10" dirty="0">
                <a:latin typeface="Times New Roman" panose="02020603050405020304" pitchFamily="18" charset="0"/>
                <a:ea typeface="Arial MT"/>
                <a:cs typeface="Times New Roman" panose="02020603050405020304" pitchFamily="18" charset="0"/>
              </a:rPr>
              <a:t>Take user input as a query ,generate a response.</a:t>
            </a:r>
          </a:p>
          <a:p>
            <a:pPr marL="513715" indent="-285750" algn="just">
              <a:spcBef>
                <a:spcPts val="400"/>
              </a:spcBef>
              <a:buFont typeface="Arial" panose="020B0604020202020204" pitchFamily="34" charset="0"/>
              <a:buChar char="•"/>
              <a:tabLst>
                <a:tab pos="455930" algn="l"/>
              </a:tabLst>
            </a:pPr>
            <a:endParaRPr lang="en-US" sz="1400" spc="-10" dirty="0">
              <a:latin typeface="Arial" panose="020B0604020202020204" pitchFamily="34" charset="0"/>
              <a:ea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552700" y="601980"/>
            <a:ext cx="6134099" cy="944880"/>
          </a:xfrm>
          <a:prstGeom prst="rect">
            <a:avLst/>
          </a:prstGeom>
          <a:noFill/>
          <a:ln/>
        </p:spPr>
        <p:txBody>
          <a:bodyPr wrap="square" rtlCol="0" anchor="ctr"/>
          <a:lstStyle/>
          <a:p>
            <a:r>
              <a:rPr lang="en-US" sz="2400" dirty="0">
                <a:latin typeface="Times New Roman" panose="02020603050405020304" pitchFamily="18" charset="0"/>
                <a:cs typeface="Times New Roman" panose="02020603050405020304" pitchFamily="18" charset="0"/>
              </a:rPr>
              <a:t>REQUIREMENTS </a:t>
            </a:r>
          </a:p>
        </p:txBody>
      </p:sp>
      <p:sp>
        <p:nvSpPr>
          <p:cNvPr id="3" name="Text 1"/>
          <p:cNvSpPr/>
          <p:nvPr/>
        </p:nvSpPr>
        <p:spPr>
          <a:xfrm>
            <a:off x="579120" y="1546860"/>
            <a:ext cx="8107680" cy="2796540"/>
          </a:xfrm>
          <a:prstGeom prst="rect">
            <a:avLst/>
          </a:prstGeom>
          <a:noFill/>
          <a:ln/>
        </p:spPr>
        <p:txBody>
          <a:bodyPr wrap="square" rtlCol="0" anchor="t"/>
          <a:lstStyle/>
          <a:p>
            <a:pPr marL="342900" indent="-342900">
              <a:buSzPct val="100000"/>
              <a:buChar char="•"/>
            </a:pPr>
            <a:r>
              <a:rPr lang="en-US" sz="1600" dirty="0">
                <a:latin typeface="Times New Roman" panose="02020603050405020304" pitchFamily="18" charset="0"/>
                <a:cs typeface="Times New Roman" panose="02020603050405020304" pitchFamily="18" charset="0"/>
              </a:rPr>
              <a:t>Programming language: Python</a:t>
            </a:r>
          </a:p>
          <a:p>
            <a:pPr marL="342900" indent="-342900">
              <a:buSzPct val="100000"/>
              <a:buChar char="•"/>
            </a:pPr>
            <a:r>
              <a:rPr lang="en-US" sz="1600" dirty="0">
                <a:latin typeface="Times New Roman" panose="02020603050405020304" pitchFamily="18" charset="0"/>
                <a:cs typeface="Times New Roman" panose="02020603050405020304" pitchFamily="18" charset="0"/>
              </a:rPr>
              <a:t>Backend: Pandas, pipeline from transformers</a:t>
            </a:r>
          </a:p>
          <a:p>
            <a:pPr marL="342900" indent="-342900">
              <a:buSzPct val="100000"/>
              <a:buChar char="•"/>
            </a:pPr>
            <a:r>
              <a:rPr lang="en-US" sz="1600" dirty="0">
                <a:latin typeface="Times New Roman" panose="02020603050405020304" pitchFamily="18" charset="0"/>
                <a:cs typeface="Times New Roman" panose="02020603050405020304" pitchFamily="18" charset="0"/>
              </a:rPr>
              <a:t>Frontend: Google Collab</a:t>
            </a:r>
          </a:p>
          <a:p>
            <a:pPr marL="342900" indent="-342900">
              <a:buSzPct val="100000"/>
              <a:buChar char="•"/>
            </a:pPr>
            <a:r>
              <a:rPr lang="en-US" sz="1600" dirty="0">
                <a:latin typeface="Times New Roman" panose="02020603050405020304" pitchFamily="18" charset="0"/>
                <a:cs typeface="Times New Roman" panose="02020603050405020304" pitchFamily="18" charset="0"/>
              </a:rPr>
              <a:t>Database: Google Big query</a:t>
            </a:r>
          </a:p>
          <a:p>
            <a:pPr marL="342900" indent="-342900">
              <a:buSzPct val="100000"/>
              <a:buChar char="•"/>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E8711C9-1550-5149-B9EA-4BE4F80542C9}"/>
              </a:ext>
            </a:extLst>
          </p:cNvPr>
          <p:cNvPicPr>
            <a:picLocks noChangeAspect="1"/>
          </p:cNvPicPr>
          <p:nvPr/>
        </p:nvPicPr>
        <p:blipFill>
          <a:blip r:embed="rId3"/>
          <a:stretch>
            <a:fillRect/>
          </a:stretch>
        </p:blipFill>
        <p:spPr>
          <a:xfrm>
            <a:off x="5007161" y="1475423"/>
            <a:ext cx="2740473" cy="1515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16D5-9716-59B0-64A1-BCC89073FB05}"/>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EXPECTED OUTCOME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A8BB2C-05E3-9C21-B8C1-070388C5CE63}"/>
              </a:ext>
            </a:extLst>
          </p:cNvPr>
          <p:cNvSpPr>
            <a:spLocks noGrp="1"/>
          </p:cNvSpPr>
          <p:nvPr>
            <p:ph idx="1"/>
          </p:nvPr>
        </p:nvSpPr>
        <p:spPr/>
        <p:txBody>
          <a:bodyPr/>
          <a:lstStyle/>
          <a:p>
            <a:r>
              <a:rPr lang="en-US" dirty="0"/>
              <a:t>Enhanced user experience</a:t>
            </a:r>
          </a:p>
          <a:p>
            <a:r>
              <a:rPr lang="en-US" dirty="0"/>
              <a:t>Better decision making</a:t>
            </a:r>
          </a:p>
          <a:p>
            <a:r>
              <a:rPr lang="en-US" dirty="0"/>
              <a:t>Increased data accessibility</a:t>
            </a:r>
          </a:p>
          <a:p>
            <a:endParaRPr lang="en-IN" dirty="0"/>
          </a:p>
        </p:txBody>
      </p:sp>
    </p:spTree>
    <p:extLst>
      <p:ext uri="{BB962C8B-B14F-4D97-AF65-F5344CB8AC3E}">
        <p14:creationId xmlns:p14="http://schemas.microsoft.com/office/powerpoint/2010/main" val="1137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94AB-73BB-9841-BF87-2E2AB2DFC1CD}"/>
              </a:ext>
            </a:extLst>
          </p:cNvPr>
          <p:cNvSpPr>
            <a:spLocks noGrp="1"/>
          </p:cNvSpPr>
          <p:nvPr>
            <p:ph type="title"/>
          </p:nvPr>
        </p:nvSpPr>
        <p:spPr>
          <a:xfrm>
            <a:off x="971552" y="736600"/>
            <a:ext cx="7200897" cy="939800"/>
          </a:xfrm>
        </p:spPr>
        <p:txBody>
          <a:bodyPr>
            <a:normAutofit/>
          </a:bodyPr>
          <a:lstStyle/>
          <a:p>
            <a:r>
              <a:rPr lang="en-US" sz="2400" dirty="0"/>
              <a:t>CONCLUSION</a:t>
            </a:r>
            <a:endParaRPr lang="en-IN" sz="2400" dirty="0"/>
          </a:p>
        </p:txBody>
      </p:sp>
      <p:sp>
        <p:nvSpPr>
          <p:cNvPr id="3" name="Content Placeholder 2">
            <a:extLst>
              <a:ext uri="{FF2B5EF4-FFF2-40B4-BE49-F238E27FC236}">
                <a16:creationId xmlns:a16="http://schemas.microsoft.com/office/drawing/2014/main" id="{15C0A2C0-C56A-88CB-4C2E-15C795788C78}"/>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FAF1FEF-DD5D-AEEB-A76E-52C0CFEA5748}"/>
              </a:ext>
            </a:extLst>
          </p:cNvPr>
          <p:cNvSpPr txBox="1"/>
          <p:nvPr/>
        </p:nvSpPr>
        <p:spPr>
          <a:xfrm>
            <a:off x="1026942" y="1917699"/>
            <a:ext cx="6407833" cy="2062103"/>
          </a:xfrm>
          <a:prstGeom prst="rect">
            <a:avLst/>
          </a:prstGeom>
          <a:noFill/>
        </p:spPr>
        <p:txBody>
          <a:bodyPr wrap="square">
            <a:spAutoFit/>
          </a:bodyPr>
          <a:lstStyle/>
          <a:p>
            <a:r>
              <a:rPr lang="en-IN" sz="1600" dirty="0" err="1">
                <a:latin typeface="Times New Roman" panose="02020603050405020304" pitchFamily="18" charset="0"/>
                <a:cs typeface="Times New Roman" panose="02020603050405020304" pitchFamily="18" charset="0"/>
              </a:rPr>
              <a:t>DataQueryAI</a:t>
            </a:r>
            <a:r>
              <a:rPr lang="en-IN" sz="1600" dirty="0">
                <a:latin typeface="Times New Roman" panose="02020603050405020304" pitchFamily="18" charset="0"/>
                <a:cs typeface="Times New Roman" panose="02020603050405020304" pitchFamily="18" charset="0"/>
              </a:rPr>
              <a:t> holds great promise in transforming how we interact with data. The expected outcomes, such as enhanced user experience, increased efficiency, improved accuracy, and better decision-making, highlight its potential to revolutionize data management across various sectors. As the technology continues to evolve, it will likely become an indispensable tool for businesses and individuals seeking to leverage data effectively. Overall, </a:t>
            </a:r>
            <a:r>
              <a:rPr lang="en-IN" sz="1600" dirty="0" err="1">
                <a:latin typeface="Times New Roman" panose="02020603050405020304" pitchFamily="18" charset="0"/>
                <a:cs typeface="Times New Roman" panose="02020603050405020304" pitchFamily="18" charset="0"/>
              </a:rPr>
              <a:t>DataQueryAI</a:t>
            </a:r>
            <a:r>
              <a:rPr lang="en-IN" sz="1600" dirty="0">
                <a:latin typeface="Times New Roman" panose="02020603050405020304" pitchFamily="18" charset="0"/>
                <a:cs typeface="Times New Roman" panose="02020603050405020304" pitchFamily="18" charset="0"/>
              </a:rPr>
              <a:t> represents a significant step towards making data more user-friendly and actionable.</a:t>
            </a:r>
          </a:p>
        </p:txBody>
      </p:sp>
    </p:spTree>
    <p:extLst>
      <p:ext uri="{BB962C8B-B14F-4D97-AF65-F5344CB8AC3E}">
        <p14:creationId xmlns:p14="http://schemas.microsoft.com/office/powerpoint/2010/main" val="33900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C3CE-EDDB-89B5-CBC0-7AE534E93CA8}"/>
              </a:ext>
            </a:extLst>
          </p:cNvPr>
          <p:cNvSpPr>
            <a:spLocks noGrp="1"/>
          </p:cNvSpPr>
          <p:nvPr>
            <p:ph type="ctrTitle"/>
          </p:nvPr>
        </p:nvSpPr>
        <p:spPr>
          <a:xfrm>
            <a:off x="2019299" y="664208"/>
            <a:ext cx="5111752" cy="2033271"/>
          </a:xfrm>
        </p:spPr>
        <p:txBody>
          <a:bodyPr/>
          <a:lstStyle/>
          <a:p>
            <a:r>
              <a:rPr lang="en-US" dirty="0"/>
              <a:t>THANK  YOU</a:t>
            </a:r>
            <a:endParaRPr lang="en-IN" dirty="0"/>
          </a:p>
        </p:txBody>
      </p:sp>
    </p:spTree>
    <p:extLst>
      <p:ext uri="{BB962C8B-B14F-4D97-AF65-F5344CB8AC3E}">
        <p14:creationId xmlns:p14="http://schemas.microsoft.com/office/powerpoint/2010/main" val="3298140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151</TotalTime>
  <Words>356</Words>
  <Application>Microsoft Office PowerPoint</Application>
  <PresentationFormat>On-screen Show (16:9)</PresentationFormat>
  <Paragraphs>37</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EXPECTED OUTCOME</vt:lpstr>
      <vt:lpstr>CONCLUSION</vt:lpstr>
      <vt:lpstr>THANK  YOU</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DataQueryAI Leverages Advanced Generative AI Models To Provide Insightful And Co</dc:title>
  <dc:subject>Problem Statement   DataQueryAI Leverages Advanced Generative AI Models To Provide Insightful And Co</dc:subject>
  <dc:creator>SlideMake.com</dc:creator>
  <cp:lastModifiedBy>shivani badhaveni</cp:lastModifiedBy>
  <cp:revision>2</cp:revision>
  <dcterms:created xsi:type="dcterms:W3CDTF">2025-02-14T18:37:57Z</dcterms:created>
  <dcterms:modified xsi:type="dcterms:W3CDTF">2025-02-15T07:09:25Z</dcterms:modified>
</cp:coreProperties>
</file>