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8"/>
  </p:notesMasterIdLst>
  <p:handoutMasterIdLst>
    <p:handoutMasterId r:id="rId19"/>
  </p:handoutMasterIdLst>
  <p:sldIdLst>
    <p:sldId id="257" r:id="rId2"/>
    <p:sldId id="276" r:id="rId3"/>
    <p:sldId id="266" r:id="rId4"/>
    <p:sldId id="281" r:id="rId5"/>
    <p:sldId id="258" r:id="rId6"/>
    <p:sldId id="261" r:id="rId7"/>
    <p:sldId id="262" r:id="rId8"/>
    <p:sldId id="277" r:id="rId9"/>
    <p:sldId id="282" r:id="rId10"/>
    <p:sldId id="278" r:id="rId11"/>
    <p:sldId id="283" r:id="rId12"/>
    <p:sldId id="284" r:id="rId13"/>
    <p:sldId id="285" r:id="rId14"/>
    <p:sldId id="279" r:id="rId15"/>
    <p:sldId id="280" r:id="rId16"/>
    <p:sldId id="274"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8" d="100"/>
          <a:sy n="78" d="100"/>
        </p:scale>
        <p:origin x="462" y="9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ChandraReddy" userId="964c1dbd124e4fe3" providerId="LiveId" clId="{F746F340-499C-4BFE-9CF6-5A01747105B3}"/>
    <pc:docChg chg="undo custSel addSld modSld">
      <pc:chgData name="RamaChandraReddy" userId="964c1dbd124e4fe3" providerId="LiveId" clId="{F746F340-499C-4BFE-9CF6-5A01747105B3}" dt="2023-03-03T23:56:37.506" v="257" actId="1076"/>
      <pc:docMkLst>
        <pc:docMk/>
      </pc:docMkLst>
      <pc:sldChg chg="addSp delSp modSp new mod modClrScheme chgLayout">
        <pc:chgData name="RamaChandraReddy" userId="964c1dbd124e4fe3" providerId="LiveId" clId="{F746F340-499C-4BFE-9CF6-5A01747105B3}" dt="2023-03-03T23:51:34.059" v="243" actId="20577"/>
        <pc:sldMkLst>
          <pc:docMk/>
          <pc:sldMk cId="2844796142" sldId="283"/>
        </pc:sldMkLst>
        <pc:spChg chg="del mod ord">
          <ac:chgData name="RamaChandraReddy" userId="964c1dbd124e4fe3" providerId="LiveId" clId="{F746F340-499C-4BFE-9CF6-5A01747105B3}" dt="2023-03-03T20:15:15.917" v="1" actId="700"/>
          <ac:spMkLst>
            <pc:docMk/>
            <pc:sldMk cId="2844796142" sldId="283"/>
            <ac:spMk id="2" creationId="{092628E7-1FF8-FDEC-5EFC-952EA7E9FF61}"/>
          </ac:spMkLst>
        </pc:spChg>
        <pc:spChg chg="del mod ord">
          <ac:chgData name="RamaChandraReddy" userId="964c1dbd124e4fe3" providerId="LiveId" clId="{F746F340-499C-4BFE-9CF6-5A01747105B3}" dt="2023-03-03T20:15:15.917" v="1" actId="700"/>
          <ac:spMkLst>
            <pc:docMk/>
            <pc:sldMk cId="2844796142" sldId="283"/>
            <ac:spMk id="3" creationId="{0620F118-9447-3842-0A18-E5B6E837BF87}"/>
          </ac:spMkLst>
        </pc:spChg>
        <pc:spChg chg="add mod ord">
          <ac:chgData name="RamaChandraReddy" userId="964c1dbd124e4fe3" providerId="LiveId" clId="{F746F340-499C-4BFE-9CF6-5A01747105B3}" dt="2023-03-03T23:51:34.059" v="243" actId="20577"/>
          <ac:spMkLst>
            <pc:docMk/>
            <pc:sldMk cId="2844796142" sldId="283"/>
            <ac:spMk id="4" creationId="{941E71E2-C87B-F792-57CA-032088CAECF6}"/>
          </ac:spMkLst>
        </pc:spChg>
        <pc:spChg chg="add mod ord">
          <ac:chgData name="RamaChandraReddy" userId="964c1dbd124e4fe3" providerId="LiveId" clId="{F746F340-499C-4BFE-9CF6-5A01747105B3}" dt="2023-03-03T20:17:11.091" v="123" actId="255"/>
          <ac:spMkLst>
            <pc:docMk/>
            <pc:sldMk cId="2844796142" sldId="283"/>
            <ac:spMk id="5" creationId="{62269CCA-A3DA-06EC-C6BD-A40F349CD2F8}"/>
          </ac:spMkLst>
        </pc:spChg>
        <pc:spChg chg="add mod ord">
          <ac:chgData name="RamaChandraReddy" userId="964c1dbd124e4fe3" providerId="LiveId" clId="{F746F340-499C-4BFE-9CF6-5A01747105B3}" dt="2023-03-03T20:17:21.093" v="124" actId="2711"/>
          <ac:spMkLst>
            <pc:docMk/>
            <pc:sldMk cId="2844796142" sldId="283"/>
            <ac:spMk id="6" creationId="{E647DD9F-AE83-330D-9EA2-E9176D301C0E}"/>
          </ac:spMkLst>
        </pc:spChg>
        <pc:spChg chg="add mod ord">
          <ac:chgData name="RamaChandraReddy" userId="964c1dbd124e4fe3" providerId="LiveId" clId="{F746F340-499C-4BFE-9CF6-5A01747105B3}" dt="2023-03-03T20:17:25.372" v="125" actId="2711"/>
          <ac:spMkLst>
            <pc:docMk/>
            <pc:sldMk cId="2844796142" sldId="283"/>
            <ac:spMk id="7" creationId="{A82B009C-FC83-0B31-CE47-DD1F3D9B995E}"/>
          </ac:spMkLst>
        </pc:spChg>
        <pc:spChg chg="add del mod ord">
          <ac:chgData name="RamaChandraReddy" userId="964c1dbd124e4fe3" providerId="LiveId" clId="{F746F340-499C-4BFE-9CF6-5A01747105B3}" dt="2023-03-03T23:49:23.540" v="198" actId="931"/>
          <ac:spMkLst>
            <pc:docMk/>
            <pc:sldMk cId="2844796142" sldId="283"/>
            <ac:spMk id="8" creationId="{BB60171E-42C0-00CD-699D-93B6CBFE9105}"/>
          </ac:spMkLst>
        </pc:spChg>
        <pc:spChg chg="add del mod ord">
          <ac:chgData name="RamaChandraReddy" userId="964c1dbd124e4fe3" providerId="LiveId" clId="{F746F340-499C-4BFE-9CF6-5A01747105B3}" dt="2023-03-03T23:49:40.521" v="199" actId="931"/>
          <ac:spMkLst>
            <pc:docMk/>
            <pc:sldMk cId="2844796142" sldId="283"/>
            <ac:spMk id="9" creationId="{EDDCAE29-03EE-168D-899B-6F7044E5D466}"/>
          </ac:spMkLst>
        </pc:spChg>
        <pc:spChg chg="add del mod ord">
          <ac:chgData name="RamaChandraReddy" userId="964c1dbd124e4fe3" providerId="LiveId" clId="{F746F340-499C-4BFE-9CF6-5A01747105B3}" dt="2023-03-03T23:49:13.548" v="197" actId="931"/>
          <ac:spMkLst>
            <pc:docMk/>
            <pc:sldMk cId="2844796142" sldId="283"/>
            <ac:spMk id="10" creationId="{2128DD42-6FCC-7959-99D8-8381EE9935CE}"/>
          </ac:spMkLst>
        </pc:spChg>
        <pc:picChg chg="add mod">
          <ac:chgData name="RamaChandraReddy" userId="964c1dbd124e4fe3" providerId="LiveId" clId="{F746F340-499C-4BFE-9CF6-5A01747105B3}" dt="2023-03-03T23:49:13.548" v="197" actId="931"/>
          <ac:picMkLst>
            <pc:docMk/>
            <pc:sldMk cId="2844796142" sldId="283"/>
            <ac:picMk id="12" creationId="{052CE55A-88F6-0C1C-AE09-620E865834FA}"/>
          </ac:picMkLst>
        </pc:picChg>
        <pc:picChg chg="add mod">
          <ac:chgData name="RamaChandraReddy" userId="964c1dbd124e4fe3" providerId="LiveId" clId="{F746F340-499C-4BFE-9CF6-5A01747105B3}" dt="2023-03-03T23:49:23.540" v="198" actId="931"/>
          <ac:picMkLst>
            <pc:docMk/>
            <pc:sldMk cId="2844796142" sldId="283"/>
            <ac:picMk id="14" creationId="{041CD2A7-ED11-42CB-B529-4582641386E3}"/>
          </ac:picMkLst>
        </pc:picChg>
        <pc:picChg chg="add mod">
          <ac:chgData name="RamaChandraReddy" userId="964c1dbd124e4fe3" providerId="LiveId" clId="{F746F340-499C-4BFE-9CF6-5A01747105B3}" dt="2023-03-03T23:49:40.521" v="199" actId="931"/>
          <ac:picMkLst>
            <pc:docMk/>
            <pc:sldMk cId="2844796142" sldId="283"/>
            <ac:picMk id="16" creationId="{E90DD26D-91AB-7D66-604A-27521414879F}"/>
          </ac:picMkLst>
        </pc:picChg>
      </pc:sldChg>
      <pc:sldChg chg="addSp delSp modSp new mod modClrScheme chgLayout">
        <pc:chgData name="RamaChandraReddy" userId="964c1dbd124e4fe3" providerId="LiveId" clId="{F746F340-499C-4BFE-9CF6-5A01747105B3}" dt="2023-03-03T23:56:37.506" v="257" actId="1076"/>
        <pc:sldMkLst>
          <pc:docMk/>
          <pc:sldMk cId="1988145424" sldId="284"/>
        </pc:sldMkLst>
        <pc:spChg chg="mod ord">
          <ac:chgData name="RamaChandraReddy" userId="964c1dbd124e4fe3" providerId="LiveId" clId="{F746F340-499C-4BFE-9CF6-5A01747105B3}" dt="2023-03-03T23:51:41.933" v="244" actId="700"/>
          <ac:spMkLst>
            <pc:docMk/>
            <pc:sldMk cId="1988145424" sldId="284"/>
            <ac:spMk id="2" creationId="{1BF48C1C-8F3C-4C66-DA86-8295A15AB77C}"/>
          </ac:spMkLst>
        </pc:spChg>
        <pc:spChg chg="del mod ord">
          <ac:chgData name="RamaChandraReddy" userId="964c1dbd124e4fe3" providerId="LiveId" clId="{F746F340-499C-4BFE-9CF6-5A01747105B3}" dt="2023-03-03T23:51:41.933" v="244" actId="700"/>
          <ac:spMkLst>
            <pc:docMk/>
            <pc:sldMk cId="1988145424" sldId="284"/>
            <ac:spMk id="3" creationId="{65FFA7E2-03B7-93DE-8C0B-CB4F4815F7A1}"/>
          </ac:spMkLst>
        </pc:spChg>
        <pc:spChg chg="add del">
          <ac:chgData name="RamaChandraReddy" userId="964c1dbd124e4fe3" providerId="LiveId" clId="{F746F340-499C-4BFE-9CF6-5A01747105B3}" dt="2023-03-03T23:51:41.933" v="244" actId="700"/>
          <ac:spMkLst>
            <pc:docMk/>
            <pc:sldMk cId="1988145424" sldId="284"/>
            <ac:spMk id="4" creationId="{478B9A48-1069-5EEE-6FC4-EEF8CE3B80B2}"/>
          </ac:spMkLst>
        </pc:spChg>
        <pc:spChg chg="del mod ord">
          <ac:chgData name="RamaChandraReddy" userId="964c1dbd124e4fe3" providerId="LiveId" clId="{F746F340-499C-4BFE-9CF6-5A01747105B3}" dt="2023-03-03T23:51:41.933" v="244" actId="700"/>
          <ac:spMkLst>
            <pc:docMk/>
            <pc:sldMk cId="1988145424" sldId="284"/>
            <ac:spMk id="5" creationId="{626F66C3-A28E-E9C0-DB6F-EE4572D091D8}"/>
          </ac:spMkLst>
        </pc:spChg>
        <pc:spChg chg="add del">
          <ac:chgData name="RamaChandraReddy" userId="964c1dbd124e4fe3" providerId="LiveId" clId="{F746F340-499C-4BFE-9CF6-5A01747105B3}" dt="2023-03-03T23:51:41.933" v="244" actId="700"/>
          <ac:spMkLst>
            <pc:docMk/>
            <pc:sldMk cId="1988145424" sldId="284"/>
            <ac:spMk id="6" creationId="{2631CD71-459E-CA73-728C-10A0B95A05B7}"/>
          </ac:spMkLst>
        </pc:spChg>
        <pc:spChg chg="del">
          <ac:chgData name="RamaChandraReddy" userId="964c1dbd124e4fe3" providerId="LiveId" clId="{F746F340-499C-4BFE-9CF6-5A01747105B3}" dt="2023-03-03T23:51:41.933" v="244" actId="700"/>
          <ac:spMkLst>
            <pc:docMk/>
            <pc:sldMk cId="1988145424" sldId="284"/>
            <ac:spMk id="7" creationId="{B8709F7F-252A-5140-B084-B3B3ABE9B1E3}"/>
          </ac:spMkLst>
        </pc:spChg>
        <pc:spChg chg="del">
          <ac:chgData name="RamaChandraReddy" userId="964c1dbd124e4fe3" providerId="LiveId" clId="{F746F340-499C-4BFE-9CF6-5A01747105B3}" dt="2023-03-03T23:51:41.933" v="244" actId="700"/>
          <ac:spMkLst>
            <pc:docMk/>
            <pc:sldMk cId="1988145424" sldId="284"/>
            <ac:spMk id="8" creationId="{608694ED-FE76-F2B1-EB32-682907EFCEBC}"/>
          </ac:spMkLst>
        </pc:spChg>
        <pc:spChg chg="add del mod ord">
          <ac:chgData name="RamaChandraReddy" userId="964c1dbd124e4fe3" providerId="LiveId" clId="{F746F340-499C-4BFE-9CF6-5A01747105B3}" dt="2023-03-03T23:51:55.210" v="245" actId="931"/>
          <ac:spMkLst>
            <pc:docMk/>
            <pc:sldMk cId="1988145424" sldId="284"/>
            <ac:spMk id="13" creationId="{A719E383-FFC0-4474-38DB-64F9A15DE4A8}"/>
          </ac:spMkLst>
        </pc:spChg>
        <pc:spChg chg="add del mod ord">
          <ac:chgData name="RamaChandraReddy" userId="964c1dbd124e4fe3" providerId="LiveId" clId="{F746F340-499C-4BFE-9CF6-5A01747105B3}" dt="2023-03-03T23:52:02.572" v="246" actId="931"/>
          <ac:spMkLst>
            <pc:docMk/>
            <pc:sldMk cId="1988145424" sldId="284"/>
            <ac:spMk id="14" creationId="{5B016A7C-FE5A-2489-A418-E9C8BEEF81C0}"/>
          </ac:spMkLst>
        </pc:spChg>
        <pc:picChg chg="add del mod">
          <ac:chgData name="RamaChandraReddy" userId="964c1dbd124e4fe3" providerId="LiveId" clId="{F746F340-499C-4BFE-9CF6-5A01747105B3}" dt="2023-03-03T23:51:00.016" v="222" actId="931"/>
          <ac:picMkLst>
            <pc:docMk/>
            <pc:sldMk cId="1988145424" sldId="284"/>
            <ac:picMk id="10" creationId="{52A8FF2E-391A-D04F-A8AE-D648BF00B0D7}"/>
          </ac:picMkLst>
        </pc:picChg>
        <pc:picChg chg="add del mod">
          <ac:chgData name="RamaChandraReddy" userId="964c1dbd124e4fe3" providerId="LiveId" clId="{F746F340-499C-4BFE-9CF6-5A01747105B3}" dt="2023-03-03T23:51:12.682" v="224" actId="931"/>
          <ac:picMkLst>
            <pc:docMk/>
            <pc:sldMk cId="1988145424" sldId="284"/>
            <ac:picMk id="12" creationId="{B3735DB8-F9E9-C71E-F628-A5C32F380D4A}"/>
          </ac:picMkLst>
        </pc:picChg>
        <pc:picChg chg="add mod modCrop">
          <ac:chgData name="RamaChandraReddy" userId="964c1dbd124e4fe3" providerId="LiveId" clId="{F746F340-499C-4BFE-9CF6-5A01747105B3}" dt="2023-03-03T23:55:05.764" v="251" actId="1076"/>
          <ac:picMkLst>
            <pc:docMk/>
            <pc:sldMk cId="1988145424" sldId="284"/>
            <ac:picMk id="16" creationId="{B838B934-DD83-AA95-241E-4BE8DED41C0F}"/>
          </ac:picMkLst>
        </pc:picChg>
        <pc:picChg chg="add mod modCrop">
          <ac:chgData name="RamaChandraReddy" userId="964c1dbd124e4fe3" providerId="LiveId" clId="{F746F340-499C-4BFE-9CF6-5A01747105B3}" dt="2023-03-03T23:56:37.506" v="257" actId="1076"/>
          <ac:picMkLst>
            <pc:docMk/>
            <pc:sldMk cId="1988145424" sldId="284"/>
            <ac:picMk id="18" creationId="{4305728E-970F-BB66-7FBF-FF7F4C48C18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39D817-A9A6-49AC-91C3-9A9029A1C922}" type="doc">
      <dgm:prSet loTypeId="urn:microsoft.com/office/officeart/2008/layout/VerticalCurvedList" loCatId="list" qsTypeId="urn:microsoft.com/office/officeart/2005/8/quickstyle/3d3" qsCatId="3D" csTypeId="urn:microsoft.com/office/officeart/2005/8/colors/colorful5" csCatId="colorful" phldr="1"/>
      <dgm:spPr/>
      <dgm:t>
        <a:bodyPr/>
        <a:lstStyle/>
        <a:p>
          <a:endParaRPr lang="en-US"/>
        </a:p>
      </dgm:t>
    </dgm:pt>
    <dgm:pt modelId="{785A8E3F-6673-43E5-BA9F-91131A0B389E}">
      <dgm:prSet/>
      <dgm:spPr/>
      <dgm:t>
        <a:bodyPr/>
        <a:lstStyle/>
        <a:p>
          <a:pPr rtl="0"/>
          <a:r>
            <a:rPr lang="en-US" dirty="0">
              <a:latin typeface="Century Gothic" panose="020B0502020202020204" pitchFamily="34" charset="0"/>
            </a:rPr>
            <a:t>ABSTRACT</a:t>
          </a:r>
        </a:p>
      </dgm:t>
      <dgm:extLst>
        <a:ext uri="{E40237B7-FDA0-4F09-8148-C483321AD2D9}">
          <dgm14:cNvPr xmlns:dgm14="http://schemas.microsoft.com/office/drawing/2010/diagram" id="0" name="" title="Level 1 label and status"/>
        </a:ext>
      </dgm:extLst>
    </dgm:pt>
    <dgm:pt modelId="{A332B8CB-171B-415A-B566-B7038C8A9487}" type="parTrans" cxnId="{8196746A-1BB9-47D0-98BC-902F5A2B3EAC}">
      <dgm:prSet/>
      <dgm:spPr/>
      <dgm:t>
        <a:bodyPr/>
        <a:lstStyle/>
        <a:p>
          <a:endParaRPr lang="en-US">
            <a:solidFill>
              <a:schemeClr val="tx1"/>
            </a:solidFill>
          </a:endParaRPr>
        </a:p>
      </dgm:t>
    </dgm:pt>
    <dgm:pt modelId="{AAB13DBF-F1C2-4C94-AED4-855794292BE7}" type="sibTrans" cxnId="{8196746A-1BB9-47D0-98BC-902F5A2B3EAC}">
      <dgm:prSet/>
      <dgm:spPr/>
      <dgm:t>
        <a:bodyPr/>
        <a:lstStyle/>
        <a:p>
          <a:endParaRPr lang="en-US">
            <a:solidFill>
              <a:schemeClr val="tx1"/>
            </a:solidFill>
            <a:latin typeface="Century Gothic" panose="020B0502020202020204" pitchFamily="34" charset="0"/>
          </a:endParaRPr>
        </a:p>
      </dgm:t>
      <dgm:extLst>
        <a:ext uri="{E40237B7-FDA0-4F09-8148-C483321AD2D9}">
          <dgm14:cNvPr xmlns:dgm14="http://schemas.microsoft.com/office/drawing/2010/diagram" id="0" name="" title="Curve"/>
        </a:ext>
      </dgm:extLst>
    </dgm:pt>
    <dgm:pt modelId="{FCFBC764-D8CE-44F5-8F4E-BD7B9AE01BBC}">
      <dgm:prSet/>
      <dgm:spPr/>
      <dgm:t>
        <a:bodyPr/>
        <a:lstStyle/>
        <a:p>
          <a:pPr rtl="0"/>
          <a:r>
            <a:rPr lang="en-US" dirty="0">
              <a:latin typeface="Century Gothic" panose="020B0502020202020204" pitchFamily="34" charset="0"/>
            </a:rPr>
            <a:t>EXISTING</a:t>
          </a:r>
          <a:r>
            <a:rPr lang="en-US" baseline="0" dirty="0">
              <a:latin typeface="Century Gothic" panose="020B0502020202020204" pitchFamily="34" charset="0"/>
            </a:rPr>
            <a:t> MODELS</a:t>
          </a:r>
          <a:endParaRPr lang="en-US" dirty="0">
            <a:latin typeface="Century Gothic" panose="020B0502020202020204" pitchFamily="34" charset="0"/>
          </a:endParaRPr>
        </a:p>
      </dgm:t>
      <dgm:extLst>
        <a:ext uri="{E40237B7-FDA0-4F09-8148-C483321AD2D9}">
          <dgm14:cNvPr xmlns:dgm14="http://schemas.microsoft.com/office/drawing/2010/diagram" id="0" name="" title="Level 2 label and status"/>
        </a:ext>
      </dgm:extLst>
    </dgm:pt>
    <dgm:pt modelId="{53E44837-C6E0-400B-9EF7-D8C370B3B03A}" type="parTrans" cxnId="{EB388E2F-2DDD-4233-9E3F-F2A75D16890B}">
      <dgm:prSet/>
      <dgm:spPr/>
      <dgm:t>
        <a:bodyPr/>
        <a:lstStyle/>
        <a:p>
          <a:endParaRPr lang="en-US">
            <a:solidFill>
              <a:schemeClr val="tx1"/>
            </a:solidFill>
          </a:endParaRPr>
        </a:p>
      </dgm:t>
    </dgm:pt>
    <dgm:pt modelId="{6C9669B0-EE9E-45B8-85AC-B743C8A88238}" type="sibTrans" cxnId="{EB388E2F-2DDD-4233-9E3F-F2A75D16890B}">
      <dgm:prSet/>
      <dgm:spPr/>
      <dgm:t>
        <a:bodyPr/>
        <a:lstStyle/>
        <a:p>
          <a:endParaRPr lang="en-US">
            <a:solidFill>
              <a:schemeClr val="tx1"/>
            </a:solidFill>
          </a:endParaRPr>
        </a:p>
      </dgm:t>
    </dgm:pt>
    <dgm:pt modelId="{D959EC7B-38DB-48C6-B0F7-2516A839562C}">
      <dgm:prSet/>
      <dgm:spPr/>
      <dgm:t>
        <a:bodyPr/>
        <a:lstStyle/>
        <a:p>
          <a:pPr rtl="0"/>
          <a:r>
            <a:rPr lang="en-US" dirty="0">
              <a:latin typeface="Century Gothic" panose="020B0502020202020204" pitchFamily="34" charset="0"/>
            </a:rPr>
            <a:t>DRAWBACKS IN EXISTING MODEL</a:t>
          </a:r>
        </a:p>
      </dgm:t>
      <dgm:extLst>
        <a:ext uri="{E40237B7-FDA0-4F09-8148-C483321AD2D9}">
          <dgm14:cNvPr xmlns:dgm14="http://schemas.microsoft.com/office/drawing/2010/diagram" id="0" name="" title="Level 3 label and status"/>
        </a:ext>
      </dgm:extLst>
    </dgm:pt>
    <dgm:pt modelId="{874D96F2-18BF-4C59-BBFE-0691D3BD6A93}" type="parTrans" cxnId="{3BD3D71B-7A9D-4761-B3C6-00B57F3DB706}">
      <dgm:prSet/>
      <dgm:spPr/>
      <dgm:t>
        <a:bodyPr/>
        <a:lstStyle/>
        <a:p>
          <a:endParaRPr lang="en-US">
            <a:solidFill>
              <a:schemeClr val="tx1"/>
            </a:solidFill>
          </a:endParaRPr>
        </a:p>
      </dgm:t>
    </dgm:pt>
    <dgm:pt modelId="{69A33F82-70E1-44CD-AD48-533C222CDAEB}" type="sibTrans" cxnId="{3BD3D71B-7A9D-4761-B3C6-00B57F3DB706}">
      <dgm:prSet/>
      <dgm:spPr/>
      <dgm:t>
        <a:bodyPr/>
        <a:lstStyle/>
        <a:p>
          <a:endParaRPr lang="en-US">
            <a:solidFill>
              <a:schemeClr val="tx1"/>
            </a:solidFill>
          </a:endParaRPr>
        </a:p>
      </dgm:t>
    </dgm:pt>
    <dgm:pt modelId="{48137C2E-0F5F-45DF-8913-10FB5607A612}">
      <dgm:prSet/>
      <dgm:spPr/>
      <dgm:t>
        <a:bodyPr/>
        <a:lstStyle/>
        <a:p>
          <a:r>
            <a:rPr lang="en-US" dirty="0">
              <a:latin typeface="Century Gothic" panose="020B0502020202020204" pitchFamily="34" charset="0"/>
            </a:rPr>
            <a:t>SOLUTION AND PROPOSED IDEA</a:t>
          </a:r>
        </a:p>
      </dgm:t>
      <dgm:extLst>
        <a:ext uri="{E40237B7-FDA0-4F09-8148-C483321AD2D9}">
          <dgm14:cNvPr xmlns:dgm14="http://schemas.microsoft.com/office/drawing/2010/diagram" id="0" name="" title="Level 4 label and status"/>
        </a:ext>
      </dgm:extLst>
    </dgm:pt>
    <dgm:pt modelId="{F003C707-4205-4204-8997-6F4FDC45BE6A}" type="parTrans" cxnId="{B795AE91-2CA6-4F02-A62F-36E6020F2D85}">
      <dgm:prSet/>
      <dgm:spPr/>
      <dgm:t>
        <a:bodyPr/>
        <a:lstStyle/>
        <a:p>
          <a:endParaRPr lang="en-US">
            <a:solidFill>
              <a:schemeClr val="tx1"/>
            </a:solidFill>
          </a:endParaRPr>
        </a:p>
      </dgm:t>
    </dgm:pt>
    <dgm:pt modelId="{6C44F14F-8498-4933-9CFA-CD58734FDFD0}" type="sibTrans" cxnId="{B795AE91-2CA6-4F02-A62F-36E6020F2D85}">
      <dgm:prSet/>
      <dgm:spPr/>
      <dgm:t>
        <a:bodyPr/>
        <a:lstStyle/>
        <a:p>
          <a:endParaRPr lang="en-US">
            <a:solidFill>
              <a:schemeClr val="tx1"/>
            </a:solidFill>
          </a:endParaRPr>
        </a:p>
      </dgm:t>
    </dgm:pt>
    <dgm:pt modelId="{18F36500-B718-4054-B781-AA14021D391D}">
      <dgm:prSet/>
      <dgm:spPr/>
      <dgm:t>
        <a:bodyPr/>
        <a:lstStyle/>
        <a:p>
          <a:pPr rtl="0"/>
          <a:r>
            <a:rPr lang="en-US">
              <a:latin typeface="Century Gothic" panose="020B0502020202020204" pitchFamily="34" charset="0"/>
            </a:rPr>
            <a:t>TECHNICAL STACK</a:t>
          </a:r>
          <a:endParaRPr lang="en-US" dirty="0">
            <a:latin typeface="Century Gothic" panose="020B0502020202020204" pitchFamily="34" charset="0"/>
          </a:endParaRPr>
        </a:p>
      </dgm:t>
      <dgm:extLst>
        <a:ext uri="{E40237B7-FDA0-4F09-8148-C483321AD2D9}">
          <dgm14:cNvPr xmlns:dgm14="http://schemas.microsoft.com/office/drawing/2010/diagram" id="0" name="" title="Level 4 label and status"/>
        </a:ext>
      </dgm:extLst>
    </dgm:pt>
    <dgm:pt modelId="{B8BF7376-099A-4A1C-BDCB-09E4B18802E2}" type="parTrans" cxnId="{A0F62576-6BB1-4DA1-8FB6-0D1EBC21E6AF}">
      <dgm:prSet/>
      <dgm:spPr/>
      <dgm:t>
        <a:bodyPr/>
        <a:lstStyle/>
        <a:p>
          <a:endParaRPr lang="en-IN"/>
        </a:p>
      </dgm:t>
    </dgm:pt>
    <dgm:pt modelId="{D54E9C68-1F8E-43C3-B0DB-E11E4C79DF7F}" type="sibTrans" cxnId="{A0F62576-6BB1-4DA1-8FB6-0D1EBC21E6AF}">
      <dgm:prSet/>
      <dgm:spPr/>
      <dgm:t>
        <a:bodyPr/>
        <a:lstStyle/>
        <a:p>
          <a:endParaRPr lang="en-IN"/>
        </a:p>
      </dgm:t>
    </dgm:pt>
    <dgm:pt modelId="{2562C485-7B00-4B69-9469-FECCA468F5BF}">
      <dgm:prSet/>
      <dgm:spPr/>
      <dgm:t>
        <a:bodyPr/>
        <a:lstStyle/>
        <a:p>
          <a:pPr rtl="0"/>
          <a:r>
            <a:rPr lang="en-US" dirty="0">
              <a:latin typeface="Century Gothic" panose="020B0502020202020204" pitchFamily="34" charset="0"/>
            </a:rPr>
            <a:t>CONCLUSION</a:t>
          </a:r>
        </a:p>
      </dgm:t>
      <dgm:extLst>
        <a:ext uri="{E40237B7-FDA0-4F09-8148-C483321AD2D9}">
          <dgm14:cNvPr xmlns:dgm14="http://schemas.microsoft.com/office/drawing/2010/diagram" id="0" name="" title="Level 6 label and status"/>
        </a:ext>
      </dgm:extLst>
    </dgm:pt>
    <dgm:pt modelId="{8F8520BE-F86E-49D1-B2D5-609DE181FB74}" type="parTrans" cxnId="{587D2C0B-AF9E-426A-8B93-86122BE59AA7}">
      <dgm:prSet/>
      <dgm:spPr/>
      <dgm:t>
        <a:bodyPr/>
        <a:lstStyle/>
        <a:p>
          <a:endParaRPr lang="en-IN"/>
        </a:p>
      </dgm:t>
    </dgm:pt>
    <dgm:pt modelId="{227D5CC2-E63D-4619-8E61-6ABB1AA28A65}" type="sibTrans" cxnId="{587D2C0B-AF9E-426A-8B93-86122BE59AA7}">
      <dgm:prSet/>
      <dgm:spPr/>
      <dgm:t>
        <a:bodyPr/>
        <a:lstStyle/>
        <a:p>
          <a:endParaRPr lang="en-IN"/>
        </a:p>
      </dgm:t>
    </dgm:pt>
    <dgm:pt modelId="{1A8B67D1-4CE5-4590-8E4A-4A8076F913BC}">
      <dgm:prSet/>
      <dgm:spPr/>
      <dgm:t>
        <a:bodyPr/>
        <a:lstStyle/>
        <a:p>
          <a:pPr rtl="0"/>
          <a:r>
            <a:rPr lang="en-US" dirty="0">
              <a:latin typeface="Century Gothic" panose="020B0502020202020204" pitchFamily="34" charset="0"/>
            </a:rPr>
            <a:t>USECASE OF PROPOSED SYSTEM</a:t>
          </a:r>
        </a:p>
      </dgm:t>
      <dgm:extLst>
        <a:ext uri="{E40237B7-FDA0-4F09-8148-C483321AD2D9}">
          <dgm14:cNvPr xmlns:dgm14="http://schemas.microsoft.com/office/drawing/2010/diagram" id="0" name="" title="Level 4 label and status"/>
        </a:ext>
      </dgm:extLst>
    </dgm:pt>
    <dgm:pt modelId="{56479256-193F-490D-ADDB-8088DEB380B0}" type="parTrans" cxnId="{786AE825-A728-4D45-A2CF-D2611F7E50EC}">
      <dgm:prSet/>
      <dgm:spPr/>
      <dgm:t>
        <a:bodyPr/>
        <a:lstStyle/>
        <a:p>
          <a:endParaRPr lang="en-IN"/>
        </a:p>
      </dgm:t>
    </dgm:pt>
    <dgm:pt modelId="{D20267DD-1509-458B-92B2-3E0844903270}" type="sibTrans" cxnId="{786AE825-A728-4D45-A2CF-D2611F7E50EC}">
      <dgm:prSet/>
      <dgm:spPr/>
      <dgm:t>
        <a:bodyPr/>
        <a:lstStyle/>
        <a:p>
          <a:endParaRPr lang="en-IN"/>
        </a:p>
      </dgm:t>
    </dgm:pt>
    <dgm:pt modelId="{2C55DA06-EC77-4AF4-A396-3D94F924D29A}" type="pres">
      <dgm:prSet presAssocID="{6539D817-A9A6-49AC-91C3-9A9029A1C922}" presName="Name0" presStyleCnt="0">
        <dgm:presLayoutVars>
          <dgm:chMax val="7"/>
          <dgm:chPref val="7"/>
          <dgm:dir/>
        </dgm:presLayoutVars>
      </dgm:prSet>
      <dgm:spPr/>
      <dgm:t>
        <a:bodyPr/>
        <a:lstStyle/>
        <a:p>
          <a:endParaRPr lang="en-US"/>
        </a:p>
      </dgm:t>
    </dgm:pt>
    <dgm:pt modelId="{E71FBC44-5B84-4635-AB49-C5691CF606A6}" type="pres">
      <dgm:prSet presAssocID="{6539D817-A9A6-49AC-91C3-9A9029A1C922}" presName="Name1" presStyleCnt="0"/>
      <dgm:spPr/>
    </dgm:pt>
    <dgm:pt modelId="{EB59A96A-CE84-462F-9493-155F11881A62}" type="pres">
      <dgm:prSet presAssocID="{6539D817-A9A6-49AC-91C3-9A9029A1C922}" presName="cycle" presStyleCnt="0"/>
      <dgm:spPr/>
    </dgm:pt>
    <dgm:pt modelId="{054915B1-085A-4ADC-B653-10081DCD0EA9}" type="pres">
      <dgm:prSet presAssocID="{6539D817-A9A6-49AC-91C3-9A9029A1C922}" presName="srcNode" presStyleLbl="node1" presStyleIdx="0" presStyleCnt="7"/>
      <dgm:spPr/>
    </dgm:pt>
    <dgm:pt modelId="{A5CCEC8E-9174-4C7D-B544-BBD17FE54CB3}" type="pres">
      <dgm:prSet presAssocID="{6539D817-A9A6-49AC-91C3-9A9029A1C922}" presName="conn" presStyleLbl="parChTrans1D2" presStyleIdx="0" presStyleCnt="1"/>
      <dgm:spPr/>
      <dgm:t>
        <a:bodyPr/>
        <a:lstStyle/>
        <a:p>
          <a:endParaRPr lang="en-US"/>
        </a:p>
      </dgm:t>
    </dgm:pt>
    <dgm:pt modelId="{E0118591-8FE2-4AB8-B63F-2FA777571D0E}" type="pres">
      <dgm:prSet presAssocID="{6539D817-A9A6-49AC-91C3-9A9029A1C922}" presName="extraNode" presStyleLbl="node1" presStyleIdx="0" presStyleCnt="7"/>
      <dgm:spPr/>
    </dgm:pt>
    <dgm:pt modelId="{B54BF56E-FF7C-462B-BDEF-94A9ECD23A96}" type="pres">
      <dgm:prSet presAssocID="{6539D817-A9A6-49AC-91C3-9A9029A1C922}" presName="dstNode" presStyleLbl="node1" presStyleIdx="0" presStyleCnt="7"/>
      <dgm:spPr/>
    </dgm:pt>
    <dgm:pt modelId="{80334F07-121B-40EE-9400-5E253723EAD5}" type="pres">
      <dgm:prSet presAssocID="{785A8E3F-6673-43E5-BA9F-91131A0B389E}" presName="text_1" presStyleLbl="node1" presStyleIdx="0" presStyleCnt="7">
        <dgm:presLayoutVars>
          <dgm:bulletEnabled val="1"/>
        </dgm:presLayoutVars>
      </dgm:prSet>
      <dgm:spPr/>
      <dgm:t>
        <a:bodyPr/>
        <a:lstStyle/>
        <a:p>
          <a:endParaRPr lang="en-US"/>
        </a:p>
      </dgm:t>
    </dgm:pt>
    <dgm:pt modelId="{02E156C6-3C5B-4C75-AD35-1A7F7398D99E}" type="pres">
      <dgm:prSet presAssocID="{785A8E3F-6673-43E5-BA9F-91131A0B389E}" presName="accent_1" presStyleCnt="0"/>
      <dgm:spPr/>
    </dgm:pt>
    <dgm:pt modelId="{C69DE25E-0FEB-4762-8745-9E19317BA790}" type="pres">
      <dgm:prSet presAssocID="{785A8E3F-6673-43E5-BA9F-91131A0B389E}" presName="accentRepeatNode" presStyleLbl="solidFgAcc1" presStyleIdx="0" presStyleCnt="7" custLinFactNeighborX="-1971" custLinFactNeighborY="-675"/>
      <dgm:spPr/>
      <dgm:extLst>
        <a:ext uri="{E40237B7-FDA0-4F09-8148-C483321AD2D9}">
          <dgm14:cNvPr xmlns:dgm14="http://schemas.microsoft.com/office/drawing/2010/diagram" id="0" name="" title="Circle for level 1"/>
        </a:ext>
      </dgm:extLst>
    </dgm:pt>
    <dgm:pt modelId="{6E9ACDEA-2479-43A3-BC50-5E8DC199105E}" type="pres">
      <dgm:prSet presAssocID="{FCFBC764-D8CE-44F5-8F4E-BD7B9AE01BBC}" presName="text_2" presStyleLbl="node1" presStyleIdx="1" presStyleCnt="7">
        <dgm:presLayoutVars>
          <dgm:bulletEnabled val="1"/>
        </dgm:presLayoutVars>
      </dgm:prSet>
      <dgm:spPr/>
      <dgm:t>
        <a:bodyPr/>
        <a:lstStyle/>
        <a:p>
          <a:endParaRPr lang="en-US"/>
        </a:p>
      </dgm:t>
    </dgm:pt>
    <dgm:pt modelId="{F77992BE-49C0-44EF-9EB0-F801267BCF54}" type="pres">
      <dgm:prSet presAssocID="{FCFBC764-D8CE-44F5-8F4E-BD7B9AE01BBC}" presName="accent_2" presStyleCnt="0"/>
      <dgm:spPr/>
    </dgm:pt>
    <dgm:pt modelId="{2735700C-DFC4-47C9-BFDA-A56DEE3AEDB8}" type="pres">
      <dgm:prSet presAssocID="{FCFBC764-D8CE-44F5-8F4E-BD7B9AE01BBC}" presName="accentRepeatNode" presStyleLbl="solidFgAcc1" presStyleIdx="1" presStyleCnt="7"/>
      <dgm:spPr/>
      <dgm:extLst>
        <a:ext uri="{E40237B7-FDA0-4F09-8148-C483321AD2D9}">
          <dgm14:cNvPr xmlns:dgm14="http://schemas.microsoft.com/office/drawing/2010/diagram" id="0" name="" title="Circle for level 2"/>
        </a:ext>
      </dgm:extLst>
    </dgm:pt>
    <dgm:pt modelId="{602E4294-5230-4DC9-A478-6B826AA3E572}" type="pres">
      <dgm:prSet presAssocID="{D959EC7B-38DB-48C6-B0F7-2516A839562C}" presName="text_3" presStyleLbl="node1" presStyleIdx="2" presStyleCnt="7">
        <dgm:presLayoutVars>
          <dgm:bulletEnabled val="1"/>
        </dgm:presLayoutVars>
      </dgm:prSet>
      <dgm:spPr/>
      <dgm:t>
        <a:bodyPr/>
        <a:lstStyle/>
        <a:p>
          <a:endParaRPr lang="en-US"/>
        </a:p>
      </dgm:t>
    </dgm:pt>
    <dgm:pt modelId="{05B2EA5A-0A0B-4C0F-A8E4-482B448C2C74}" type="pres">
      <dgm:prSet presAssocID="{D959EC7B-38DB-48C6-B0F7-2516A839562C}" presName="accent_3" presStyleCnt="0"/>
      <dgm:spPr/>
    </dgm:pt>
    <dgm:pt modelId="{E69F6C4C-B70F-43EC-997F-442A2DCD9652}" type="pres">
      <dgm:prSet presAssocID="{D959EC7B-38DB-48C6-B0F7-2516A839562C}" presName="accentRepeatNode" presStyleLbl="solidFgAcc1" presStyleIdx="2" presStyleCnt="7"/>
      <dgm:spPr/>
      <dgm:extLst>
        <a:ext uri="{E40237B7-FDA0-4F09-8148-C483321AD2D9}">
          <dgm14:cNvPr xmlns:dgm14="http://schemas.microsoft.com/office/drawing/2010/diagram" id="0" name="" title="Circle for level 3"/>
        </a:ext>
      </dgm:extLst>
    </dgm:pt>
    <dgm:pt modelId="{F1A77A98-C056-4C94-AAAA-085724BCCFA7}" type="pres">
      <dgm:prSet presAssocID="{48137C2E-0F5F-45DF-8913-10FB5607A612}" presName="text_4" presStyleLbl="node1" presStyleIdx="3" presStyleCnt="7">
        <dgm:presLayoutVars>
          <dgm:bulletEnabled val="1"/>
        </dgm:presLayoutVars>
      </dgm:prSet>
      <dgm:spPr/>
      <dgm:t>
        <a:bodyPr/>
        <a:lstStyle/>
        <a:p>
          <a:endParaRPr lang="en-US"/>
        </a:p>
      </dgm:t>
    </dgm:pt>
    <dgm:pt modelId="{8CA85A53-049C-4608-9E46-FC2BE1B1A451}" type="pres">
      <dgm:prSet presAssocID="{48137C2E-0F5F-45DF-8913-10FB5607A612}" presName="accent_4" presStyleCnt="0"/>
      <dgm:spPr/>
    </dgm:pt>
    <dgm:pt modelId="{2BC7BD0A-650B-42E8-899B-065889F4A25D}" type="pres">
      <dgm:prSet presAssocID="{48137C2E-0F5F-45DF-8913-10FB5607A612}" presName="accentRepeatNode" presStyleLbl="solidFgAcc1" presStyleIdx="3" presStyleCnt="7"/>
      <dgm:spPr/>
      <dgm:extLst>
        <a:ext uri="{E40237B7-FDA0-4F09-8148-C483321AD2D9}">
          <dgm14:cNvPr xmlns:dgm14="http://schemas.microsoft.com/office/drawing/2010/diagram" id="0" name="" title="Circle for level 4"/>
        </a:ext>
      </dgm:extLst>
    </dgm:pt>
    <dgm:pt modelId="{FA808319-2EF1-4E4D-AFA8-290174EA3AB7}" type="pres">
      <dgm:prSet presAssocID="{18F36500-B718-4054-B781-AA14021D391D}" presName="text_5" presStyleLbl="node1" presStyleIdx="4" presStyleCnt="7">
        <dgm:presLayoutVars>
          <dgm:bulletEnabled val="1"/>
        </dgm:presLayoutVars>
      </dgm:prSet>
      <dgm:spPr/>
      <dgm:t>
        <a:bodyPr/>
        <a:lstStyle/>
        <a:p>
          <a:endParaRPr lang="en-US"/>
        </a:p>
      </dgm:t>
    </dgm:pt>
    <dgm:pt modelId="{97B72AF6-BC7F-457C-973E-72A4E5500B22}" type="pres">
      <dgm:prSet presAssocID="{18F36500-B718-4054-B781-AA14021D391D}" presName="accent_5" presStyleCnt="0"/>
      <dgm:spPr/>
    </dgm:pt>
    <dgm:pt modelId="{891F0D2B-6F95-4271-8B0C-5A0967AE7EE3}" type="pres">
      <dgm:prSet presAssocID="{18F36500-B718-4054-B781-AA14021D391D}" presName="accentRepeatNode" presStyleLbl="solidFgAcc1" presStyleIdx="4" presStyleCnt="7"/>
      <dgm:spPr/>
    </dgm:pt>
    <dgm:pt modelId="{DD1C4071-D392-4C59-B256-ED4D31609822}" type="pres">
      <dgm:prSet presAssocID="{1A8B67D1-4CE5-4590-8E4A-4A8076F913BC}" presName="text_6" presStyleLbl="node1" presStyleIdx="5" presStyleCnt="7">
        <dgm:presLayoutVars>
          <dgm:bulletEnabled val="1"/>
        </dgm:presLayoutVars>
      </dgm:prSet>
      <dgm:spPr/>
      <dgm:t>
        <a:bodyPr/>
        <a:lstStyle/>
        <a:p>
          <a:endParaRPr lang="en-US"/>
        </a:p>
      </dgm:t>
    </dgm:pt>
    <dgm:pt modelId="{71CDB7F3-5FBA-4383-BC4B-88708900AAF0}" type="pres">
      <dgm:prSet presAssocID="{1A8B67D1-4CE5-4590-8E4A-4A8076F913BC}" presName="accent_6" presStyleCnt="0"/>
      <dgm:spPr/>
    </dgm:pt>
    <dgm:pt modelId="{E422406D-4EC2-4C63-9784-F44C0C79B8E4}" type="pres">
      <dgm:prSet presAssocID="{1A8B67D1-4CE5-4590-8E4A-4A8076F913BC}" presName="accentRepeatNode" presStyleLbl="solidFgAcc1" presStyleIdx="5" presStyleCnt="7"/>
      <dgm:spPr/>
    </dgm:pt>
    <dgm:pt modelId="{0022AC8D-7514-49B6-9BF3-19E3F4D19AFA}" type="pres">
      <dgm:prSet presAssocID="{2562C485-7B00-4B69-9469-FECCA468F5BF}" presName="text_7" presStyleLbl="node1" presStyleIdx="6" presStyleCnt="7">
        <dgm:presLayoutVars>
          <dgm:bulletEnabled val="1"/>
        </dgm:presLayoutVars>
      </dgm:prSet>
      <dgm:spPr/>
      <dgm:t>
        <a:bodyPr/>
        <a:lstStyle/>
        <a:p>
          <a:endParaRPr lang="en-US"/>
        </a:p>
      </dgm:t>
    </dgm:pt>
    <dgm:pt modelId="{BF265590-CE7C-4C13-A128-502D0A669FB0}" type="pres">
      <dgm:prSet presAssocID="{2562C485-7B00-4B69-9469-FECCA468F5BF}" presName="accent_7" presStyleCnt="0"/>
      <dgm:spPr/>
    </dgm:pt>
    <dgm:pt modelId="{C990B094-C82D-4E1D-BB16-C84C66982C70}" type="pres">
      <dgm:prSet presAssocID="{2562C485-7B00-4B69-9469-FECCA468F5BF}" presName="accentRepeatNode" presStyleLbl="solidFgAcc1" presStyleIdx="6" presStyleCnt="7"/>
      <dgm:spPr/>
    </dgm:pt>
  </dgm:ptLst>
  <dgm:cxnLst>
    <dgm:cxn modelId="{EB388E2F-2DDD-4233-9E3F-F2A75D16890B}" srcId="{6539D817-A9A6-49AC-91C3-9A9029A1C922}" destId="{FCFBC764-D8CE-44F5-8F4E-BD7B9AE01BBC}" srcOrd="1" destOrd="0" parTransId="{53E44837-C6E0-400B-9EF7-D8C370B3B03A}" sibTransId="{6C9669B0-EE9E-45B8-85AC-B743C8A88238}"/>
    <dgm:cxn modelId="{53FA4397-A3CE-43DC-8224-FE868F517C23}" type="presOf" srcId="{2562C485-7B00-4B69-9469-FECCA468F5BF}" destId="{0022AC8D-7514-49B6-9BF3-19E3F4D19AFA}" srcOrd="0" destOrd="0" presId="urn:microsoft.com/office/officeart/2008/layout/VerticalCurvedList"/>
    <dgm:cxn modelId="{700AC3DB-CBAD-4869-88B3-8EB468F2894D}" type="presOf" srcId="{48137C2E-0F5F-45DF-8913-10FB5607A612}" destId="{F1A77A98-C056-4C94-AAAA-085724BCCFA7}" srcOrd="0" destOrd="0" presId="urn:microsoft.com/office/officeart/2008/layout/VerticalCurvedList"/>
    <dgm:cxn modelId="{B08C2500-9BED-49A5-88DA-E528ED9050DF}" type="presOf" srcId="{FCFBC764-D8CE-44F5-8F4E-BD7B9AE01BBC}" destId="{6E9ACDEA-2479-43A3-BC50-5E8DC199105E}" srcOrd="0" destOrd="0" presId="urn:microsoft.com/office/officeart/2008/layout/VerticalCurvedList"/>
    <dgm:cxn modelId="{A0F62576-6BB1-4DA1-8FB6-0D1EBC21E6AF}" srcId="{6539D817-A9A6-49AC-91C3-9A9029A1C922}" destId="{18F36500-B718-4054-B781-AA14021D391D}" srcOrd="4" destOrd="0" parTransId="{B8BF7376-099A-4A1C-BDCB-09E4B18802E2}" sibTransId="{D54E9C68-1F8E-43C3-B0DB-E11E4C79DF7F}"/>
    <dgm:cxn modelId="{B795AE91-2CA6-4F02-A62F-36E6020F2D85}" srcId="{6539D817-A9A6-49AC-91C3-9A9029A1C922}" destId="{48137C2E-0F5F-45DF-8913-10FB5607A612}" srcOrd="3" destOrd="0" parTransId="{F003C707-4205-4204-8997-6F4FDC45BE6A}" sibTransId="{6C44F14F-8498-4933-9CFA-CD58734FDFD0}"/>
    <dgm:cxn modelId="{AD018019-DE1F-403D-B011-0CFD48A73DE5}" type="presOf" srcId="{785A8E3F-6673-43E5-BA9F-91131A0B389E}" destId="{80334F07-121B-40EE-9400-5E253723EAD5}" srcOrd="0" destOrd="0" presId="urn:microsoft.com/office/officeart/2008/layout/VerticalCurvedList"/>
    <dgm:cxn modelId="{0C902D97-3353-4A00-B3DC-46F65984FF1E}" type="presOf" srcId="{AAB13DBF-F1C2-4C94-AED4-855794292BE7}" destId="{A5CCEC8E-9174-4C7D-B544-BBD17FE54CB3}" srcOrd="0" destOrd="0" presId="urn:microsoft.com/office/officeart/2008/layout/VerticalCurvedList"/>
    <dgm:cxn modelId="{5FF2B4B6-E850-475B-BF5E-465710B7A9C8}" type="presOf" srcId="{1A8B67D1-4CE5-4590-8E4A-4A8076F913BC}" destId="{DD1C4071-D392-4C59-B256-ED4D31609822}" srcOrd="0" destOrd="0" presId="urn:microsoft.com/office/officeart/2008/layout/VerticalCurvedList"/>
    <dgm:cxn modelId="{8196746A-1BB9-47D0-98BC-902F5A2B3EAC}" srcId="{6539D817-A9A6-49AC-91C3-9A9029A1C922}" destId="{785A8E3F-6673-43E5-BA9F-91131A0B389E}" srcOrd="0" destOrd="0" parTransId="{A332B8CB-171B-415A-B566-B7038C8A9487}" sibTransId="{AAB13DBF-F1C2-4C94-AED4-855794292BE7}"/>
    <dgm:cxn modelId="{786AE825-A728-4D45-A2CF-D2611F7E50EC}" srcId="{6539D817-A9A6-49AC-91C3-9A9029A1C922}" destId="{1A8B67D1-4CE5-4590-8E4A-4A8076F913BC}" srcOrd="5" destOrd="0" parTransId="{56479256-193F-490D-ADDB-8088DEB380B0}" sibTransId="{D20267DD-1509-458B-92B2-3E0844903270}"/>
    <dgm:cxn modelId="{8B3BED94-E9D3-4FD3-9026-149DFADF9083}" type="presOf" srcId="{18F36500-B718-4054-B781-AA14021D391D}" destId="{FA808319-2EF1-4E4D-AFA8-290174EA3AB7}" srcOrd="0" destOrd="0" presId="urn:microsoft.com/office/officeart/2008/layout/VerticalCurvedList"/>
    <dgm:cxn modelId="{3BD3D71B-7A9D-4761-B3C6-00B57F3DB706}" srcId="{6539D817-A9A6-49AC-91C3-9A9029A1C922}" destId="{D959EC7B-38DB-48C6-B0F7-2516A839562C}" srcOrd="2" destOrd="0" parTransId="{874D96F2-18BF-4C59-BBFE-0691D3BD6A93}" sibTransId="{69A33F82-70E1-44CD-AD48-533C222CDAEB}"/>
    <dgm:cxn modelId="{002A03A7-267F-4EC3-B9AE-B0EF54AB476D}" type="presOf" srcId="{D959EC7B-38DB-48C6-B0F7-2516A839562C}" destId="{602E4294-5230-4DC9-A478-6B826AA3E572}" srcOrd="0" destOrd="0" presId="urn:microsoft.com/office/officeart/2008/layout/VerticalCurvedList"/>
    <dgm:cxn modelId="{587D2C0B-AF9E-426A-8B93-86122BE59AA7}" srcId="{6539D817-A9A6-49AC-91C3-9A9029A1C922}" destId="{2562C485-7B00-4B69-9469-FECCA468F5BF}" srcOrd="6" destOrd="0" parTransId="{8F8520BE-F86E-49D1-B2D5-609DE181FB74}" sibTransId="{227D5CC2-E63D-4619-8E61-6ABB1AA28A65}"/>
    <dgm:cxn modelId="{28D22EFD-B6C9-4EA5-B206-0B3E871F9DB4}" type="presOf" srcId="{6539D817-A9A6-49AC-91C3-9A9029A1C922}" destId="{2C55DA06-EC77-4AF4-A396-3D94F924D29A}" srcOrd="0" destOrd="0" presId="urn:microsoft.com/office/officeart/2008/layout/VerticalCurvedList"/>
    <dgm:cxn modelId="{918E5510-356A-421E-A6B8-B9839467DAC0}" type="presParOf" srcId="{2C55DA06-EC77-4AF4-A396-3D94F924D29A}" destId="{E71FBC44-5B84-4635-AB49-C5691CF606A6}" srcOrd="0" destOrd="0" presId="urn:microsoft.com/office/officeart/2008/layout/VerticalCurvedList"/>
    <dgm:cxn modelId="{F74A38A3-CFA2-4ED4-8C9E-35C874780CB1}" type="presParOf" srcId="{E71FBC44-5B84-4635-AB49-C5691CF606A6}" destId="{EB59A96A-CE84-462F-9493-155F11881A62}" srcOrd="0" destOrd="0" presId="urn:microsoft.com/office/officeart/2008/layout/VerticalCurvedList"/>
    <dgm:cxn modelId="{A460BCD1-5AE2-4810-A9CF-9FC0C4EBD0EC}" type="presParOf" srcId="{EB59A96A-CE84-462F-9493-155F11881A62}" destId="{054915B1-085A-4ADC-B653-10081DCD0EA9}" srcOrd="0" destOrd="0" presId="urn:microsoft.com/office/officeart/2008/layout/VerticalCurvedList"/>
    <dgm:cxn modelId="{F35A38B8-8994-411F-9CA6-387E5EEE0F32}" type="presParOf" srcId="{EB59A96A-CE84-462F-9493-155F11881A62}" destId="{A5CCEC8E-9174-4C7D-B544-BBD17FE54CB3}" srcOrd="1" destOrd="0" presId="urn:microsoft.com/office/officeart/2008/layout/VerticalCurvedList"/>
    <dgm:cxn modelId="{B61BA2DE-4DB5-4B62-A187-005CE4FB745A}" type="presParOf" srcId="{EB59A96A-CE84-462F-9493-155F11881A62}" destId="{E0118591-8FE2-4AB8-B63F-2FA777571D0E}" srcOrd="2" destOrd="0" presId="urn:microsoft.com/office/officeart/2008/layout/VerticalCurvedList"/>
    <dgm:cxn modelId="{73B97898-8E25-469C-B330-1964F7A4C864}" type="presParOf" srcId="{EB59A96A-CE84-462F-9493-155F11881A62}" destId="{B54BF56E-FF7C-462B-BDEF-94A9ECD23A96}" srcOrd="3" destOrd="0" presId="urn:microsoft.com/office/officeart/2008/layout/VerticalCurvedList"/>
    <dgm:cxn modelId="{23B2151E-5D6D-41CF-8750-55271BA89C65}" type="presParOf" srcId="{E71FBC44-5B84-4635-AB49-C5691CF606A6}" destId="{80334F07-121B-40EE-9400-5E253723EAD5}" srcOrd="1" destOrd="0" presId="urn:microsoft.com/office/officeart/2008/layout/VerticalCurvedList"/>
    <dgm:cxn modelId="{65756408-B8FB-4994-AF85-BBCD33B13E72}" type="presParOf" srcId="{E71FBC44-5B84-4635-AB49-C5691CF606A6}" destId="{02E156C6-3C5B-4C75-AD35-1A7F7398D99E}" srcOrd="2" destOrd="0" presId="urn:microsoft.com/office/officeart/2008/layout/VerticalCurvedList"/>
    <dgm:cxn modelId="{1E107579-4C09-4B63-94C2-C08D2F6DD1B0}" type="presParOf" srcId="{02E156C6-3C5B-4C75-AD35-1A7F7398D99E}" destId="{C69DE25E-0FEB-4762-8745-9E19317BA790}" srcOrd="0" destOrd="0" presId="urn:microsoft.com/office/officeart/2008/layout/VerticalCurvedList"/>
    <dgm:cxn modelId="{F04AAA52-FDD1-42F2-9D2C-52ED3F5DBDE4}" type="presParOf" srcId="{E71FBC44-5B84-4635-AB49-C5691CF606A6}" destId="{6E9ACDEA-2479-43A3-BC50-5E8DC199105E}" srcOrd="3" destOrd="0" presId="urn:microsoft.com/office/officeart/2008/layout/VerticalCurvedList"/>
    <dgm:cxn modelId="{D4DFE2D9-AB41-4EF8-A849-168452A94BBC}" type="presParOf" srcId="{E71FBC44-5B84-4635-AB49-C5691CF606A6}" destId="{F77992BE-49C0-44EF-9EB0-F801267BCF54}" srcOrd="4" destOrd="0" presId="urn:microsoft.com/office/officeart/2008/layout/VerticalCurvedList"/>
    <dgm:cxn modelId="{5DD5DEF9-58C2-4AC2-9C73-C4F3134ED727}" type="presParOf" srcId="{F77992BE-49C0-44EF-9EB0-F801267BCF54}" destId="{2735700C-DFC4-47C9-BFDA-A56DEE3AEDB8}" srcOrd="0" destOrd="0" presId="urn:microsoft.com/office/officeart/2008/layout/VerticalCurvedList"/>
    <dgm:cxn modelId="{7D479D9C-191D-45EB-980B-BB6C3619470A}" type="presParOf" srcId="{E71FBC44-5B84-4635-AB49-C5691CF606A6}" destId="{602E4294-5230-4DC9-A478-6B826AA3E572}" srcOrd="5" destOrd="0" presId="urn:microsoft.com/office/officeart/2008/layout/VerticalCurvedList"/>
    <dgm:cxn modelId="{8C2005F4-F3A0-47ED-B6AC-A0986E94AEBC}" type="presParOf" srcId="{E71FBC44-5B84-4635-AB49-C5691CF606A6}" destId="{05B2EA5A-0A0B-4C0F-A8E4-482B448C2C74}" srcOrd="6" destOrd="0" presId="urn:microsoft.com/office/officeart/2008/layout/VerticalCurvedList"/>
    <dgm:cxn modelId="{A156549E-07CD-47EB-840F-2E5B2C70A915}" type="presParOf" srcId="{05B2EA5A-0A0B-4C0F-A8E4-482B448C2C74}" destId="{E69F6C4C-B70F-43EC-997F-442A2DCD9652}" srcOrd="0" destOrd="0" presId="urn:microsoft.com/office/officeart/2008/layout/VerticalCurvedList"/>
    <dgm:cxn modelId="{48FD987B-4AD2-472C-AC19-7BEED05D8BCB}" type="presParOf" srcId="{E71FBC44-5B84-4635-AB49-C5691CF606A6}" destId="{F1A77A98-C056-4C94-AAAA-085724BCCFA7}" srcOrd="7" destOrd="0" presId="urn:microsoft.com/office/officeart/2008/layout/VerticalCurvedList"/>
    <dgm:cxn modelId="{8BDD9E84-0E94-4BFF-A445-2BF21167D375}" type="presParOf" srcId="{E71FBC44-5B84-4635-AB49-C5691CF606A6}" destId="{8CA85A53-049C-4608-9E46-FC2BE1B1A451}" srcOrd="8" destOrd="0" presId="urn:microsoft.com/office/officeart/2008/layout/VerticalCurvedList"/>
    <dgm:cxn modelId="{54ECF87E-92A3-4CBF-BFC1-BC2F5A08241F}" type="presParOf" srcId="{8CA85A53-049C-4608-9E46-FC2BE1B1A451}" destId="{2BC7BD0A-650B-42E8-899B-065889F4A25D}" srcOrd="0" destOrd="0" presId="urn:microsoft.com/office/officeart/2008/layout/VerticalCurvedList"/>
    <dgm:cxn modelId="{03A1B97A-935B-4EF2-BE78-73C9FC8E8D34}" type="presParOf" srcId="{E71FBC44-5B84-4635-AB49-C5691CF606A6}" destId="{FA808319-2EF1-4E4D-AFA8-290174EA3AB7}" srcOrd="9" destOrd="0" presId="urn:microsoft.com/office/officeart/2008/layout/VerticalCurvedList"/>
    <dgm:cxn modelId="{B3617082-38E9-4FF6-8E16-361B69A0819B}" type="presParOf" srcId="{E71FBC44-5B84-4635-AB49-C5691CF606A6}" destId="{97B72AF6-BC7F-457C-973E-72A4E5500B22}" srcOrd="10" destOrd="0" presId="urn:microsoft.com/office/officeart/2008/layout/VerticalCurvedList"/>
    <dgm:cxn modelId="{910F170E-1B69-4029-94D7-11BD2725AF16}" type="presParOf" srcId="{97B72AF6-BC7F-457C-973E-72A4E5500B22}" destId="{891F0D2B-6F95-4271-8B0C-5A0967AE7EE3}" srcOrd="0" destOrd="0" presId="urn:microsoft.com/office/officeart/2008/layout/VerticalCurvedList"/>
    <dgm:cxn modelId="{4F54E31F-006F-4345-983B-93360F820BA6}" type="presParOf" srcId="{E71FBC44-5B84-4635-AB49-C5691CF606A6}" destId="{DD1C4071-D392-4C59-B256-ED4D31609822}" srcOrd="11" destOrd="0" presId="urn:microsoft.com/office/officeart/2008/layout/VerticalCurvedList"/>
    <dgm:cxn modelId="{9C553129-2550-446D-A002-86FF9F4608E3}" type="presParOf" srcId="{E71FBC44-5B84-4635-AB49-C5691CF606A6}" destId="{71CDB7F3-5FBA-4383-BC4B-88708900AAF0}" srcOrd="12" destOrd="0" presId="urn:microsoft.com/office/officeart/2008/layout/VerticalCurvedList"/>
    <dgm:cxn modelId="{325803A2-5EBF-4E80-B828-987CCB3EFEFF}" type="presParOf" srcId="{71CDB7F3-5FBA-4383-BC4B-88708900AAF0}" destId="{E422406D-4EC2-4C63-9784-F44C0C79B8E4}" srcOrd="0" destOrd="0" presId="urn:microsoft.com/office/officeart/2008/layout/VerticalCurvedList"/>
    <dgm:cxn modelId="{419E37F7-E125-47D1-9266-992162FC99D6}" type="presParOf" srcId="{E71FBC44-5B84-4635-AB49-C5691CF606A6}" destId="{0022AC8D-7514-49B6-9BF3-19E3F4D19AFA}" srcOrd="13" destOrd="0" presId="urn:microsoft.com/office/officeart/2008/layout/VerticalCurvedList"/>
    <dgm:cxn modelId="{65DA9280-E87D-4B65-8F1E-B364F8080C9D}" type="presParOf" srcId="{E71FBC44-5B84-4635-AB49-C5691CF606A6}" destId="{BF265590-CE7C-4C13-A128-502D0A669FB0}" srcOrd="14" destOrd="0" presId="urn:microsoft.com/office/officeart/2008/layout/VerticalCurvedList"/>
    <dgm:cxn modelId="{26FF0942-12E5-49B8-B004-773E8BC5D232}" type="presParOf" srcId="{BF265590-CE7C-4C13-A128-502D0A669FB0}" destId="{C990B094-C82D-4E1D-BB16-C84C66982C7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CEC8E-9174-4C7D-B544-BBD17FE54CB3}">
      <dsp:nvSpPr>
        <dsp:cNvPr id="0" name=""/>
        <dsp:cNvSpPr/>
      </dsp:nvSpPr>
      <dsp:spPr>
        <a:xfrm>
          <a:off x="-7321730" y="-1120083"/>
          <a:ext cx="8720887" cy="8720887"/>
        </a:xfrm>
        <a:prstGeom prst="blockArc">
          <a:avLst>
            <a:gd name="adj1" fmla="val 18900000"/>
            <a:gd name="adj2" fmla="val 2700000"/>
            <a:gd name="adj3" fmla="val 248"/>
          </a:avLst>
        </a:prstGeom>
        <a:noFill/>
        <a:ln w="10795"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0334F07-121B-40EE-9400-5E253723EAD5}">
      <dsp:nvSpPr>
        <dsp:cNvPr id="0" name=""/>
        <dsp:cNvSpPr/>
      </dsp:nvSpPr>
      <dsp:spPr>
        <a:xfrm>
          <a:off x="454622" y="294613"/>
          <a:ext cx="6011587" cy="588967"/>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67493" tIns="58420" rIns="58420" bIns="58420" numCol="1" spcCol="1270" anchor="ctr" anchorCtr="0">
          <a:noAutofit/>
        </a:bodyPr>
        <a:lstStyle/>
        <a:p>
          <a:pPr lvl="0" algn="l" defTabSz="1022350" rtl="0">
            <a:lnSpc>
              <a:spcPct val="90000"/>
            </a:lnSpc>
            <a:spcBef>
              <a:spcPct val="0"/>
            </a:spcBef>
            <a:spcAft>
              <a:spcPct val="35000"/>
            </a:spcAft>
          </a:pPr>
          <a:r>
            <a:rPr lang="en-US" sz="2300" kern="1200" dirty="0">
              <a:latin typeface="Century Gothic" panose="020B0502020202020204" pitchFamily="34" charset="0"/>
            </a:rPr>
            <a:t>ABSTRACT</a:t>
          </a:r>
        </a:p>
      </dsp:txBody>
      <dsp:txXfrm>
        <a:off x="454622" y="294613"/>
        <a:ext cx="6011587" cy="588967"/>
      </dsp:txXfrm>
    </dsp:sp>
    <dsp:sp modelId="{C69DE25E-0FEB-4762-8745-9E19317BA790}">
      <dsp:nvSpPr>
        <dsp:cNvPr id="0" name=""/>
        <dsp:cNvSpPr/>
      </dsp:nvSpPr>
      <dsp:spPr>
        <a:xfrm>
          <a:off x="72006" y="216023"/>
          <a:ext cx="736209" cy="73620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E9ACDEA-2479-43A3-BC50-5E8DC199105E}">
      <dsp:nvSpPr>
        <dsp:cNvPr id="0" name=""/>
        <dsp:cNvSpPr/>
      </dsp:nvSpPr>
      <dsp:spPr>
        <a:xfrm>
          <a:off x="987985" y="1178583"/>
          <a:ext cx="5478224" cy="588967"/>
        </a:xfrm>
        <a:prstGeom prst="rect">
          <a:avLst/>
        </a:prstGeom>
        <a:solidFill>
          <a:schemeClr val="accent5">
            <a:hueOff val="-1225557"/>
            <a:satOff val="-1705"/>
            <a:lumOff val="-65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67493" tIns="58420" rIns="58420" bIns="58420" numCol="1" spcCol="1270" anchor="ctr" anchorCtr="0">
          <a:noAutofit/>
        </a:bodyPr>
        <a:lstStyle/>
        <a:p>
          <a:pPr lvl="0" algn="l" defTabSz="1022350" rtl="0">
            <a:lnSpc>
              <a:spcPct val="90000"/>
            </a:lnSpc>
            <a:spcBef>
              <a:spcPct val="0"/>
            </a:spcBef>
            <a:spcAft>
              <a:spcPct val="35000"/>
            </a:spcAft>
          </a:pPr>
          <a:r>
            <a:rPr lang="en-US" sz="2300" kern="1200" dirty="0">
              <a:latin typeface="Century Gothic" panose="020B0502020202020204" pitchFamily="34" charset="0"/>
            </a:rPr>
            <a:t>EXISTING</a:t>
          </a:r>
          <a:r>
            <a:rPr lang="en-US" sz="2300" kern="1200" baseline="0" dirty="0">
              <a:latin typeface="Century Gothic" panose="020B0502020202020204" pitchFamily="34" charset="0"/>
            </a:rPr>
            <a:t> MODELS</a:t>
          </a:r>
          <a:endParaRPr lang="en-US" sz="2300" kern="1200" dirty="0">
            <a:latin typeface="Century Gothic" panose="020B0502020202020204" pitchFamily="34" charset="0"/>
          </a:endParaRPr>
        </a:p>
      </dsp:txBody>
      <dsp:txXfrm>
        <a:off x="987985" y="1178583"/>
        <a:ext cx="5478224" cy="588967"/>
      </dsp:txXfrm>
    </dsp:sp>
    <dsp:sp modelId="{2735700C-DFC4-47C9-BFDA-A56DEE3AEDB8}">
      <dsp:nvSpPr>
        <dsp:cNvPr id="0" name=""/>
        <dsp:cNvSpPr/>
      </dsp:nvSpPr>
      <dsp:spPr>
        <a:xfrm>
          <a:off x="619880" y="1104962"/>
          <a:ext cx="736209" cy="73620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602E4294-5230-4DC9-A478-6B826AA3E572}">
      <dsp:nvSpPr>
        <dsp:cNvPr id="0" name=""/>
        <dsp:cNvSpPr/>
      </dsp:nvSpPr>
      <dsp:spPr>
        <a:xfrm>
          <a:off x="1280266" y="2061905"/>
          <a:ext cx="5185944" cy="588967"/>
        </a:xfrm>
        <a:prstGeom prst="rect">
          <a:avLst/>
        </a:prstGeom>
        <a:solidFill>
          <a:schemeClr val="accent5">
            <a:hueOff val="-2451115"/>
            <a:satOff val="-3409"/>
            <a:lumOff val="-130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67493" tIns="58420" rIns="58420" bIns="58420" numCol="1" spcCol="1270" anchor="ctr" anchorCtr="0">
          <a:noAutofit/>
        </a:bodyPr>
        <a:lstStyle/>
        <a:p>
          <a:pPr lvl="0" algn="l" defTabSz="1022350" rtl="0">
            <a:lnSpc>
              <a:spcPct val="90000"/>
            </a:lnSpc>
            <a:spcBef>
              <a:spcPct val="0"/>
            </a:spcBef>
            <a:spcAft>
              <a:spcPct val="35000"/>
            </a:spcAft>
          </a:pPr>
          <a:r>
            <a:rPr lang="en-US" sz="2300" kern="1200" dirty="0">
              <a:latin typeface="Century Gothic" panose="020B0502020202020204" pitchFamily="34" charset="0"/>
            </a:rPr>
            <a:t>DRAWBACKS IN EXISTING MODEL</a:t>
          </a:r>
        </a:p>
      </dsp:txBody>
      <dsp:txXfrm>
        <a:off x="1280266" y="2061905"/>
        <a:ext cx="5185944" cy="588967"/>
      </dsp:txXfrm>
    </dsp:sp>
    <dsp:sp modelId="{E69F6C4C-B70F-43EC-997F-442A2DCD9652}">
      <dsp:nvSpPr>
        <dsp:cNvPr id="0" name=""/>
        <dsp:cNvSpPr/>
      </dsp:nvSpPr>
      <dsp:spPr>
        <a:xfrm>
          <a:off x="912161" y="1988284"/>
          <a:ext cx="736209" cy="73620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1A77A98-C056-4C94-AAAA-085724BCCFA7}">
      <dsp:nvSpPr>
        <dsp:cNvPr id="0" name=""/>
        <dsp:cNvSpPr/>
      </dsp:nvSpPr>
      <dsp:spPr>
        <a:xfrm>
          <a:off x="1373588" y="2945876"/>
          <a:ext cx="5092621" cy="588967"/>
        </a:xfrm>
        <a:prstGeom prst="rect">
          <a:avLst/>
        </a:prstGeom>
        <a:solidFill>
          <a:schemeClr val="accent5">
            <a:hueOff val="-3676672"/>
            <a:satOff val="-5114"/>
            <a:lumOff val="-196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67493" tIns="58420" rIns="58420" bIns="58420" numCol="1" spcCol="1270" anchor="ctr" anchorCtr="0">
          <a:noAutofit/>
        </a:bodyPr>
        <a:lstStyle/>
        <a:p>
          <a:pPr lvl="0" algn="l" defTabSz="1022350">
            <a:lnSpc>
              <a:spcPct val="90000"/>
            </a:lnSpc>
            <a:spcBef>
              <a:spcPct val="0"/>
            </a:spcBef>
            <a:spcAft>
              <a:spcPct val="35000"/>
            </a:spcAft>
          </a:pPr>
          <a:r>
            <a:rPr lang="en-US" sz="2300" kern="1200" dirty="0">
              <a:latin typeface="Century Gothic" panose="020B0502020202020204" pitchFamily="34" charset="0"/>
            </a:rPr>
            <a:t>SOLUTION AND PROPOSED IDEA</a:t>
          </a:r>
        </a:p>
      </dsp:txBody>
      <dsp:txXfrm>
        <a:off x="1373588" y="2945876"/>
        <a:ext cx="5092621" cy="588967"/>
      </dsp:txXfrm>
    </dsp:sp>
    <dsp:sp modelId="{2BC7BD0A-650B-42E8-899B-065889F4A25D}">
      <dsp:nvSpPr>
        <dsp:cNvPr id="0" name=""/>
        <dsp:cNvSpPr/>
      </dsp:nvSpPr>
      <dsp:spPr>
        <a:xfrm>
          <a:off x="1005483" y="2872255"/>
          <a:ext cx="736209" cy="73620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FA808319-2EF1-4E4D-AFA8-290174EA3AB7}">
      <dsp:nvSpPr>
        <dsp:cNvPr id="0" name=""/>
        <dsp:cNvSpPr/>
      </dsp:nvSpPr>
      <dsp:spPr>
        <a:xfrm>
          <a:off x="1280266" y="3829846"/>
          <a:ext cx="5185944" cy="588967"/>
        </a:xfrm>
        <a:prstGeom prst="rect">
          <a:avLst/>
        </a:prstGeom>
        <a:solidFill>
          <a:schemeClr val="accent5">
            <a:hueOff val="-4902230"/>
            <a:satOff val="-6819"/>
            <a:lumOff val="-261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67493" tIns="58420" rIns="58420" bIns="58420" numCol="1" spcCol="1270" anchor="ctr" anchorCtr="0">
          <a:noAutofit/>
        </a:bodyPr>
        <a:lstStyle/>
        <a:p>
          <a:pPr lvl="0" algn="l" defTabSz="1022350" rtl="0">
            <a:lnSpc>
              <a:spcPct val="90000"/>
            </a:lnSpc>
            <a:spcBef>
              <a:spcPct val="0"/>
            </a:spcBef>
            <a:spcAft>
              <a:spcPct val="35000"/>
            </a:spcAft>
          </a:pPr>
          <a:r>
            <a:rPr lang="en-US" sz="2300" kern="1200">
              <a:latin typeface="Century Gothic" panose="020B0502020202020204" pitchFamily="34" charset="0"/>
            </a:rPr>
            <a:t>TECHNICAL STACK</a:t>
          </a:r>
          <a:endParaRPr lang="en-US" sz="2300" kern="1200" dirty="0">
            <a:latin typeface="Century Gothic" panose="020B0502020202020204" pitchFamily="34" charset="0"/>
          </a:endParaRPr>
        </a:p>
      </dsp:txBody>
      <dsp:txXfrm>
        <a:off x="1280266" y="3829846"/>
        <a:ext cx="5185944" cy="588967"/>
      </dsp:txXfrm>
    </dsp:sp>
    <dsp:sp modelId="{891F0D2B-6F95-4271-8B0C-5A0967AE7EE3}">
      <dsp:nvSpPr>
        <dsp:cNvPr id="0" name=""/>
        <dsp:cNvSpPr/>
      </dsp:nvSpPr>
      <dsp:spPr>
        <a:xfrm>
          <a:off x="912161" y="3756225"/>
          <a:ext cx="736209" cy="73620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D1C4071-D392-4C59-B256-ED4D31609822}">
      <dsp:nvSpPr>
        <dsp:cNvPr id="0" name=""/>
        <dsp:cNvSpPr/>
      </dsp:nvSpPr>
      <dsp:spPr>
        <a:xfrm>
          <a:off x="987985" y="4713168"/>
          <a:ext cx="5478224" cy="588967"/>
        </a:xfrm>
        <a:prstGeom prst="rect">
          <a:avLst/>
        </a:prstGeom>
        <a:solidFill>
          <a:schemeClr val="accent5">
            <a:hueOff val="-6127787"/>
            <a:satOff val="-8523"/>
            <a:lumOff val="-326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67493" tIns="58420" rIns="58420" bIns="58420" numCol="1" spcCol="1270" anchor="ctr" anchorCtr="0">
          <a:noAutofit/>
        </a:bodyPr>
        <a:lstStyle/>
        <a:p>
          <a:pPr lvl="0" algn="l" defTabSz="1022350" rtl="0">
            <a:lnSpc>
              <a:spcPct val="90000"/>
            </a:lnSpc>
            <a:spcBef>
              <a:spcPct val="0"/>
            </a:spcBef>
            <a:spcAft>
              <a:spcPct val="35000"/>
            </a:spcAft>
          </a:pPr>
          <a:r>
            <a:rPr lang="en-US" sz="2300" kern="1200" dirty="0">
              <a:latin typeface="Century Gothic" panose="020B0502020202020204" pitchFamily="34" charset="0"/>
            </a:rPr>
            <a:t>USECASE OF PROPOSED SYSTEM</a:t>
          </a:r>
        </a:p>
      </dsp:txBody>
      <dsp:txXfrm>
        <a:off x="987985" y="4713168"/>
        <a:ext cx="5478224" cy="588967"/>
      </dsp:txXfrm>
    </dsp:sp>
    <dsp:sp modelId="{E422406D-4EC2-4C63-9784-F44C0C79B8E4}">
      <dsp:nvSpPr>
        <dsp:cNvPr id="0" name=""/>
        <dsp:cNvSpPr/>
      </dsp:nvSpPr>
      <dsp:spPr>
        <a:xfrm>
          <a:off x="619880" y="4639547"/>
          <a:ext cx="736209" cy="73620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022AC8D-7514-49B6-9BF3-19E3F4D19AFA}">
      <dsp:nvSpPr>
        <dsp:cNvPr id="0" name=""/>
        <dsp:cNvSpPr/>
      </dsp:nvSpPr>
      <dsp:spPr>
        <a:xfrm>
          <a:off x="454622" y="5597138"/>
          <a:ext cx="6011587" cy="588967"/>
        </a:xfrm>
        <a:prstGeom prst="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67493" tIns="58420" rIns="58420" bIns="58420" numCol="1" spcCol="1270" anchor="ctr" anchorCtr="0">
          <a:noAutofit/>
        </a:bodyPr>
        <a:lstStyle/>
        <a:p>
          <a:pPr lvl="0" algn="l" defTabSz="1022350" rtl="0">
            <a:lnSpc>
              <a:spcPct val="90000"/>
            </a:lnSpc>
            <a:spcBef>
              <a:spcPct val="0"/>
            </a:spcBef>
            <a:spcAft>
              <a:spcPct val="35000"/>
            </a:spcAft>
          </a:pPr>
          <a:r>
            <a:rPr lang="en-US" sz="2300" kern="1200" dirty="0">
              <a:latin typeface="Century Gothic" panose="020B0502020202020204" pitchFamily="34" charset="0"/>
            </a:rPr>
            <a:t>CONCLUSION</a:t>
          </a:r>
        </a:p>
      </dsp:txBody>
      <dsp:txXfrm>
        <a:off x="454622" y="5597138"/>
        <a:ext cx="6011587" cy="588967"/>
      </dsp:txXfrm>
    </dsp:sp>
    <dsp:sp modelId="{C990B094-C82D-4E1D-BB16-C84C66982C70}">
      <dsp:nvSpPr>
        <dsp:cNvPr id="0" name=""/>
        <dsp:cNvSpPr/>
      </dsp:nvSpPr>
      <dsp:spPr>
        <a:xfrm>
          <a:off x="86517" y="5523517"/>
          <a:ext cx="736209" cy="736209"/>
        </a:xfrm>
        <a:prstGeom prst="ellipse">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4/14/2023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4094271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2962570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283846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924042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88886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4/14/2023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4/14/2023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4/14/2023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4/14/2023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4/14/2023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F9AA4940-7F04-44EE-9ED5-BEC598359599}" type="datetime1">
              <a:rPr lang="en-US" smtClean="0"/>
              <a:t>4/14/2023</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4/14/2023</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arison 3-up">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08836"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Picture Placeholder 14" descr="An empty placeholder to add an image. Click on the placeholder and select the image that you wish to add"/>
          <p:cNvSpPr>
            <a:spLocks noGrp="1"/>
          </p:cNvSpPr>
          <p:nvPr>
            <p:ph type="pic" sz="quarter" idx="19"/>
          </p:nvPr>
        </p:nvSpPr>
        <p:spPr>
          <a:xfrm>
            <a:off x="1208836"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a:t>Click icon to add picture</a:t>
            </a:r>
            <a:endParaRPr lang="en-US" dirty="0"/>
          </a:p>
        </p:txBody>
      </p:sp>
      <p:sp>
        <p:nvSpPr>
          <p:cNvPr id="10" name="Text Placeholder 2"/>
          <p:cNvSpPr>
            <a:spLocks noGrp="1"/>
          </p:cNvSpPr>
          <p:nvPr>
            <p:ph type="body" idx="13"/>
          </p:nvPr>
        </p:nvSpPr>
        <p:spPr>
          <a:xfrm>
            <a:off x="4539933"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Picture Placeholder 14" descr="An empty placeholder to add an image. Click on the placeholder and select the image that you wish to add"/>
          <p:cNvSpPr>
            <a:spLocks noGrp="1"/>
          </p:cNvSpPr>
          <p:nvPr>
            <p:ph type="pic" sz="quarter" idx="17"/>
          </p:nvPr>
        </p:nvSpPr>
        <p:spPr>
          <a:xfrm>
            <a:off x="4539933"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a:t>Click icon to add picture</a:t>
            </a:r>
            <a:endParaRPr lang="en-US" dirty="0"/>
          </a:p>
        </p:txBody>
      </p:sp>
      <p:sp>
        <p:nvSpPr>
          <p:cNvPr id="12" name="Text Placeholder 2"/>
          <p:cNvSpPr>
            <a:spLocks noGrp="1"/>
          </p:cNvSpPr>
          <p:nvPr>
            <p:ph type="body" idx="15"/>
          </p:nvPr>
        </p:nvSpPr>
        <p:spPr>
          <a:xfrm>
            <a:off x="7862253"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Picture Placeholder 14" descr="An empty placeholder to add an image. Click on the placeholder and select the image that you wish to add"/>
          <p:cNvSpPr>
            <a:spLocks noGrp="1"/>
          </p:cNvSpPr>
          <p:nvPr>
            <p:ph type="pic" sz="quarter" idx="18"/>
          </p:nvPr>
        </p:nvSpPr>
        <p:spPr>
          <a:xfrm>
            <a:off x="7862253"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a:t>Click icon to add picture</a:t>
            </a:r>
            <a:endParaRPr lang="en-US" dirty="0"/>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7B328C9B-A0D4-429E-B220-795D09FEE865}" type="datetime1">
              <a:rPr lang="en-US" smtClean="0"/>
              <a:t>4/14/2023</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86182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guide id="3" pos="6911">
          <p15:clr>
            <a:srgbClr val="FBAE40"/>
          </p15:clr>
        </p15:guide>
        <p15:guide id="4" pos="76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C55FFCA8-949B-4C4B-88E3-D1A67566DDFC}" type="datetime1">
              <a:rPr lang="en-US" smtClean="0"/>
              <a:t>4/14/2023</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4/14/2023</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4/14/2023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4/14/2023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bg1"/>
          </a:bgClr>
        </a:patt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3EA895A-E3B5-63B5-9991-D5ABEDDE8F2B}"/>
              </a:ext>
            </a:extLst>
          </p:cNvPr>
          <p:cNvSpPr txBox="1">
            <a:spLocks/>
          </p:cNvSpPr>
          <p:nvPr/>
        </p:nvSpPr>
        <p:spPr>
          <a:xfrm>
            <a:off x="3142084" y="3995344"/>
            <a:ext cx="3886200" cy="55921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lumMod val="50000"/>
                </a:schemeClr>
              </a:buClr>
              <a:buSzPct val="80000"/>
              <a:buFont typeface="Arial"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accent1">
                  <a:lumMod val="50000"/>
                </a:schemeClr>
              </a:buClr>
              <a:buSzPct val="80000"/>
              <a:buFont typeface="Arial" pitchFamily="34" charset="0"/>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lumMod val="50000"/>
                </a:schemeClr>
              </a:buClr>
              <a:buSzPct val="80000"/>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lumMod val="50000"/>
                </a:schemeClr>
              </a:buClr>
              <a:buSzPct val="80000"/>
              <a:buFont typeface="Arial" pitchFamily="34" charset="0"/>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50000"/>
                </a:schemeClr>
              </a:buClr>
              <a:buSzPct val="80000"/>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ts val="600"/>
              </a:spcBef>
              <a:buClr>
                <a:schemeClr val="accent1">
                  <a:lumMod val="50000"/>
                </a:schemeClr>
              </a:buClr>
              <a:buSzPct val="80000"/>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ts val="600"/>
              </a:spcBef>
              <a:buClr>
                <a:schemeClr val="accent1">
                  <a:lumMod val="50000"/>
                </a:schemeClr>
              </a:buClr>
              <a:buSzPct val="80000"/>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ts val="600"/>
              </a:spcBef>
              <a:buClr>
                <a:schemeClr val="accent1">
                  <a:lumMod val="50000"/>
                </a:schemeClr>
              </a:buClr>
              <a:buSzPct val="80000"/>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ts val="600"/>
              </a:spcBef>
              <a:buClr>
                <a:schemeClr val="accent1">
                  <a:lumMod val="50000"/>
                </a:schemeClr>
              </a:buClr>
              <a:buSzPct val="80000"/>
              <a:buFont typeface="Arial" pitchFamily="34" charset="0"/>
              <a:buNone/>
              <a:defRPr sz="900" kern="1200" baseline="0">
                <a:solidFill>
                  <a:schemeClr val="tx1"/>
                </a:solidFill>
                <a:latin typeface="+mn-lt"/>
                <a:ea typeface="+mn-ea"/>
                <a:cs typeface="+mn-cs"/>
              </a:defRPr>
            </a:lvl9pPr>
          </a:lstStyle>
          <a:p>
            <a:endParaRPr lang="en-US" b="1" u="sng" dirty="0">
              <a:ln>
                <a:solidFill>
                  <a:srgbClr val="00B0F0"/>
                </a:solidFill>
              </a:ln>
              <a:solidFill>
                <a:schemeClr val="bg1"/>
              </a:solidFill>
              <a:latin typeface="Algerian" panose="04020705040A02060702" pitchFamily="82" charset="0"/>
            </a:endParaRPr>
          </a:p>
        </p:txBody>
      </p:sp>
      <p:sp>
        <p:nvSpPr>
          <p:cNvPr id="11" name="Content Placeholder 2">
            <a:extLst>
              <a:ext uri="{FF2B5EF4-FFF2-40B4-BE49-F238E27FC236}">
                <a16:creationId xmlns:a16="http://schemas.microsoft.com/office/drawing/2014/main" id="{123F1261-5286-8C39-4E74-0D9FB2431DC8}"/>
              </a:ext>
            </a:extLst>
          </p:cNvPr>
          <p:cNvSpPr txBox="1">
            <a:spLocks/>
          </p:cNvSpPr>
          <p:nvPr/>
        </p:nvSpPr>
        <p:spPr>
          <a:xfrm>
            <a:off x="3465004" y="4554560"/>
            <a:ext cx="2808312" cy="648072"/>
          </a:xfrm>
          <a:prstGeom prst="rect">
            <a:avLst/>
          </a:prstGeom>
        </p:spPr>
        <p:txBody>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pPr marL="45720" indent="0">
              <a:buNone/>
            </a:pPr>
            <a:endParaRPr lang="en-US" sz="800" dirty="0">
              <a:solidFill>
                <a:srgbClr val="FF0000"/>
              </a:solidFill>
              <a:latin typeface="Century Gothic" panose="020B0502020202020204" pitchFamily="34" charset="0"/>
            </a:endParaRPr>
          </a:p>
        </p:txBody>
      </p:sp>
      <p:sp>
        <p:nvSpPr>
          <p:cNvPr id="19" name="Title 1">
            <a:extLst>
              <a:ext uri="{FF2B5EF4-FFF2-40B4-BE49-F238E27FC236}">
                <a16:creationId xmlns:a16="http://schemas.microsoft.com/office/drawing/2014/main" id="{C02A1258-5487-0928-B16E-55DA6694F1E7}"/>
              </a:ext>
            </a:extLst>
          </p:cNvPr>
          <p:cNvSpPr txBox="1">
            <a:spLocks/>
          </p:cNvSpPr>
          <p:nvPr/>
        </p:nvSpPr>
        <p:spPr>
          <a:xfrm>
            <a:off x="117251" y="-152993"/>
            <a:ext cx="8209409" cy="117296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cap="all" baseline="0">
                <a:solidFill>
                  <a:schemeClr val="tx2"/>
                </a:solidFill>
                <a:latin typeface="+mj-lt"/>
                <a:ea typeface="+mj-ea"/>
                <a:cs typeface="+mj-cs"/>
              </a:defRPr>
            </a:lvl1pPr>
          </a:lstStyle>
          <a:p>
            <a:endParaRPr lang="en-US" sz="3600" dirty="0">
              <a:solidFill>
                <a:srgbClr val="002060"/>
              </a:solidFill>
              <a:latin typeface="Century Gothic" panose="020B050202020202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65CC3503-6571-8653-A7EB-CC467F8A8E9E}"/>
              </a:ext>
            </a:extLst>
          </p:cNvPr>
          <p:cNvSpPr/>
          <p:nvPr/>
        </p:nvSpPr>
        <p:spPr>
          <a:xfrm>
            <a:off x="477788" y="1019974"/>
            <a:ext cx="11161738" cy="1015663"/>
          </a:xfrm>
          <a:prstGeom prst="rect">
            <a:avLst/>
          </a:prstGeom>
          <a:noFill/>
        </p:spPr>
        <p:txBody>
          <a:bodyPr wrap="square" lIns="91440" tIns="45720" rIns="91440" bIns="45720">
            <a:spAutoFit/>
          </a:bodyPr>
          <a:lstStyle/>
          <a:p>
            <a:pPr algn="ctr"/>
            <a:r>
              <a:rPr lang="en-US" sz="3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Demi ITC" panose="020B0805030504020804" pitchFamily="34" charset="0"/>
              </a:rPr>
              <a:t>‘</a:t>
            </a:r>
            <a:r>
              <a:rPr lang="en-US" sz="6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Eras Demi ITC" panose="020B0805030504020804" pitchFamily="34" charset="0"/>
              </a:rPr>
              <a:t>HANDY WEATHER STATION’</a:t>
            </a:r>
          </a:p>
        </p:txBody>
      </p:sp>
      <p:graphicFrame>
        <p:nvGraphicFramePr>
          <p:cNvPr id="3" name="Table 2"/>
          <p:cNvGraphicFramePr>
            <a:graphicFrameLocks noGrp="1"/>
          </p:cNvGraphicFramePr>
          <p:nvPr>
            <p:extLst>
              <p:ext uri="{D42A27DB-BD31-4B8C-83A1-F6EECF244321}">
                <p14:modId xmlns:p14="http://schemas.microsoft.com/office/powerpoint/2010/main" val="837282035"/>
              </p:ext>
            </p:extLst>
          </p:nvPr>
        </p:nvGraphicFramePr>
        <p:xfrm>
          <a:off x="1995715" y="3212716"/>
          <a:ext cx="8125884" cy="2856623"/>
        </p:xfrm>
        <a:graphic>
          <a:graphicData uri="http://schemas.openxmlformats.org/drawingml/2006/table">
            <a:tbl>
              <a:tblPr firstRow="1" bandRow="1">
                <a:tableStyleId>{D113A9D2-9D6B-4929-AA2D-F23B5EE8CBE7}</a:tableStyleId>
              </a:tblPr>
              <a:tblGrid>
                <a:gridCol w="2708628">
                  <a:extLst>
                    <a:ext uri="{9D8B030D-6E8A-4147-A177-3AD203B41FA5}">
                      <a16:colId xmlns:a16="http://schemas.microsoft.com/office/drawing/2014/main" val="1359266058"/>
                    </a:ext>
                  </a:extLst>
                </a:gridCol>
                <a:gridCol w="2708628">
                  <a:extLst>
                    <a:ext uri="{9D8B030D-6E8A-4147-A177-3AD203B41FA5}">
                      <a16:colId xmlns:a16="http://schemas.microsoft.com/office/drawing/2014/main" val="2477817320"/>
                    </a:ext>
                  </a:extLst>
                </a:gridCol>
                <a:gridCol w="2708628">
                  <a:extLst>
                    <a:ext uri="{9D8B030D-6E8A-4147-A177-3AD203B41FA5}">
                      <a16:colId xmlns:a16="http://schemas.microsoft.com/office/drawing/2014/main" val="3640706018"/>
                    </a:ext>
                  </a:extLst>
                </a:gridCol>
              </a:tblGrid>
              <a:tr h="408089">
                <a:tc>
                  <a:txBody>
                    <a:bodyPr/>
                    <a:lstStyle/>
                    <a:p>
                      <a:r>
                        <a:rPr lang="en-IN" dirty="0" smtClean="0"/>
                        <a:t>NAME</a:t>
                      </a:r>
                      <a:endParaRPr lang="en-IN" dirty="0"/>
                    </a:p>
                  </a:txBody>
                  <a:tcPr/>
                </a:tc>
                <a:tc>
                  <a:txBody>
                    <a:bodyPr/>
                    <a:lstStyle/>
                    <a:p>
                      <a:r>
                        <a:rPr lang="en-IN" dirty="0" smtClean="0"/>
                        <a:t>PIN NUMBER</a:t>
                      </a:r>
                      <a:endParaRPr lang="en-IN" dirty="0"/>
                    </a:p>
                  </a:txBody>
                  <a:tcPr/>
                </a:tc>
                <a:tc>
                  <a:txBody>
                    <a:bodyPr/>
                    <a:lstStyle/>
                    <a:p>
                      <a:r>
                        <a:rPr lang="en-IN" dirty="0" smtClean="0"/>
                        <a:t>YEAR</a:t>
                      </a:r>
                      <a:endParaRPr lang="en-IN" dirty="0"/>
                    </a:p>
                  </a:txBody>
                  <a:tcPr/>
                </a:tc>
                <a:extLst>
                  <a:ext uri="{0D108BD9-81ED-4DB2-BD59-A6C34878D82A}">
                    <a16:rowId xmlns:a16="http://schemas.microsoft.com/office/drawing/2014/main" val="1579826810"/>
                  </a:ext>
                </a:extLst>
              </a:tr>
              <a:tr h="408089">
                <a:tc>
                  <a:txBody>
                    <a:bodyPr/>
                    <a:lstStyle/>
                    <a:p>
                      <a:r>
                        <a:rPr lang="en-IN" dirty="0" smtClean="0"/>
                        <a:t>PRANATHI MANDAVA</a:t>
                      </a:r>
                      <a:endParaRPr lang="en-IN" dirty="0"/>
                    </a:p>
                  </a:txBody>
                  <a:tcPr/>
                </a:tc>
                <a:tc>
                  <a:txBody>
                    <a:bodyPr/>
                    <a:lstStyle/>
                    <a:p>
                      <a:r>
                        <a:rPr lang="en-IN" dirty="0" smtClean="0"/>
                        <a:t>19L61A0528</a:t>
                      </a:r>
                      <a:endParaRPr lang="en-IN" dirty="0"/>
                    </a:p>
                  </a:txBody>
                  <a:tcPr/>
                </a:tc>
                <a:tc>
                  <a:txBody>
                    <a:bodyPr/>
                    <a:lstStyle/>
                    <a:p>
                      <a:r>
                        <a:rPr lang="en-IN" dirty="0" smtClean="0"/>
                        <a:t>4-2</a:t>
                      </a:r>
                      <a:endParaRPr lang="en-IN" dirty="0"/>
                    </a:p>
                  </a:txBody>
                  <a:tcPr/>
                </a:tc>
                <a:extLst>
                  <a:ext uri="{0D108BD9-81ED-4DB2-BD59-A6C34878D82A}">
                    <a16:rowId xmlns:a16="http://schemas.microsoft.com/office/drawing/2014/main" val="681497079"/>
                  </a:ext>
                </a:extLst>
              </a:tr>
              <a:tr h="408089">
                <a:tc>
                  <a:txBody>
                    <a:bodyPr/>
                    <a:lstStyle/>
                    <a:p>
                      <a:r>
                        <a:rPr lang="en-IN" dirty="0" smtClean="0"/>
                        <a:t>B HIMJA RAMANI</a:t>
                      </a:r>
                      <a:endParaRPr lang="en-IN" dirty="0"/>
                    </a:p>
                  </a:txBody>
                  <a:tcPr/>
                </a:tc>
                <a:tc>
                  <a:txBody>
                    <a:bodyPr/>
                    <a:lstStyle/>
                    <a:p>
                      <a:r>
                        <a:rPr lang="en-IN" dirty="0" smtClean="0"/>
                        <a:t>19L61A0529</a:t>
                      </a:r>
                      <a:endParaRPr lang="en-IN" dirty="0"/>
                    </a:p>
                  </a:txBody>
                  <a:tcPr/>
                </a:tc>
                <a:tc>
                  <a:txBody>
                    <a:bodyPr/>
                    <a:lstStyle/>
                    <a:p>
                      <a:r>
                        <a:rPr lang="en-IN" dirty="0" smtClean="0"/>
                        <a:t>4-2</a:t>
                      </a:r>
                      <a:endParaRPr lang="en-IN" dirty="0"/>
                    </a:p>
                  </a:txBody>
                  <a:tcPr/>
                </a:tc>
                <a:extLst>
                  <a:ext uri="{0D108BD9-81ED-4DB2-BD59-A6C34878D82A}">
                    <a16:rowId xmlns:a16="http://schemas.microsoft.com/office/drawing/2014/main" val="345230947"/>
                  </a:ext>
                </a:extLst>
              </a:tr>
              <a:tr h="408089">
                <a:tc>
                  <a:txBody>
                    <a:bodyPr/>
                    <a:lstStyle/>
                    <a:p>
                      <a:r>
                        <a:rPr lang="en-IN" dirty="0" smtClean="0"/>
                        <a:t>U LAVANYA</a:t>
                      </a:r>
                      <a:endParaRPr lang="en-IN" dirty="0"/>
                    </a:p>
                  </a:txBody>
                  <a:tcPr/>
                </a:tc>
                <a:tc>
                  <a:txBody>
                    <a:bodyPr/>
                    <a:lstStyle/>
                    <a:p>
                      <a:r>
                        <a:rPr lang="en-IN" dirty="0" smtClean="0"/>
                        <a:t>19L61A0534</a:t>
                      </a:r>
                      <a:endParaRPr lang="en-IN" dirty="0"/>
                    </a:p>
                  </a:txBody>
                  <a:tcPr/>
                </a:tc>
                <a:tc>
                  <a:txBody>
                    <a:bodyPr/>
                    <a:lstStyle/>
                    <a:p>
                      <a:r>
                        <a:rPr lang="en-IN" dirty="0" smtClean="0"/>
                        <a:t>4-2</a:t>
                      </a:r>
                      <a:endParaRPr lang="en-IN" dirty="0"/>
                    </a:p>
                  </a:txBody>
                  <a:tcPr/>
                </a:tc>
                <a:extLst>
                  <a:ext uri="{0D108BD9-81ED-4DB2-BD59-A6C34878D82A}">
                    <a16:rowId xmlns:a16="http://schemas.microsoft.com/office/drawing/2014/main" val="2295043210"/>
                  </a:ext>
                </a:extLst>
              </a:tr>
              <a:tr h="408089">
                <a:tc>
                  <a:txBody>
                    <a:bodyPr/>
                    <a:lstStyle/>
                    <a:p>
                      <a:r>
                        <a:rPr lang="en-IN" dirty="0" smtClean="0"/>
                        <a:t>K PRASANTH</a:t>
                      </a:r>
                      <a:endParaRPr lang="en-IN" dirty="0"/>
                    </a:p>
                  </a:txBody>
                  <a:tcPr/>
                </a:tc>
                <a:tc>
                  <a:txBody>
                    <a:bodyPr/>
                    <a:lstStyle/>
                    <a:p>
                      <a:r>
                        <a:rPr lang="en-IN" dirty="0" smtClean="0"/>
                        <a:t>19L61A0532</a:t>
                      </a:r>
                      <a:endParaRPr lang="en-IN" dirty="0"/>
                    </a:p>
                  </a:txBody>
                  <a:tcPr/>
                </a:tc>
                <a:tc>
                  <a:txBody>
                    <a:bodyPr/>
                    <a:lstStyle/>
                    <a:p>
                      <a:r>
                        <a:rPr lang="en-IN" dirty="0" smtClean="0"/>
                        <a:t>4-2</a:t>
                      </a:r>
                      <a:endParaRPr lang="en-IN" dirty="0"/>
                    </a:p>
                  </a:txBody>
                  <a:tcPr/>
                </a:tc>
                <a:extLst>
                  <a:ext uri="{0D108BD9-81ED-4DB2-BD59-A6C34878D82A}">
                    <a16:rowId xmlns:a16="http://schemas.microsoft.com/office/drawing/2014/main" val="4130190797"/>
                  </a:ext>
                </a:extLst>
              </a:tr>
              <a:tr h="408089">
                <a:tc>
                  <a:txBody>
                    <a:bodyPr/>
                    <a:lstStyle/>
                    <a:p>
                      <a:r>
                        <a:rPr lang="en-IN" dirty="0" smtClean="0"/>
                        <a:t>U SAI JAGADEESH</a:t>
                      </a:r>
                      <a:endParaRPr lang="en-IN" dirty="0"/>
                    </a:p>
                  </a:txBody>
                  <a:tcPr/>
                </a:tc>
                <a:tc>
                  <a:txBody>
                    <a:bodyPr/>
                    <a:lstStyle/>
                    <a:p>
                      <a:r>
                        <a:rPr lang="en-IN" dirty="0" smtClean="0"/>
                        <a:t>19L61A0539</a:t>
                      </a:r>
                      <a:endParaRPr lang="en-IN" dirty="0"/>
                    </a:p>
                  </a:txBody>
                  <a:tcPr/>
                </a:tc>
                <a:tc>
                  <a:txBody>
                    <a:bodyPr/>
                    <a:lstStyle/>
                    <a:p>
                      <a:r>
                        <a:rPr lang="en-IN" dirty="0" smtClean="0"/>
                        <a:t>4-2</a:t>
                      </a:r>
                      <a:endParaRPr lang="en-IN" dirty="0"/>
                    </a:p>
                  </a:txBody>
                  <a:tcPr/>
                </a:tc>
                <a:extLst>
                  <a:ext uri="{0D108BD9-81ED-4DB2-BD59-A6C34878D82A}">
                    <a16:rowId xmlns:a16="http://schemas.microsoft.com/office/drawing/2014/main" val="797880753"/>
                  </a:ext>
                </a:extLst>
              </a:tr>
              <a:tr h="408089">
                <a:tc>
                  <a:txBody>
                    <a:bodyPr/>
                    <a:lstStyle/>
                    <a:p>
                      <a:r>
                        <a:rPr lang="en-IN" dirty="0" smtClean="0"/>
                        <a:t>AKHIL</a:t>
                      </a:r>
                      <a:endParaRPr lang="en-IN" dirty="0"/>
                    </a:p>
                  </a:txBody>
                  <a:tcPr/>
                </a:tc>
                <a:tc>
                  <a:txBody>
                    <a:bodyPr/>
                    <a:lstStyle/>
                    <a:p>
                      <a:r>
                        <a:rPr lang="en-IN" dirty="0" smtClean="0"/>
                        <a:t>17L61A0507</a:t>
                      </a:r>
                      <a:endParaRPr lang="en-IN" dirty="0"/>
                    </a:p>
                  </a:txBody>
                  <a:tcPr/>
                </a:tc>
                <a:tc>
                  <a:txBody>
                    <a:bodyPr/>
                    <a:lstStyle/>
                    <a:p>
                      <a:r>
                        <a:rPr lang="en-IN" smtClean="0"/>
                        <a:t>4-2</a:t>
                      </a:r>
                      <a:endParaRPr lang="en-IN" dirty="0"/>
                    </a:p>
                  </a:txBody>
                  <a:tcPr/>
                </a:tc>
                <a:extLst>
                  <a:ext uri="{0D108BD9-81ED-4DB2-BD59-A6C34878D82A}">
                    <a16:rowId xmlns:a16="http://schemas.microsoft.com/office/drawing/2014/main" val="3754643455"/>
                  </a:ext>
                </a:extLst>
              </a:tr>
            </a:tbl>
          </a:graphicData>
        </a:graphic>
      </p:graphicFrame>
      <p:sp>
        <p:nvSpPr>
          <p:cNvPr id="4" name="TextBox 3"/>
          <p:cNvSpPr txBox="1"/>
          <p:nvPr/>
        </p:nvSpPr>
        <p:spPr>
          <a:xfrm>
            <a:off x="426876" y="2767315"/>
            <a:ext cx="2520280" cy="424732"/>
          </a:xfrm>
          <a:prstGeom prst="rect">
            <a:avLst/>
          </a:prstGeom>
          <a:noFill/>
        </p:spPr>
        <p:txBody>
          <a:bodyPr wrap="square" rtlCol="0">
            <a:spAutoFit/>
          </a:bodyPr>
          <a:lstStyle/>
          <a:p>
            <a:pPr>
              <a:lnSpc>
                <a:spcPct val="90000"/>
              </a:lnSpc>
            </a:pPr>
            <a:r>
              <a:rPr lang="en-IN" sz="2400" dirty="0" smtClean="0"/>
              <a:t>TEAM MEMBERS :</a:t>
            </a:r>
            <a:endParaRPr lang="en-IN" sz="2400" dirty="0"/>
          </a:p>
        </p:txBody>
      </p:sp>
      <p:sp>
        <p:nvSpPr>
          <p:cNvPr id="5" name="TextBox 4"/>
          <p:cNvSpPr txBox="1"/>
          <p:nvPr/>
        </p:nvSpPr>
        <p:spPr>
          <a:xfrm>
            <a:off x="426876" y="6093296"/>
            <a:ext cx="2355168" cy="480131"/>
          </a:xfrm>
          <a:prstGeom prst="rect">
            <a:avLst/>
          </a:prstGeom>
          <a:noFill/>
        </p:spPr>
        <p:txBody>
          <a:bodyPr wrap="square" rtlCol="0">
            <a:spAutoFit/>
          </a:bodyPr>
          <a:lstStyle/>
          <a:p>
            <a:pPr>
              <a:lnSpc>
                <a:spcPct val="90000"/>
              </a:lnSpc>
            </a:pPr>
            <a:r>
              <a:rPr lang="en-IN" sz="1600" b="1" dirty="0" smtClean="0">
                <a:latin typeface="Times New Roman" panose="02020603050405020304" pitchFamily="18" charset="0"/>
                <a:cs typeface="Times New Roman" panose="02020603050405020304" pitchFamily="18" charset="0"/>
              </a:rPr>
              <a:t>TEAM LEADER</a:t>
            </a:r>
            <a:r>
              <a:rPr lang="en-IN" sz="1200" b="1" dirty="0" smtClean="0"/>
              <a:t>:</a:t>
            </a:r>
            <a:endParaRPr lang="en-IN" sz="1200" b="1" dirty="0" smtClean="0">
              <a:latin typeface="Times New Roman" panose="02020603050405020304" pitchFamily="18" charset="0"/>
              <a:cs typeface="Times New Roman" panose="02020603050405020304" pitchFamily="18" charset="0"/>
            </a:endParaRPr>
          </a:p>
          <a:p>
            <a:pPr>
              <a:lnSpc>
                <a:spcPct val="90000"/>
              </a:lnSpc>
            </a:pPr>
            <a:r>
              <a:rPr lang="en-IN" sz="1200" b="1" dirty="0" smtClean="0">
                <a:latin typeface="Times New Roman" panose="02020603050405020304" pitchFamily="18" charset="0"/>
                <a:cs typeface="Times New Roman" panose="02020603050405020304" pitchFamily="18" charset="0"/>
              </a:rPr>
              <a:t>PRANATHI MANDAVA</a:t>
            </a:r>
            <a:endParaRPr lang="en-IN" sz="1200" b="1" dirty="0"/>
          </a:p>
        </p:txBody>
      </p:sp>
      <p:sp>
        <p:nvSpPr>
          <p:cNvPr id="6" name="TextBox 5"/>
          <p:cNvSpPr txBox="1"/>
          <p:nvPr/>
        </p:nvSpPr>
        <p:spPr>
          <a:xfrm>
            <a:off x="8686700" y="6333361"/>
            <a:ext cx="2448272" cy="480131"/>
          </a:xfrm>
          <a:prstGeom prst="rect">
            <a:avLst/>
          </a:prstGeom>
          <a:noFill/>
        </p:spPr>
        <p:txBody>
          <a:bodyPr wrap="square" rtlCol="0">
            <a:spAutoFit/>
          </a:bodyPr>
          <a:lstStyle/>
          <a:p>
            <a:pPr>
              <a:lnSpc>
                <a:spcPct val="90000"/>
              </a:lnSpc>
            </a:pPr>
            <a:r>
              <a:rPr lang="en-IN" sz="1600" b="1" dirty="0" smtClean="0">
                <a:latin typeface="Times New Roman" panose="02020603050405020304" pitchFamily="18" charset="0"/>
                <a:cs typeface="Times New Roman" panose="02020603050405020304" pitchFamily="18" charset="0"/>
              </a:rPr>
              <a:t>GUIDED BY:</a:t>
            </a:r>
          </a:p>
          <a:p>
            <a:pPr>
              <a:lnSpc>
                <a:spcPct val="90000"/>
              </a:lnSpc>
            </a:pPr>
            <a:r>
              <a:rPr lang="en-IN" sz="1200" b="1" dirty="0" err="1" smtClean="0">
                <a:latin typeface="Times New Roman" panose="02020603050405020304" pitchFamily="18" charset="0"/>
                <a:cs typeface="Times New Roman" panose="02020603050405020304" pitchFamily="18" charset="0"/>
              </a:rPr>
              <a:t>Dr.</a:t>
            </a:r>
            <a:r>
              <a:rPr lang="en-IN" sz="1200" b="1" dirty="0" smtClean="0">
                <a:latin typeface="Times New Roman" panose="02020603050405020304" pitchFamily="18" charset="0"/>
                <a:cs typeface="Times New Roman" panose="02020603050405020304" pitchFamily="18" charset="0"/>
              </a:rPr>
              <a:t> CH PAVAN SATISH </a:t>
            </a:r>
            <a:r>
              <a:rPr lang="en-IN" sz="1200" b="1" dirty="0" err="1" smtClean="0">
                <a:latin typeface="Times New Roman" panose="02020603050405020304" pitchFamily="18" charset="0"/>
                <a:cs typeface="Times New Roman" panose="02020603050405020304" pitchFamily="18" charset="0"/>
              </a:rPr>
              <a:t>Ph.D</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E95856-95AF-4A61-1134-7A94A6C8E881}"/>
              </a:ext>
            </a:extLst>
          </p:cNvPr>
          <p:cNvSpPr>
            <a:spLocks noGrp="1"/>
          </p:cNvSpPr>
          <p:nvPr>
            <p:ph type="title"/>
          </p:nvPr>
        </p:nvSpPr>
        <p:spPr>
          <a:xfrm>
            <a:off x="1217614" y="274638"/>
            <a:ext cx="9917358" cy="1325562"/>
          </a:xfrm>
        </p:spPr>
        <p:txBody>
          <a:bodyPr>
            <a:normAutofit/>
          </a:bodyPr>
          <a:lstStyle/>
          <a:p>
            <a:pPr algn="ctr"/>
            <a:r>
              <a:rPr lang="en-IN" sz="3600" dirty="0">
                <a:solidFill>
                  <a:srgbClr val="002060"/>
                </a:solidFill>
                <a:latin typeface="Century Gothic" panose="020B0502020202020204" pitchFamily="34" charset="0"/>
              </a:rPr>
              <a:t>Working function OF PROPOSED SYSTEM</a:t>
            </a:r>
          </a:p>
        </p:txBody>
      </p:sp>
      <p:pic>
        <p:nvPicPr>
          <p:cNvPr id="2" name="Content Placeholder 1">
            <a:extLst>
              <a:ext uri="{FF2B5EF4-FFF2-40B4-BE49-F238E27FC236}">
                <a16:creationId xmlns:a16="http://schemas.microsoft.com/office/drawing/2014/main" id="{023089CD-2DFC-0D3E-2428-8063ADF79CC0}"/>
              </a:ext>
            </a:extLst>
          </p:cNvPr>
          <p:cNvPicPr>
            <a:picLocks noGrp="1" noChangeAspect="1"/>
          </p:cNvPicPr>
          <p:nvPr>
            <p:ph idx="1"/>
          </p:nvPr>
        </p:nvPicPr>
        <p:blipFill>
          <a:blip r:embed="rId2"/>
          <a:stretch>
            <a:fillRect/>
          </a:stretch>
        </p:blipFill>
        <p:spPr>
          <a:xfrm>
            <a:off x="1341884" y="1907204"/>
            <a:ext cx="9505056" cy="4343400"/>
          </a:xfrm>
          <a:prstGeom prst="rect">
            <a:avLst/>
          </a:prstGeom>
        </p:spPr>
      </p:pic>
      <p:sp>
        <p:nvSpPr>
          <p:cNvPr id="3" name="TextBox 2">
            <a:extLst>
              <a:ext uri="{FF2B5EF4-FFF2-40B4-BE49-F238E27FC236}">
                <a16:creationId xmlns:a16="http://schemas.microsoft.com/office/drawing/2014/main" id="{66700D68-905C-C346-EA62-DEE1F78DA64E}"/>
              </a:ext>
            </a:extLst>
          </p:cNvPr>
          <p:cNvSpPr txBox="1"/>
          <p:nvPr/>
        </p:nvSpPr>
        <p:spPr>
          <a:xfrm>
            <a:off x="1413892" y="2896344"/>
            <a:ext cx="432048" cy="757130"/>
          </a:xfrm>
          <a:prstGeom prst="rect">
            <a:avLst/>
          </a:prstGeom>
          <a:noFill/>
        </p:spPr>
        <p:txBody>
          <a:bodyPr wrap="square" rtlCol="0">
            <a:spAutoFit/>
          </a:bodyPr>
          <a:lstStyle/>
          <a:p>
            <a:pPr>
              <a:lnSpc>
                <a:spcPct val="90000"/>
              </a:lnSpc>
            </a:pPr>
            <a:r>
              <a:rPr lang="en-IN" sz="4800" dirty="0"/>
              <a:t>1</a:t>
            </a:r>
          </a:p>
        </p:txBody>
      </p:sp>
      <p:sp>
        <p:nvSpPr>
          <p:cNvPr id="4" name="TextBox 3">
            <a:extLst>
              <a:ext uri="{FF2B5EF4-FFF2-40B4-BE49-F238E27FC236}">
                <a16:creationId xmlns:a16="http://schemas.microsoft.com/office/drawing/2014/main" id="{AB885F2E-AC0D-23C6-0EB6-C89B6693179E}"/>
              </a:ext>
            </a:extLst>
          </p:cNvPr>
          <p:cNvSpPr txBox="1"/>
          <p:nvPr/>
        </p:nvSpPr>
        <p:spPr>
          <a:xfrm>
            <a:off x="1917948" y="4595258"/>
            <a:ext cx="360040" cy="757130"/>
          </a:xfrm>
          <a:prstGeom prst="rect">
            <a:avLst/>
          </a:prstGeom>
          <a:noFill/>
        </p:spPr>
        <p:txBody>
          <a:bodyPr wrap="square" rtlCol="0">
            <a:spAutoFit/>
          </a:bodyPr>
          <a:lstStyle/>
          <a:p>
            <a:pPr>
              <a:lnSpc>
                <a:spcPct val="90000"/>
              </a:lnSpc>
            </a:pPr>
            <a:r>
              <a:rPr lang="en-IN" sz="4800" dirty="0"/>
              <a:t>2</a:t>
            </a:r>
          </a:p>
        </p:txBody>
      </p:sp>
      <p:sp>
        <p:nvSpPr>
          <p:cNvPr id="5" name="TextBox 4">
            <a:extLst>
              <a:ext uri="{FF2B5EF4-FFF2-40B4-BE49-F238E27FC236}">
                <a16:creationId xmlns:a16="http://schemas.microsoft.com/office/drawing/2014/main" id="{7CCC6EA9-A74C-799F-86E4-233CA46ECDB0}"/>
              </a:ext>
            </a:extLst>
          </p:cNvPr>
          <p:cNvSpPr txBox="1"/>
          <p:nvPr/>
        </p:nvSpPr>
        <p:spPr>
          <a:xfrm>
            <a:off x="6238428" y="1916832"/>
            <a:ext cx="576064" cy="757130"/>
          </a:xfrm>
          <a:prstGeom prst="rect">
            <a:avLst/>
          </a:prstGeom>
          <a:noFill/>
        </p:spPr>
        <p:txBody>
          <a:bodyPr wrap="square" rtlCol="0">
            <a:spAutoFit/>
          </a:bodyPr>
          <a:lstStyle/>
          <a:p>
            <a:pPr>
              <a:lnSpc>
                <a:spcPct val="90000"/>
              </a:lnSpc>
            </a:pPr>
            <a:r>
              <a:rPr lang="en-IN" sz="4800" dirty="0"/>
              <a:t>3</a:t>
            </a:r>
          </a:p>
        </p:txBody>
      </p:sp>
      <p:sp>
        <p:nvSpPr>
          <p:cNvPr id="6" name="TextBox 5">
            <a:extLst>
              <a:ext uri="{FF2B5EF4-FFF2-40B4-BE49-F238E27FC236}">
                <a16:creationId xmlns:a16="http://schemas.microsoft.com/office/drawing/2014/main" id="{FA08532B-35D7-5555-8A94-A7A3298B8001}"/>
              </a:ext>
            </a:extLst>
          </p:cNvPr>
          <p:cNvSpPr txBox="1"/>
          <p:nvPr/>
        </p:nvSpPr>
        <p:spPr>
          <a:xfrm>
            <a:off x="8542684" y="1951545"/>
            <a:ext cx="576064" cy="757130"/>
          </a:xfrm>
          <a:prstGeom prst="rect">
            <a:avLst/>
          </a:prstGeom>
          <a:noFill/>
        </p:spPr>
        <p:txBody>
          <a:bodyPr wrap="square" rtlCol="0">
            <a:spAutoFit/>
          </a:bodyPr>
          <a:lstStyle/>
          <a:p>
            <a:pPr>
              <a:lnSpc>
                <a:spcPct val="90000"/>
              </a:lnSpc>
            </a:pPr>
            <a:r>
              <a:rPr lang="en-IN" sz="4800" dirty="0"/>
              <a:t>4</a:t>
            </a:r>
          </a:p>
        </p:txBody>
      </p:sp>
      <p:sp>
        <p:nvSpPr>
          <p:cNvPr id="9" name="TextBox 8">
            <a:extLst>
              <a:ext uri="{FF2B5EF4-FFF2-40B4-BE49-F238E27FC236}">
                <a16:creationId xmlns:a16="http://schemas.microsoft.com/office/drawing/2014/main" id="{1A0AD18D-3011-FE88-B2C1-0CF442104CD9}"/>
              </a:ext>
            </a:extLst>
          </p:cNvPr>
          <p:cNvSpPr txBox="1"/>
          <p:nvPr/>
        </p:nvSpPr>
        <p:spPr>
          <a:xfrm>
            <a:off x="9766820" y="4846657"/>
            <a:ext cx="504057" cy="757130"/>
          </a:xfrm>
          <a:prstGeom prst="rect">
            <a:avLst/>
          </a:prstGeom>
          <a:noFill/>
        </p:spPr>
        <p:txBody>
          <a:bodyPr wrap="square" rtlCol="0">
            <a:spAutoFit/>
          </a:bodyPr>
          <a:lstStyle/>
          <a:p>
            <a:pPr>
              <a:lnSpc>
                <a:spcPct val="90000"/>
              </a:lnSpc>
            </a:pPr>
            <a:r>
              <a:rPr lang="en-IN" sz="4800" dirty="0"/>
              <a:t>5</a:t>
            </a:r>
          </a:p>
        </p:txBody>
      </p:sp>
    </p:spTree>
    <p:extLst>
      <p:ext uri="{BB962C8B-B14F-4D97-AF65-F5344CB8AC3E}">
        <p14:creationId xmlns:p14="http://schemas.microsoft.com/office/powerpoint/2010/main" val="6303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1E71E2-C87B-F792-57CA-032088CAECF6}"/>
              </a:ext>
            </a:extLst>
          </p:cNvPr>
          <p:cNvSpPr>
            <a:spLocks noGrp="1"/>
          </p:cNvSpPr>
          <p:nvPr>
            <p:ph type="title"/>
          </p:nvPr>
        </p:nvSpPr>
        <p:spPr/>
        <p:txBody>
          <a:bodyPr/>
          <a:lstStyle/>
          <a:p>
            <a:pPr algn="ctr"/>
            <a:r>
              <a:rPr lang="en-IN" dirty="0">
                <a:latin typeface="Century Gothic" panose="020B0502020202020204" pitchFamily="34" charset="0"/>
              </a:rPr>
              <a:t>INPUT </a:t>
            </a:r>
          </a:p>
        </p:txBody>
      </p:sp>
      <p:sp>
        <p:nvSpPr>
          <p:cNvPr id="5" name="Text Placeholder 4">
            <a:extLst>
              <a:ext uri="{FF2B5EF4-FFF2-40B4-BE49-F238E27FC236}">
                <a16:creationId xmlns:a16="http://schemas.microsoft.com/office/drawing/2014/main" id="{62269CCA-A3DA-06EC-C6BD-A40F349CD2F8}"/>
              </a:ext>
            </a:extLst>
          </p:cNvPr>
          <p:cNvSpPr>
            <a:spLocks noGrp="1"/>
          </p:cNvSpPr>
          <p:nvPr>
            <p:ph type="body" idx="1"/>
          </p:nvPr>
        </p:nvSpPr>
        <p:spPr/>
        <p:txBody>
          <a:bodyPr>
            <a:normAutofit/>
          </a:bodyPr>
          <a:lstStyle/>
          <a:p>
            <a:pPr algn="ctr"/>
            <a:r>
              <a:rPr lang="en-IN" dirty="0">
                <a:latin typeface="Times New Roman" panose="02020603050405020304" pitchFamily="18" charset="0"/>
                <a:cs typeface="Times New Roman" panose="02020603050405020304" pitchFamily="18" charset="0"/>
              </a:rPr>
              <a:t>DHT-11</a:t>
            </a:r>
          </a:p>
        </p:txBody>
      </p:sp>
      <p:pic>
        <p:nvPicPr>
          <p:cNvPr id="12" name="Picture Placeholder 11">
            <a:extLst>
              <a:ext uri="{FF2B5EF4-FFF2-40B4-BE49-F238E27FC236}">
                <a16:creationId xmlns:a16="http://schemas.microsoft.com/office/drawing/2014/main" id="{052CE55A-88F6-0C1C-AE09-620E865834FA}"/>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l="24433" r="24433"/>
          <a:stretch>
            <a:fillRect/>
          </a:stretch>
        </p:blipFill>
        <p:spPr/>
      </p:pic>
      <p:sp>
        <p:nvSpPr>
          <p:cNvPr id="6" name="Text Placeholder 5">
            <a:extLst>
              <a:ext uri="{FF2B5EF4-FFF2-40B4-BE49-F238E27FC236}">
                <a16:creationId xmlns:a16="http://schemas.microsoft.com/office/drawing/2014/main" id="{E647DD9F-AE83-330D-9EA2-E9176D301C0E}"/>
              </a:ext>
            </a:extLst>
          </p:cNvPr>
          <p:cNvSpPr>
            <a:spLocks noGrp="1"/>
          </p:cNvSpPr>
          <p:nvPr>
            <p:ph type="body" idx="13"/>
          </p:nvPr>
        </p:nvSpPr>
        <p:spPr/>
        <p:txBody>
          <a:bodyPr/>
          <a:lstStyle/>
          <a:p>
            <a:pPr algn="ctr"/>
            <a:r>
              <a:rPr lang="en-IN" dirty="0">
                <a:latin typeface="Times New Roman" panose="02020603050405020304" pitchFamily="18" charset="0"/>
                <a:cs typeface="Times New Roman" panose="02020603050405020304" pitchFamily="18" charset="0"/>
              </a:rPr>
              <a:t>BMP-280</a:t>
            </a:r>
          </a:p>
        </p:txBody>
      </p:sp>
      <p:pic>
        <p:nvPicPr>
          <p:cNvPr id="14" name="Picture Placeholder 13">
            <a:extLst>
              <a:ext uri="{FF2B5EF4-FFF2-40B4-BE49-F238E27FC236}">
                <a16:creationId xmlns:a16="http://schemas.microsoft.com/office/drawing/2014/main" id="{041CD2A7-ED11-42CB-B529-4582641386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19045" b="19045"/>
          <a:stretch>
            <a:fillRect/>
          </a:stretch>
        </p:blipFill>
        <p:spPr/>
      </p:pic>
      <p:sp>
        <p:nvSpPr>
          <p:cNvPr id="7" name="Text Placeholder 6">
            <a:extLst>
              <a:ext uri="{FF2B5EF4-FFF2-40B4-BE49-F238E27FC236}">
                <a16:creationId xmlns:a16="http://schemas.microsoft.com/office/drawing/2014/main" id="{A82B009C-FC83-0B31-CE47-DD1F3D9B995E}"/>
              </a:ext>
            </a:extLst>
          </p:cNvPr>
          <p:cNvSpPr>
            <a:spLocks noGrp="1"/>
          </p:cNvSpPr>
          <p:nvPr>
            <p:ph type="body" idx="15"/>
          </p:nvPr>
        </p:nvSpPr>
        <p:spPr/>
        <p:txBody>
          <a:bodyPr/>
          <a:lstStyle/>
          <a:p>
            <a:pPr algn="ctr"/>
            <a:r>
              <a:rPr lang="en-IN" dirty="0">
                <a:latin typeface="Times New Roman" panose="02020603050405020304" pitchFamily="18" charset="0"/>
                <a:cs typeface="Times New Roman" panose="02020603050405020304" pitchFamily="18" charset="0"/>
              </a:rPr>
              <a:t>ANEMOMETER</a:t>
            </a:r>
          </a:p>
        </p:txBody>
      </p:sp>
      <p:pic>
        <p:nvPicPr>
          <p:cNvPr id="16" name="Picture Placeholder 15">
            <a:extLst>
              <a:ext uri="{FF2B5EF4-FFF2-40B4-BE49-F238E27FC236}">
                <a16:creationId xmlns:a16="http://schemas.microsoft.com/office/drawing/2014/main" id="{E90DD26D-91AB-7D66-604A-27521414879F}"/>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rcRect l="24446" r="24446"/>
          <a:stretch>
            <a:fillRect/>
          </a:stretch>
        </p:blipFill>
        <p:spPr/>
      </p:pic>
    </p:spTree>
    <p:extLst>
      <p:ext uri="{BB962C8B-B14F-4D97-AF65-F5344CB8AC3E}">
        <p14:creationId xmlns:p14="http://schemas.microsoft.com/office/powerpoint/2010/main" val="284479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8C1C-8F3C-4C66-DA86-8295A15AB77C}"/>
              </a:ext>
            </a:extLst>
          </p:cNvPr>
          <p:cNvSpPr>
            <a:spLocks noGrp="1"/>
          </p:cNvSpPr>
          <p:nvPr>
            <p:ph type="title"/>
          </p:nvPr>
        </p:nvSpPr>
        <p:spPr/>
        <p:txBody>
          <a:bodyPr/>
          <a:lstStyle/>
          <a:p>
            <a:pPr algn="ctr"/>
            <a:r>
              <a:rPr lang="en-IN" dirty="0">
                <a:latin typeface="Century Gothic" panose="020B0502020202020204" pitchFamily="34" charset="0"/>
              </a:rPr>
              <a:t>OUTPUT</a:t>
            </a:r>
          </a:p>
        </p:txBody>
      </p:sp>
      <p:pic>
        <p:nvPicPr>
          <p:cNvPr id="16" name="Content Placeholder 15">
            <a:extLst>
              <a:ext uri="{FF2B5EF4-FFF2-40B4-BE49-F238E27FC236}">
                <a16:creationId xmlns:a16="http://schemas.microsoft.com/office/drawing/2014/main" id="{B838B934-DD83-AA95-241E-4BE8DED41C0F}"/>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8419" t="22984" r="16644" b="19921"/>
          <a:stretch/>
        </p:blipFill>
        <p:spPr>
          <a:xfrm>
            <a:off x="981844" y="2693979"/>
            <a:ext cx="4032448" cy="1728192"/>
          </a:xfrm>
        </p:spPr>
      </p:pic>
      <p:pic>
        <p:nvPicPr>
          <p:cNvPr id="18" name="Content Placeholder 17">
            <a:extLst>
              <a:ext uri="{FF2B5EF4-FFF2-40B4-BE49-F238E27FC236}">
                <a16:creationId xmlns:a16="http://schemas.microsoft.com/office/drawing/2014/main" id="{4305728E-970F-BB66-7FBF-FF7F4C48C18A}"/>
              </a:ext>
            </a:extLst>
          </p:cNvPr>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t="12108" b="17204"/>
          <a:stretch/>
        </p:blipFill>
        <p:spPr>
          <a:xfrm>
            <a:off x="6116923" y="2621971"/>
            <a:ext cx="4708525" cy="1872208"/>
          </a:xfrm>
        </p:spPr>
      </p:pic>
    </p:spTree>
    <p:extLst>
      <p:ext uri="{BB962C8B-B14F-4D97-AF65-F5344CB8AC3E}">
        <p14:creationId xmlns:p14="http://schemas.microsoft.com/office/powerpoint/2010/main" val="198814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a:extLst>
              <a:ext uri="{FF2B5EF4-FFF2-40B4-BE49-F238E27FC236}">
                <a16:creationId xmlns:a16="http://schemas.microsoft.com/office/drawing/2014/main" id="{75BABF5A-BE5F-6692-E194-21223F7AE8E5}"/>
              </a:ext>
            </a:extLst>
          </p:cNvPr>
          <p:cNvPicPr>
            <a:picLocks noChangeAspect="1"/>
          </p:cNvPicPr>
          <p:nvPr/>
        </p:nvPicPr>
        <p:blipFill rotWithShape="1">
          <a:blip r:embed="rId2">
            <a:extLst>
              <a:ext uri="{28A0092B-C50C-407E-A947-70E740481C1C}">
                <a14:useLocalDpi xmlns:a14="http://schemas.microsoft.com/office/drawing/2010/main" val="0"/>
              </a:ext>
            </a:extLst>
          </a:blip>
          <a:srcRect l="14898" t="36147" r="54665" b="41505"/>
          <a:stretch/>
        </p:blipFill>
        <p:spPr>
          <a:xfrm>
            <a:off x="4742625" y="1844824"/>
            <a:ext cx="2703574" cy="4248472"/>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4942284" y="980728"/>
            <a:ext cx="2160240" cy="424732"/>
          </a:xfrm>
          <a:prstGeom prst="rect">
            <a:avLst/>
          </a:prstGeom>
          <a:noFill/>
        </p:spPr>
        <p:txBody>
          <a:bodyPr wrap="square" rtlCol="0">
            <a:spAutoFit/>
          </a:bodyPr>
          <a:lstStyle/>
          <a:p>
            <a:pPr>
              <a:lnSpc>
                <a:spcPct val="90000"/>
              </a:lnSpc>
            </a:pPr>
            <a:r>
              <a:rPr lang="en-IN" sz="2400" dirty="0">
                <a:latin typeface="Times New Roman" panose="02020603050405020304" pitchFamily="18" charset="0"/>
                <a:cs typeface="Times New Roman" panose="02020603050405020304" pitchFamily="18" charset="0"/>
              </a:rPr>
              <a:t>GSM OUTPUT</a:t>
            </a:r>
          </a:p>
        </p:txBody>
      </p:sp>
    </p:spTree>
    <p:extLst>
      <p:ext uri="{BB962C8B-B14F-4D97-AF65-F5344CB8AC3E}">
        <p14:creationId xmlns:p14="http://schemas.microsoft.com/office/powerpoint/2010/main" val="10011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1F392B-DE09-FF9B-EF1A-B592D57D8DF4}"/>
              </a:ext>
            </a:extLst>
          </p:cNvPr>
          <p:cNvSpPr>
            <a:spLocks noGrp="1"/>
          </p:cNvSpPr>
          <p:nvPr>
            <p:ph type="title"/>
          </p:nvPr>
        </p:nvSpPr>
        <p:spPr/>
        <p:txBody>
          <a:bodyPr/>
          <a:lstStyle/>
          <a:p>
            <a:pPr algn="ctr"/>
            <a:r>
              <a:rPr lang="en-IN" dirty="0">
                <a:solidFill>
                  <a:srgbClr val="002060"/>
                </a:solidFill>
                <a:latin typeface="Century Gothic" panose="020B0502020202020204" pitchFamily="34" charset="0"/>
              </a:rPr>
              <a:t>Main dependencies of  </a:t>
            </a:r>
            <a:br>
              <a:rPr lang="en-IN" dirty="0">
                <a:solidFill>
                  <a:srgbClr val="002060"/>
                </a:solidFill>
                <a:latin typeface="Century Gothic" panose="020B0502020202020204" pitchFamily="34" charset="0"/>
              </a:rPr>
            </a:br>
            <a:r>
              <a:rPr lang="en-IN" dirty="0">
                <a:solidFill>
                  <a:srgbClr val="002060"/>
                </a:solidFill>
                <a:latin typeface="Century Gothic" panose="020B0502020202020204" pitchFamily="34" charset="0"/>
              </a:rPr>
              <a:t>proposed IDEA</a:t>
            </a:r>
          </a:p>
        </p:txBody>
      </p:sp>
      <p:sp>
        <p:nvSpPr>
          <p:cNvPr id="8" name="Content Placeholder 7">
            <a:extLst>
              <a:ext uri="{FF2B5EF4-FFF2-40B4-BE49-F238E27FC236}">
                <a16:creationId xmlns:a16="http://schemas.microsoft.com/office/drawing/2014/main" id="{2F823A78-DE6A-3A80-C86E-C6706497C1E0}"/>
              </a:ext>
            </a:extLst>
          </p:cNvPr>
          <p:cNvSpPr>
            <a:spLocks noGrp="1"/>
          </p:cNvSpPr>
          <p:nvPr>
            <p:ph idx="1"/>
          </p:nvPr>
        </p:nvSpPr>
        <p:spPr>
          <a:xfrm>
            <a:off x="837828" y="1828800"/>
            <a:ext cx="10441160" cy="4343400"/>
          </a:xfrm>
        </p:spPr>
        <p:txBody>
          <a:bodyPr>
            <a:normAutofit fontScale="85000" lnSpcReduction="20000"/>
          </a:bodyPr>
          <a:lstStyle/>
          <a:p>
            <a:pPr marL="36900" indent="0" algn="just">
              <a:buFont typeface="Arial" panose="020B0604020202020204" pitchFamily="34" charset="0"/>
              <a:buNone/>
            </a:pPr>
            <a:r>
              <a:rPr lang="en-US" sz="2400" b="1" dirty="0">
                <a:solidFill>
                  <a:srgbClr val="002060"/>
                </a:solidFill>
                <a:latin typeface="Times New Roman" panose="02020603050405020304" pitchFamily="18" charset="0"/>
                <a:cs typeface="Times New Roman" panose="02020603050405020304" pitchFamily="18" charset="0"/>
              </a:rPr>
              <a:t>1.SOURCE OF POWER : </a:t>
            </a:r>
          </a:p>
          <a:p>
            <a:pPr marL="36900" indent="0" algn="just">
              <a:buFont typeface="Arial" panose="020B0604020202020204" pitchFamily="34" charset="0"/>
              <a:buNone/>
            </a:pPr>
            <a:r>
              <a:rPr lang="en-US" sz="1800" dirty="0">
                <a:solidFill>
                  <a:srgbClr val="0070C0"/>
                </a:solidFill>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In this proposed system we use solar energy to charge the rechargeable lithium ion  battery.</a:t>
            </a:r>
          </a:p>
          <a:p>
            <a:pPr marL="36900" indent="0" algn="just">
              <a:buFont typeface="Arial" panose="020B0604020202020204" pitchFamily="34" charset="0"/>
              <a:buNone/>
            </a:pPr>
            <a:r>
              <a:rPr lang="en-IN" sz="2400" b="1" dirty="0">
                <a:solidFill>
                  <a:srgbClr val="002060"/>
                </a:solidFill>
                <a:latin typeface="Times New Roman" panose="02020603050405020304" pitchFamily="18" charset="0"/>
                <a:cs typeface="Times New Roman" panose="02020603050405020304" pitchFamily="18" charset="0"/>
              </a:rPr>
              <a:t>2.SENSORS  : </a:t>
            </a:r>
          </a:p>
          <a:p>
            <a:pPr marL="36900" indent="0" algn="just">
              <a:buFont typeface="Arial" panose="020B0604020202020204" pitchFamily="34" charset="0"/>
              <a:buNone/>
            </a:pPr>
            <a:r>
              <a:rPr lang="en-IN" sz="2400" dirty="0">
                <a:solidFill>
                  <a:srgbClr val="0070C0"/>
                </a:solidFill>
                <a:latin typeface="Times New Roman" panose="02020603050405020304" pitchFamily="18" charset="0"/>
                <a:cs typeface="Times New Roman" panose="02020603050405020304" pitchFamily="18" charset="0"/>
              </a:rPr>
              <a:t>	 All the weather parameters are detected by using respective sensors, in this system all the 	sensors are highly efficient in working on perspective parameter.</a:t>
            </a:r>
            <a:endParaRPr lang="en-US" sz="2400" b="1" dirty="0">
              <a:solidFill>
                <a:srgbClr val="0070C0"/>
              </a:solidFill>
              <a:latin typeface="Times New Roman" panose="02020603050405020304" pitchFamily="18" charset="0"/>
              <a:cs typeface="Times New Roman" panose="02020603050405020304" pitchFamily="18" charset="0"/>
            </a:endParaRPr>
          </a:p>
          <a:p>
            <a:pPr marL="36900" indent="0" algn="just">
              <a:buFont typeface="Arial" panose="020B0604020202020204" pitchFamily="34" charset="0"/>
              <a:buNone/>
            </a:pPr>
            <a:r>
              <a:rPr lang="en-US" sz="2400" b="1" dirty="0">
                <a:solidFill>
                  <a:srgbClr val="002060"/>
                </a:solidFill>
                <a:latin typeface="Times New Roman" panose="02020603050405020304" pitchFamily="18" charset="0"/>
                <a:cs typeface="Times New Roman" panose="02020603050405020304" pitchFamily="18" charset="0"/>
              </a:rPr>
              <a:t>3.MEDIA :</a:t>
            </a:r>
          </a:p>
          <a:p>
            <a:pPr marL="36900" indent="0" algn="just">
              <a:buFont typeface="Arial" panose="020B0604020202020204" pitchFamily="34" charset="0"/>
              <a:buNone/>
            </a:pPr>
            <a:r>
              <a:rPr lang="en-US" sz="2400" dirty="0">
                <a:solidFill>
                  <a:srgbClr val="0070C0"/>
                </a:solidFill>
                <a:latin typeface="Times New Roman" panose="02020603050405020304" pitchFamily="18" charset="0"/>
                <a:cs typeface="Times New Roman" panose="02020603050405020304" pitchFamily="18" charset="0"/>
              </a:rPr>
              <a:t> 	Here the media is for transferring captured data from device to respective user using  GSM 	module.</a:t>
            </a:r>
          </a:p>
          <a:p>
            <a:pPr marL="36900" indent="0" algn="just">
              <a:buFont typeface="Arial" panose="020B0604020202020204" pitchFamily="34" charset="0"/>
              <a:buNone/>
            </a:pPr>
            <a:r>
              <a:rPr lang="en-US" sz="2400" b="1" dirty="0">
                <a:solidFill>
                  <a:srgbClr val="002060"/>
                </a:solidFill>
                <a:latin typeface="Times New Roman" panose="02020603050405020304" pitchFamily="18" charset="0"/>
                <a:cs typeface="Times New Roman" panose="02020603050405020304" pitchFamily="18" charset="0"/>
              </a:rPr>
              <a:t>4.MICRO-CONTROLLER : </a:t>
            </a:r>
          </a:p>
          <a:p>
            <a:pPr marL="36900" indent="0" algn="just">
              <a:buFont typeface="Arial" panose="020B0604020202020204" pitchFamily="34" charset="0"/>
              <a:buNone/>
            </a:pPr>
            <a:r>
              <a:rPr lang="en-US" sz="2400" b="1" dirty="0">
                <a:solidFill>
                  <a:srgbClr val="0070C0"/>
                </a:solidFill>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The Arduino uno microcontroller board is used for all the sensors and modules to manage 	every component involved in device.</a:t>
            </a:r>
          </a:p>
          <a:p>
            <a:pPr marL="0" indent="0" algn="just">
              <a:buNone/>
            </a:pPr>
            <a:endParaRPr lang="en-IN" sz="3600" dirty="0">
              <a:solidFill>
                <a:srgbClr val="0070C0"/>
              </a:solidFill>
            </a:endParaRPr>
          </a:p>
          <a:p>
            <a:pPr algn="just"/>
            <a:endParaRPr lang="en-IN" dirty="0">
              <a:solidFill>
                <a:srgbClr val="0070C0"/>
              </a:solidFill>
            </a:endParaRPr>
          </a:p>
        </p:txBody>
      </p:sp>
    </p:spTree>
    <p:extLst>
      <p:ext uri="{BB962C8B-B14F-4D97-AF65-F5344CB8AC3E}">
        <p14:creationId xmlns:p14="http://schemas.microsoft.com/office/powerpoint/2010/main" val="231968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1F392B-DE09-FF9B-EF1A-B592D57D8DF4}"/>
              </a:ext>
            </a:extLst>
          </p:cNvPr>
          <p:cNvSpPr>
            <a:spLocks noGrp="1"/>
          </p:cNvSpPr>
          <p:nvPr>
            <p:ph type="title"/>
          </p:nvPr>
        </p:nvSpPr>
        <p:spPr/>
        <p:txBody>
          <a:bodyPr/>
          <a:lstStyle/>
          <a:p>
            <a:pPr algn="ctr"/>
            <a:r>
              <a:rPr lang="en-IN" dirty="0">
                <a:solidFill>
                  <a:srgbClr val="002060"/>
                </a:solidFill>
                <a:latin typeface="Century Gothic" panose="020B0502020202020204" pitchFamily="34" charset="0"/>
              </a:rPr>
              <a:t>CONCLUSION</a:t>
            </a:r>
          </a:p>
        </p:txBody>
      </p:sp>
      <p:sp>
        <p:nvSpPr>
          <p:cNvPr id="8" name="Content Placeholder 7">
            <a:extLst>
              <a:ext uri="{FF2B5EF4-FFF2-40B4-BE49-F238E27FC236}">
                <a16:creationId xmlns:a16="http://schemas.microsoft.com/office/drawing/2014/main" id="{2F823A78-DE6A-3A80-C86E-C6706497C1E0}"/>
              </a:ext>
            </a:extLst>
          </p:cNvPr>
          <p:cNvSpPr>
            <a:spLocks noGrp="1"/>
          </p:cNvSpPr>
          <p:nvPr>
            <p:ph idx="1"/>
          </p:nvPr>
        </p:nvSpPr>
        <p:spPr/>
        <p:txBody>
          <a:bodyPr/>
          <a:lstStyle/>
          <a:p>
            <a:pPr marL="342900" indent="-342900" algn="just">
              <a:buFont typeface="Wingdings" panose="05000000000000000000" pitchFamily="2" charset="2"/>
              <a:buChar char="§"/>
            </a:pPr>
            <a:r>
              <a:rPr lang="en-IN" dirty="0">
                <a:solidFill>
                  <a:srgbClr val="0070C0"/>
                </a:solidFill>
                <a:latin typeface="Times New Roman" panose="02020603050405020304" pitchFamily="18" charset="0"/>
                <a:cs typeface="Times New Roman" panose="02020603050405020304" pitchFamily="18" charset="0"/>
              </a:rPr>
              <a:t>The handy weather station is designed for the beneficiary for sensing all parameters and risky factors in both indoor and outdoor areas.</a:t>
            </a:r>
          </a:p>
          <a:p>
            <a:pPr marL="342900" indent="-342900" algn="just">
              <a:buFont typeface="Wingdings" panose="05000000000000000000" pitchFamily="2" charset="2"/>
              <a:buChar char="§"/>
            </a:pPr>
            <a:r>
              <a:rPr lang="en-IN" dirty="0">
                <a:solidFill>
                  <a:srgbClr val="0070C0"/>
                </a:solidFill>
                <a:latin typeface="Times New Roman" panose="02020603050405020304" pitchFamily="18" charset="0"/>
                <a:cs typeface="Times New Roman" panose="02020603050405020304" pitchFamily="18" charset="0"/>
              </a:rPr>
              <a:t>All the drawbacks of existing system are underwent by using this.</a:t>
            </a:r>
          </a:p>
          <a:p>
            <a:pPr marL="342900" indent="-342900" algn="just">
              <a:buFont typeface="Wingdings" panose="05000000000000000000" pitchFamily="2" charset="2"/>
              <a:buChar char="§"/>
            </a:pPr>
            <a:r>
              <a:rPr lang="en-IN" dirty="0">
                <a:solidFill>
                  <a:srgbClr val="0070C0"/>
                </a:solidFill>
                <a:latin typeface="Times New Roman" panose="02020603050405020304" pitchFamily="18" charset="0"/>
                <a:cs typeface="Times New Roman" panose="02020603050405020304" pitchFamily="18" charset="0"/>
              </a:rPr>
              <a:t>The sensors of each parameter is highly fit for robust conditions.</a:t>
            </a:r>
          </a:p>
          <a:p>
            <a:pPr marL="342900" indent="-342900" algn="just">
              <a:buFont typeface="Wingdings" panose="05000000000000000000" pitchFamily="2" charset="2"/>
              <a:buChar char="§"/>
            </a:pPr>
            <a:r>
              <a:rPr lang="en-IN" dirty="0">
                <a:solidFill>
                  <a:srgbClr val="0070C0"/>
                </a:solidFill>
                <a:latin typeface="Times New Roman" panose="02020603050405020304" pitchFamily="18" charset="0"/>
                <a:cs typeface="Times New Roman" panose="02020603050405020304" pitchFamily="18" charset="0"/>
              </a:rPr>
              <a:t>The entire station is effective than existing system.</a:t>
            </a:r>
          </a:p>
          <a:p>
            <a:pPr algn="just">
              <a:buFont typeface="Wingdings" panose="05000000000000000000" pitchFamily="2" charset="2"/>
              <a:buChar char="§"/>
            </a:pP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76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80000"/>
                <a:satMod val="300000"/>
              </a:schemeClr>
            </a:gs>
            <a:gs pos="100000">
              <a:schemeClr val="bg1">
                <a:shade val="30000"/>
                <a:satMod val="2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9836" y="2636911"/>
            <a:ext cx="9753600" cy="1296145"/>
          </a:xfrm>
        </p:spPr>
        <p:txBody>
          <a:bodyPr>
            <a:normAutofit fontScale="90000"/>
          </a:bodyPr>
          <a:lstStyle/>
          <a:p>
            <a:pPr algn="ctr"/>
            <a:r>
              <a:rPr lang="en-US" sz="8000" b="1" dirty="0" smtClean="0">
                <a:ln>
                  <a:solidFill>
                    <a:schemeClr val="bg1"/>
                  </a:solidFill>
                </a:ln>
                <a:solidFill>
                  <a:srgbClr val="00B0F0"/>
                </a:solidFill>
                <a:latin typeface="Colonna MT" panose="04020805060202030203" pitchFamily="82" charset="0"/>
              </a:rPr>
              <a:t/>
            </a:r>
            <a:br>
              <a:rPr lang="en-US" sz="8000" b="1" dirty="0" smtClean="0">
                <a:ln>
                  <a:solidFill>
                    <a:schemeClr val="bg1"/>
                  </a:solidFill>
                </a:ln>
                <a:solidFill>
                  <a:srgbClr val="00B0F0"/>
                </a:solidFill>
                <a:latin typeface="Colonna MT" panose="04020805060202030203" pitchFamily="82" charset="0"/>
              </a:rPr>
            </a:br>
            <a:r>
              <a:rPr lang="en-US" sz="8000" b="1" dirty="0">
                <a:ln>
                  <a:solidFill>
                    <a:schemeClr val="bg1"/>
                  </a:solidFill>
                </a:ln>
                <a:solidFill>
                  <a:srgbClr val="00B0F0"/>
                </a:solidFill>
                <a:latin typeface="Colonna MT" panose="04020805060202030203" pitchFamily="82" charset="0"/>
              </a:rPr>
              <a:t/>
            </a:r>
            <a:br>
              <a:rPr lang="en-US" sz="8000" b="1" dirty="0">
                <a:ln>
                  <a:solidFill>
                    <a:schemeClr val="bg1"/>
                  </a:solidFill>
                </a:ln>
                <a:solidFill>
                  <a:srgbClr val="00B0F0"/>
                </a:solidFill>
                <a:latin typeface="Colonna MT" panose="04020805060202030203" pitchFamily="82" charset="0"/>
              </a:rPr>
            </a:br>
            <a:r>
              <a:rPr lang="en-US" sz="8000" b="1" dirty="0" smtClean="0">
                <a:ln>
                  <a:solidFill>
                    <a:schemeClr val="bg1"/>
                  </a:solidFill>
                </a:ln>
                <a:solidFill>
                  <a:srgbClr val="00B0F0"/>
                </a:solidFill>
                <a:latin typeface="Colonna MT" panose="04020805060202030203" pitchFamily="82" charset="0"/>
              </a:rPr>
              <a:t/>
            </a:r>
            <a:br>
              <a:rPr lang="en-US" sz="8000" b="1" dirty="0" smtClean="0">
                <a:ln>
                  <a:solidFill>
                    <a:schemeClr val="bg1"/>
                  </a:solidFill>
                </a:ln>
                <a:solidFill>
                  <a:srgbClr val="00B0F0"/>
                </a:solidFill>
                <a:latin typeface="Colonna MT" panose="04020805060202030203" pitchFamily="82" charset="0"/>
              </a:rPr>
            </a:br>
            <a:r>
              <a:rPr lang="en-US" sz="8000" b="1" dirty="0">
                <a:ln>
                  <a:solidFill>
                    <a:schemeClr val="bg1"/>
                  </a:solidFill>
                </a:ln>
                <a:solidFill>
                  <a:srgbClr val="00B0F0"/>
                </a:solidFill>
                <a:latin typeface="Colonna MT" panose="04020805060202030203" pitchFamily="82" charset="0"/>
              </a:rPr>
              <a:t/>
            </a:r>
            <a:br>
              <a:rPr lang="en-US" sz="8000" b="1" dirty="0">
                <a:ln>
                  <a:solidFill>
                    <a:schemeClr val="bg1"/>
                  </a:solidFill>
                </a:ln>
                <a:solidFill>
                  <a:srgbClr val="00B0F0"/>
                </a:solidFill>
                <a:latin typeface="Colonna MT" panose="04020805060202030203" pitchFamily="82" charset="0"/>
              </a:rPr>
            </a:br>
            <a:r>
              <a:rPr lang="en-US" sz="8000" b="1" dirty="0" smtClean="0">
                <a:ln>
                  <a:solidFill>
                    <a:schemeClr val="bg1"/>
                  </a:solidFill>
                </a:ln>
                <a:solidFill>
                  <a:srgbClr val="00B0F0"/>
                </a:solidFill>
                <a:latin typeface="Colonna MT" panose="04020805060202030203" pitchFamily="82" charset="0"/>
              </a:rPr>
              <a:t/>
            </a:r>
            <a:br>
              <a:rPr lang="en-US" sz="8000" b="1" dirty="0" smtClean="0">
                <a:ln>
                  <a:solidFill>
                    <a:schemeClr val="bg1"/>
                  </a:solidFill>
                </a:ln>
                <a:solidFill>
                  <a:srgbClr val="00B0F0"/>
                </a:solidFill>
                <a:latin typeface="Colonna MT" panose="04020805060202030203" pitchFamily="82" charset="0"/>
              </a:rPr>
            </a:br>
            <a:r>
              <a:rPr lang="en-US" sz="8000" b="1" dirty="0">
                <a:ln>
                  <a:solidFill>
                    <a:schemeClr val="bg1"/>
                  </a:solidFill>
                </a:ln>
                <a:solidFill>
                  <a:srgbClr val="00B0F0"/>
                </a:solidFill>
                <a:latin typeface="Colonna MT" panose="04020805060202030203" pitchFamily="82" charset="0"/>
              </a:rPr>
              <a:t/>
            </a:r>
            <a:br>
              <a:rPr lang="en-US" sz="8000" b="1" dirty="0">
                <a:ln>
                  <a:solidFill>
                    <a:schemeClr val="bg1"/>
                  </a:solidFill>
                </a:ln>
                <a:solidFill>
                  <a:srgbClr val="00B0F0"/>
                </a:solidFill>
                <a:latin typeface="Colonna MT" panose="04020805060202030203" pitchFamily="82" charset="0"/>
              </a:rPr>
            </a:br>
            <a:r>
              <a:rPr lang="en-US" sz="8000" b="1" dirty="0" smtClean="0">
                <a:ln>
                  <a:solidFill>
                    <a:schemeClr val="bg1"/>
                  </a:solidFill>
                </a:ln>
                <a:solidFill>
                  <a:srgbClr val="00B0F0"/>
                </a:solidFill>
                <a:latin typeface="Colonna MT" panose="04020805060202030203" pitchFamily="82" charset="0"/>
              </a:rPr>
              <a:t>THANK </a:t>
            </a:r>
            <a:r>
              <a:rPr lang="en-US" sz="8000" b="1" dirty="0">
                <a:ln>
                  <a:solidFill>
                    <a:schemeClr val="bg1"/>
                  </a:solidFill>
                </a:ln>
                <a:solidFill>
                  <a:srgbClr val="00B0F0"/>
                </a:solidFill>
                <a:latin typeface="Colonna MT" panose="04020805060202030203" pitchFamily="82" charset="0"/>
              </a:rPr>
              <a:t>YOU</a:t>
            </a:r>
          </a:p>
        </p:txBody>
      </p:sp>
      <p:sp>
        <p:nvSpPr>
          <p:cNvPr id="8" name="Title 1">
            <a:extLst>
              <a:ext uri="{FF2B5EF4-FFF2-40B4-BE49-F238E27FC236}">
                <a16:creationId xmlns:a16="http://schemas.microsoft.com/office/drawing/2014/main" id="{5743B805-37A0-24D6-E559-B6256B4737C9}"/>
              </a:ext>
            </a:extLst>
          </p:cNvPr>
          <p:cNvSpPr txBox="1">
            <a:spLocks/>
          </p:cNvSpPr>
          <p:nvPr/>
        </p:nvSpPr>
        <p:spPr>
          <a:xfrm>
            <a:off x="909836" y="4365104"/>
            <a:ext cx="975360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a:lstStyle>
          <a:p>
            <a:pPr algn="ctr"/>
            <a:endParaRPr lang="en-US" sz="2800" b="1" u="sng" dirty="0">
              <a:ln>
                <a:solidFill>
                  <a:srgbClr val="00B0F0"/>
                </a:solidFill>
              </a:ln>
              <a:solidFill>
                <a:schemeClr val="bg1"/>
              </a:solidFill>
              <a:latin typeface="Algerian" panose="04020705040A02060702" pitchFamily="82" charset="0"/>
            </a:endParaRPr>
          </a:p>
        </p:txBody>
      </p:sp>
    </p:spTree>
    <p:extLst>
      <p:ext uri="{BB962C8B-B14F-4D97-AF65-F5344CB8AC3E}">
        <p14:creationId xmlns:p14="http://schemas.microsoft.com/office/powerpoint/2010/main" val="419132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A17AC7-E456-11F8-8950-4625FB77B780}"/>
              </a:ext>
            </a:extLst>
          </p:cNvPr>
          <p:cNvSpPr>
            <a:spLocks noGrp="1"/>
          </p:cNvSpPr>
          <p:nvPr>
            <p:ph type="title"/>
          </p:nvPr>
        </p:nvSpPr>
        <p:spPr>
          <a:xfrm>
            <a:off x="1217612" y="1052736"/>
            <a:ext cx="9753600" cy="1440160"/>
          </a:xfrm>
        </p:spPr>
        <p:txBody>
          <a:bodyPr>
            <a:scene3d>
              <a:camera prst="orthographicFront"/>
              <a:lightRig rig="threePt" dir="t"/>
            </a:scene3d>
            <a:sp3d extrusionH="57150">
              <a:bevelT w="38100" h="38100"/>
            </a:sp3d>
          </a:bodyPr>
          <a:lstStyle/>
          <a:p>
            <a:pPr algn="ctr"/>
            <a:r>
              <a:rPr lang="en-IN" dirty="0" smtClean="0">
                <a:ln>
                  <a:solidFill>
                    <a:srgbClr val="002060"/>
                  </a:solidFill>
                </a:ln>
                <a:solidFill>
                  <a:srgbClr val="FFC000"/>
                </a:solidFill>
                <a:latin typeface="Aharoni" panose="02010803020104030203" pitchFamily="2" charset="-79"/>
                <a:cs typeface="Aharoni" panose="02010803020104030203" pitchFamily="2" charset="-79"/>
              </a:rPr>
              <a:t>PROBLEM STATEMENT IS CHOSEN FROM HACTHON PROBLEM STATEMENTS</a:t>
            </a:r>
            <a:endParaRPr lang="en-IN" dirty="0">
              <a:ln>
                <a:solidFill>
                  <a:srgbClr val="002060"/>
                </a:solidFill>
              </a:ln>
              <a:solidFill>
                <a:srgbClr val="FFC000"/>
              </a:solidFill>
              <a:latin typeface="Aharoni" panose="02010803020104030203" pitchFamily="2" charset="-79"/>
              <a:cs typeface="Aharoni" panose="02010803020104030203" pitchFamily="2" charset="-79"/>
            </a:endParaRPr>
          </a:p>
        </p:txBody>
      </p:sp>
      <p:sp>
        <p:nvSpPr>
          <p:cNvPr id="6" name="Content Placeholder 5">
            <a:extLst>
              <a:ext uri="{FF2B5EF4-FFF2-40B4-BE49-F238E27FC236}">
                <a16:creationId xmlns:a16="http://schemas.microsoft.com/office/drawing/2014/main" id="{D8A83F81-B58F-AE74-CFB8-EE9B6169A3E9}"/>
              </a:ext>
            </a:extLst>
          </p:cNvPr>
          <p:cNvSpPr>
            <a:spLocks noGrp="1"/>
          </p:cNvSpPr>
          <p:nvPr>
            <p:ph idx="1"/>
          </p:nvPr>
        </p:nvSpPr>
        <p:spPr>
          <a:xfrm>
            <a:off x="1217614" y="2564904"/>
            <a:ext cx="9753600" cy="3888432"/>
          </a:xfrm>
        </p:spPr>
        <p:txBody>
          <a:bodyPr>
            <a:noAutofit/>
          </a:bodyPr>
          <a:lstStyle/>
          <a:p>
            <a:pPr marL="45720" indent="0" algn="just">
              <a:buNone/>
            </a:pPr>
            <a:r>
              <a:rPr lang="en-IN" dirty="0" smtClean="0">
                <a:solidFill>
                  <a:srgbClr val="002060"/>
                </a:solidFill>
                <a:latin typeface="Times New Roman" panose="02020603050405020304" pitchFamily="18" charset="0"/>
                <a:cs typeface="Times New Roman" panose="02020603050405020304" pitchFamily="18" charset="0"/>
              </a:rPr>
              <a:t>PROBLEM </a:t>
            </a:r>
            <a:r>
              <a:rPr lang="en-IN" dirty="0">
                <a:solidFill>
                  <a:srgbClr val="002060"/>
                </a:solidFill>
                <a:latin typeface="Times New Roman" panose="02020603050405020304" pitchFamily="18" charset="0"/>
                <a:cs typeface="Times New Roman" panose="02020603050405020304" pitchFamily="18" charset="0"/>
              </a:rPr>
              <a:t>STATEMENT-ID</a:t>
            </a:r>
            <a:r>
              <a:rPr lang="en-IN" dirty="0">
                <a:solidFill>
                  <a:srgbClr val="002060"/>
                </a:solidFill>
                <a:latin typeface="Aharoni" panose="02010803020104030203" pitchFamily="2" charset="-79"/>
                <a:cs typeface="Aharoni" panose="02010803020104030203" pitchFamily="2" charset="-79"/>
              </a:rPr>
              <a:t> </a:t>
            </a:r>
            <a:r>
              <a:rPr lang="en-IN" dirty="0">
                <a:solidFill>
                  <a:srgbClr val="002060"/>
                </a:solidFill>
              </a:rPr>
              <a:t>:  </a:t>
            </a:r>
            <a:r>
              <a:rPr lang="en-IN" b="1" dirty="0" smtClean="0">
                <a:solidFill>
                  <a:srgbClr val="0070C0"/>
                </a:solidFill>
                <a:latin typeface="Times New Roman" panose="02020603050405020304" pitchFamily="18" charset="0"/>
                <a:cs typeface="Times New Roman" panose="02020603050405020304" pitchFamily="18" charset="0"/>
              </a:rPr>
              <a:t>PH23-SW/HW-120</a:t>
            </a:r>
          </a:p>
          <a:p>
            <a:pPr marL="45720" indent="0" algn="just">
              <a:buNone/>
            </a:pPr>
            <a:r>
              <a:rPr lang="en-US" b="1" dirty="0" smtClean="0">
                <a:solidFill>
                  <a:schemeClr val="accent5"/>
                </a:solidFill>
                <a:latin typeface="Times New Roman" panose="02020603050405020304" pitchFamily="18" charset="0"/>
                <a:cs typeface="Times New Roman" panose="02020603050405020304" pitchFamily="18" charset="0"/>
              </a:rPr>
              <a:t>PROBLEM STATEMENT: </a:t>
            </a:r>
            <a:r>
              <a:rPr lang="en-US" b="1" dirty="0" smtClean="0">
                <a:latin typeface="Times New Roman" panose="02020603050405020304" pitchFamily="18" charset="0"/>
                <a:cs typeface="Times New Roman" panose="02020603050405020304" pitchFamily="18" charset="0"/>
              </a:rPr>
              <a:t>Develop </a:t>
            </a:r>
            <a:r>
              <a:rPr lang="en-US" b="1" dirty="0">
                <a:latin typeface="Times New Roman" panose="02020603050405020304" pitchFamily="18" charset="0"/>
                <a:cs typeface="Times New Roman" panose="02020603050405020304" pitchFamily="18" charset="0"/>
              </a:rPr>
              <a:t>a handy weather station which can measure temperature, humidity, pressure, wind speed and other parameters. (The device should be able to send data remotely over the internet using GSM or </a:t>
            </a:r>
            <a:r>
              <a:rPr lang="en-US" b="1" dirty="0" err="1">
                <a:latin typeface="Times New Roman" panose="02020603050405020304" pitchFamily="18" charset="0"/>
                <a:cs typeface="Times New Roman" panose="02020603050405020304" pitchFamily="18" charset="0"/>
              </a:rPr>
              <a:t>WiFi</a:t>
            </a:r>
            <a:r>
              <a:rPr lang="en-US" b="1" dirty="0">
                <a:latin typeface="Times New Roman" panose="02020603050405020304" pitchFamily="18" charset="0"/>
                <a:cs typeface="Times New Roman" panose="02020603050405020304" pitchFamily="18" charset="0"/>
              </a:rPr>
              <a:t> with battery backup as optional. The device should be recharged via solar panel as an option</a:t>
            </a:r>
            <a:r>
              <a:rPr lang="en-US" b="1" dirty="0" smtClean="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device should also be able to withstand harsh weather conditions and should be portable.)</a:t>
            </a:r>
            <a:r>
              <a:rPr lang="en-IN" b="1" dirty="0">
                <a:solidFill>
                  <a:srgbClr val="0070C0"/>
                </a:solidFill>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0868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haroni" panose="02010803020104030203" pitchFamily="2" charset="-79"/>
                <a:cs typeface="Aharoni" panose="02010803020104030203" pitchFamily="2" charset="-79"/>
              </a:rPr>
              <a:t>CONTENTS</a:t>
            </a:r>
          </a:p>
        </p:txBody>
      </p:sp>
      <p:graphicFrame>
        <p:nvGraphicFramePr>
          <p:cNvPr id="4" name="Content Placeholder 3" descr="Vertical curved list showing population"/>
          <p:cNvGraphicFramePr>
            <a:graphicFrameLocks noGrp="1"/>
          </p:cNvGraphicFramePr>
          <p:nvPr>
            <p:ph idx="1"/>
            <p:extLst>
              <p:ext uri="{D42A27DB-BD31-4B8C-83A1-F6EECF244321}">
                <p14:modId xmlns:p14="http://schemas.microsoft.com/office/powerpoint/2010/main" val="1817948757"/>
              </p:ext>
            </p:extLst>
          </p:nvPr>
        </p:nvGraphicFramePr>
        <p:xfrm>
          <a:off x="5446340" y="188640"/>
          <a:ext cx="6552728" cy="6480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242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12B4A-28A0-A28A-48AA-7A4E5635070A}"/>
              </a:ext>
            </a:extLst>
          </p:cNvPr>
          <p:cNvSpPr>
            <a:spLocks noGrp="1"/>
          </p:cNvSpPr>
          <p:nvPr>
            <p:ph type="title"/>
          </p:nvPr>
        </p:nvSpPr>
        <p:spPr>
          <a:xfrm>
            <a:off x="621804" y="548680"/>
            <a:ext cx="3886200" cy="889248"/>
          </a:xfrm>
        </p:spPr>
        <p:txBody>
          <a:bodyPr/>
          <a:lstStyle/>
          <a:p>
            <a:pPr algn="ctr"/>
            <a:r>
              <a:rPr lang="en-IN" dirty="0">
                <a:solidFill>
                  <a:srgbClr val="002060"/>
                </a:solidFill>
                <a:latin typeface="Century Gothic" panose="020B0502020202020204" pitchFamily="34" charset="0"/>
                <a:cs typeface="Aharoni" panose="02010803020104030203" pitchFamily="2" charset="-79"/>
              </a:rPr>
              <a:t>ABSTRACT</a:t>
            </a:r>
          </a:p>
        </p:txBody>
      </p:sp>
      <p:sp>
        <p:nvSpPr>
          <p:cNvPr id="3" name="Content Placeholder 2">
            <a:extLst>
              <a:ext uri="{FF2B5EF4-FFF2-40B4-BE49-F238E27FC236}">
                <a16:creationId xmlns:a16="http://schemas.microsoft.com/office/drawing/2014/main" id="{BCF6B20A-AFEB-3862-8BD5-127682601888}"/>
              </a:ext>
            </a:extLst>
          </p:cNvPr>
          <p:cNvSpPr>
            <a:spLocks noGrp="1"/>
          </p:cNvSpPr>
          <p:nvPr>
            <p:ph idx="1"/>
          </p:nvPr>
        </p:nvSpPr>
        <p:spPr/>
        <p:txBody>
          <a:bodyPr>
            <a:normAutofit fontScale="85000" lnSpcReduction="10000"/>
          </a:bodyPr>
          <a:lstStyle/>
          <a:p>
            <a:pPr marL="342900" indent="-342900">
              <a:buFont typeface="Wingdings" panose="05000000000000000000" pitchFamily="2" charset="2"/>
              <a:buChar char="§"/>
            </a:pPr>
            <a:r>
              <a:rPr lang="en-US" b="0" i="0" dirty="0">
                <a:solidFill>
                  <a:srgbClr val="0070C0"/>
                </a:solidFill>
                <a:effectLst/>
                <a:latin typeface="Times New Roman" panose="02020603050405020304" pitchFamily="18" charset="0"/>
                <a:cs typeface="Times New Roman" panose="02020603050405020304" pitchFamily="18" charset="0"/>
              </a:rPr>
              <a:t>A Handy Weather Station is a device that measures various meteorological parameters such as temperature, humidity, pressure, wind speed. </a:t>
            </a:r>
          </a:p>
          <a:p>
            <a:pPr marL="342900" indent="-342900">
              <a:buFont typeface="Wingdings" panose="05000000000000000000" pitchFamily="2" charset="2"/>
              <a:buChar char="§"/>
            </a:pPr>
            <a:r>
              <a:rPr lang="en-US" b="0" i="0" dirty="0">
                <a:solidFill>
                  <a:srgbClr val="0070C0"/>
                </a:solidFill>
                <a:effectLst/>
                <a:latin typeface="Times New Roman" panose="02020603050405020304" pitchFamily="18" charset="0"/>
                <a:cs typeface="Times New Roman" panose="02020603050405020304" pitchFamily="18" charset="0"/>
              </a:rPr>
              <a:t>These measurements can be displayed on a digital screen or sent wirelessly to a computer or smartphone for analysis and forecasting.</a:t>
            </a:r>
          </a:p>
          <a:p>
            <a:pPr marL="342900" indent="-342900">
              <a:buFont typeface="Wingdings" panose="05000000000000000000" pitchFamily="2" charset="2"/>
              <a:buChar char="§"/>
            </a:pPr>
            <a:r>
              <a:rPr lang="en-US" b="0" i="0" dirty="0">
                <a:solidFill>
                  <a:srgbClr val="0070C0"/>
                </a:solidFill>
                <a:effectLst/>
                <a:latin typeface="Times New Roman" panose="02020603050405020304" pitchFamily="18" charset="0"/>
                <a:cs typeface="Times New Roman" panose="02020603050405020304" pitchFamily="18" charset="0"/>
              </a:rPr>
              <a:t>A solar-based Handy Weather Station is a type of weather station that uses solar energy to power its sensors and electronic components. </a:t>
            </a:r>
          </a:p>
          <a:p>
            <a:pPr marL="342900" indent="-342900">
              <a:buFont typeface="Wingdings" panose="05000000000000000000" pitchFamily="2" charset="2"/>
              <a:buChar char="§"/>
            </a:pPr>
            <a:r>
              <a:rPr lang="en-US" b="0" i="0" dirty="0">
                <a:solidFill>
                  <a:srgbClr val="0070C0"/>
                </a:solidFill>
                <a:effectLst/>
                <a:latin typeface="Times New Roman" panose="02020603050405020304" pitchFamily="18" charset="0"/>
                <a:cs typeface="Times New Roman" panose="02020603050405020304" pitchFamily="18" charset="0"/>
              </a:rPr>
              <a:t>This WILL BE A BENEFICIARY for the station to be placed in remote locations where access to electricity may be limited.</a:t>
            </a:r>
          </a:p>
          <a:p>
            <a:pPr marL="342900" indent="-342900">
              <a:buFont typeface="Wingdings" panose="05000000000000000000" pitchFamily="2" charset="2"/>
              <a:buChar char="§"/>
            </a:pPr>
            <a:r>
              <a:rPr lang="en-US" b="0" i="0" dirty="0">
                <a:solidFill>
                  <a:srgbClr val="0070C0"/>
                </a:solidFill>
                <a:effectLst/>
                <a:latin typeface="Times New Roman" panose="02020603050405020304" pitchFamily="18" charset="0"/>
                <a:cs typeface="Times New Roman" panose="02020603050405020304" pitchFamily="18" charset="0"/>
              </a:rPr>
              <a:t>It's important to note that the accuracy and reliability of a solar-based Handy Weather Station will depend on the quality of the sensors and electronic components used as well as the solar panel's ability to provide sufficient power to the station.</a:t>
            </a:r>
          </a:p>
          <a:p>
            <a:endParaRPr lang="en-IN" dirty="0">
              <a:solidFill>
                <a:srgbClr val="0070C0"/>
              </a:solidFill>
            </a:endParaRPr>
          </a:p>
        </p:txBody>
      </p:sp>
      <p:pic>
        <p:nvPicPr>
          <p:cNvPr id="5" name="Picture 4">
            <a:extLst>
              <a:ext uri="{FF2B5EF4-FFF2-40B4-BE49-F238E27FC236}">
                <a16:creationId xmlns:a16="http://schemas.microsoft.com/office/drawing/2014/main" id="{FF145D72-DA96-C1A4-2141-5FA7285ED9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788" y="2060848"/>
            <a:ext cx="4262775" cy="36799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7847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0919033-187C-FF96-0770-D752D6012304}"/>
              </a:ext>
            </a:extLst>
          </p:cNvPr>
          <p:cNvSpPr>
            <a:spLocks noGrp="1"/>
          </p:cNvSpPr>
          <p:nvPr>
            <p:ph type="title"/>
          </p:nvPr>
        </p:nvSpPr>
        <p:spPr/>
        <p:txBody>
          <a:bodyPr/>
          <a:lstStyle/>
          <a:p>
            <a:pPr algn="ctr"/>
            <a:r>
              <a:rPr lang="en-US" dirty="0" err="1" smtClean="0">
                <a:solidFill>
                  <a:srgbClr val="002060"/>
                </a:solidFill>
                <a:latin typeface="Century Gothic" panose="020B0502020202020204" pitchFamily="34" charset="0"/>
              </a:rPr>
              <a:t>EXIsTING</a:t>
            </a:r>
            <a:r>
              <a:rPr lang="en-US" dirty="0" smtClean="0">
                <a:solidFill>
                  <a:srgbClr val="002060"/>
                </a:solidFill>
                <a:latin typeface="Century Gothic" panose="020B0502020202020204" pitchFamily="34" charset="0"/>
              </a:rPr>
              <a:t> </a:t>
            </a:r>
            <a:r>
              <a:rPr lang="en-US" dirty="0">
                <a:solidFill>
                  <a:srgbClr val="002060"/>
                </a:solidFill>
                <a:latin typeface="Century Gothic" panose="020B0502020202020204" pitchFamily="34" charset="0"/>
              </a:rPr>
              <a:t>MODELS</a:t>
            </a:r>
            <a:endParaRPr lang="en-IN" dirty="0">
              <a:solidFill>
                <a:srgbClr val="002060"/>
              </a:solidFill>
              <a:latin typeface="Century Gothic" panose="020B0502020202020204" pitchFamily="34" charset="0"/>
            </a:endParaRPr>
          </a:p>
        </p:txBody>
      </p:sp>
      <p:sp>
        <p:nvSpPr>
          <p:cNvPr id="2" name="Text Placeholder 1">
            <a:extLst>
              <a:ext uri="{FF2B5EF4-FFF2-40B4-BE49-F238E27FC236}">
                <a16:creationId xmlns:a16="http://schemas.microsoft.com/office/drawing/2014/main" id="{81F5E789-A2DB-60FC-0FF3-64D872B7E7AF}"/>
              </a:ext>
            </a:extLst>
          </p:cNvPr>
          <p:cNvSpPr>
            <a:spLocks noGrp="1"/>
          </p:cNvSpPr>
          <p:nvPr>
            <p:ph type="body" idx="1"/>
          </p:nvPr>
        </p:nvSpPr>
        <p:spPr>
          <a:xfrm>
            <a:off x="1217614" y="1752599"/>
            <a:ext cx="4709160" cy="838201"/>
          </a:xfrm>
        </p:spPr>
        <p:txBody>
          <a:bodyPr/>
          <a:lstStyle/>
          <a:p>
            <a:pPr algn="just"/>
            <a:r>
              <a:rPr lang="en-US" sz="2000" dirty="0">
                <a:latin typeface="Times New Roman" panose="02020603050405020304" pitchFamily="18" charset="0"/>
                <a:cs typeface="Times New Roman" panose="02020603050405020304" pitchFamily="18" charset="0"/>
              </a:rPr>
              <a:t>WHAT IS A WEATHER STATION?</a:t>
            </a:r>
          </a:p>
          <a:p>
            <a:endParaRPr lang="en-IN" dirty="0"/>
          </a:p>
        </p:txBody>
      </p:sp>
      <p:sp>
        <p:nvSpPr>
          <p:cNvPr id="8" name="Content Placeholder 7">
            <a:extLst>
              <a:ext uri="{FF2B5EF4-FFF2-40B4-BE49-F238E27FC236}">
                <a16:creationId xmlns:a16="http://schemas.microsoft.com/office/drawing/2014/main" id="{39A003BC-1CFA-140D-324D-0537A6B91BF3}"/>
              </a:ext>
            </a:extLst>
          </p:cNvPr>
          <p:cNvSpPr>
            <a:spLocks noGrp="1"/>
          </p:cNvSpPr>
          <p:nvPr>
            <p:ph sz="half" idx="2"/>
          </p:nvPr>
        </p:nvSpPr>
        <p:spPr>
          <a:xfrm>
            <a:off x="1217614" y="2204864"/>
            <a:ext cx="4709160" cy="3967335"/>
          </a:xfrm>
        </p:spPr>
        <p:txBody>
          <a:bodyPr>
            <a:normAutofit/>
          </a:bodyPr>
          <a:lstStyle/>
          <a:p>
            <a:pPr lvl="1"/>
            <a:r>
              <a:rPr lang="en-US" dirty="0">
                <a:solidFill>
                  <a:srgbClr val="0070C0"/>
                </a:solidFill>
                <a:latin typeface="Times New Roman" panose="02020603050405020304" pitchFamily="18" charset="0"/>
                <a:cs typeface="Times New Roman" panose="02020603050405020304" pitchFamily="18" charset="0"/>
              </a:rPr>
              <a:t>It is a device or station that sense or study the weather/atmospheric conditions and helps in the process of weather forecasting and weather estimation.</a:t>
            </a:r>
          </a:p>
          <a:p>
            <a:pPr marL="274320" lvl="1" indent="0">
              <a:buNone/>
            </a:pPr>
            <a:endParaRPr lang="en-US" dirty="0">
              <a:solidFill>
                <a:srgbClr val="0070C0"/>
              </a:solidFill>
              <a:latin typeface="Times New Roman" panose="02020603050405020304" pitchFamily="18" charset="0"/>
              <a:cs typeface="Times New Roman" panose="02020603050405020304" pitchFamily="18" charset="0"/>
            </a:endParaRPr>
          </a:p>
          <a:p>
            <a:pPr lvl="1"/>
            <a:endParaRPr lang="en-US" dirty="0">
              <a:solidFill>
                <a:srgbClr val="0070C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7E8AFDB-37BF-9B60-9E35-149AE594AE24}"/>
              </a:ext>
            </a:extLst>
          </p:cNvPr>
          <p:cNvSpPr>
            <a:spLocks noGrp="1"/>
          </p:cNvSpPr>
          <p:nvPr>
            <p:ph type="body" sz="quarter" idx="3"/>
          </p:nvPr>
        </p:nvSpPr>
        <p:spPr>
          <a:xfrm>
            <a:off x="6262054" y="1828799"/>
            <a:ext cx="5016934" cy="664097"/>
          </a:xfrm>
        </p:spPr>
        <p:txBody>
          <a:bodyPr/>
          <a:lstStyle/>
          <a:p>
            <a:pPr algn="just"/>
            <a:r>
              <a:rPr lang="en-US" sz="2000" dirty="0">
                <a:latin typeface="Times New Roman" panose="02020603050405020304" pitchFamily="18" charset="0"/>
                <a:cs typeface="Times New Roman" panose="02020603050405020304" pitchFamily="18" charset="0"/>
              </a:rPr>
              <a:t>WHAT IS A HANDY WEATHER STATION?</a:t>
            </a:r>
          </a:p>
          <a:p>
            <a:endParaRPr lang="en-IN" dirty="0"/>
          </a:p>
        </p:txBody>
      </p:sp>
      <p:sp>
        <p:nvSpPr>
          <p:cNvPr id="4" name="Content Placeholder 3">
            <a:extLst>
              <a:ext uri="{FF2B5EF4-FFF2-40B4-BE49-F238E27FC236}">
                <a16:creationId xmlns:a16="http://schemas.microsoft.com/office/drawing/2014/main" id="{AC909618-2CF6-07D6-37B5-C1D104BA5C0C}"/>
              </a:ext>
            </a:extLst>
          </p:cNvPr>
          <p:cNvSpPr>
            <a:spLocks noGrp="1"/>
          </p:cNvSpPr>
          <p:nvPr>
            <p:ph sz="quarter" idx="4"/>
          </p:nvPr>
        </p:nvSpPr>
        <p:spPr>
          <a:xfrm>
            <a:off x="6262054" y="2204864"/>
            <a:ext cx="4709160" cy="3967335"/>
          </a:xfrm>
        </p:spPr>
        <p:txBody>
          <a:bodyPr>
            <a:normAutofit/>
          </a:bodyPr>
          <a:lstStyle/>
          <a:p>
            <a:pPr algn="just"/>
            <a:r>
              <a:rPr lang="en-US" sz="1800" dirty="0">
                <a:solidFill>
                  <a:srgbClr val="0070C0"/>
                </a:solidFill>
                <a:latin typeface="Times New Roman" panose="02020603050405020304" pitchFamily="18" charset="0"/>
                <a:cs typeface="Times New Roman" panose="02020603050405020304" pitchFamily="18" charset="0"/>
              </a:rPr>
              <a:t>A ‘Handy Weather Station’ is also same as regular weather station but when we compare we face few pros and cons between them such as PORTABILITY, ACCESSIBILITY, etc.</a:t>
            </a:r>
          </a:p>
          <a:p>
            <a:endParaRPr lang="en-IN" dirty="0">
              <a:solidFill>
                <a:srgbClr val="0070C0"/>
              </a:solidFill>
            </a:endParaRPr>
          </a:p>
        </p:txBody>
      </p:sp>
      <p:pic>
        <p:nvPicPr>
          <p:cNvPr id="5" name="Picture 6">
            <a:extLst>
              <a:ext uri="{FF2B5EF4-FFF2-40B4-BE49-F238E27FC236}">
                <a16:creationId xmlns:a16="http://schemas.microsoft.com/office/drawing/2014/main" id="{70B9DC32-BC71-A3D1-2557-FF61783ACF0A}"/>
              </a:ext>
            </a:extLst>
          </p:cNvPr>
          <p:cNvPicPr>
            <a:picLocks noChangeAspect="1"/>
          </p:cNvPicPr>
          <p:nvPr/>
        </p:nvPicPr>
        <p:blipFill rotWithShape="1">
          <a:blip r:embed="rId3"/>
          <a:srcRect l="13469" r="22589" b="1"/>
          <a:stretch/>
        </p:blipFill>
        <p:spPr>
          <a:xfrm>
            <a:off x="2638028" y="3309069"/>
            <a:ext cx="1964486" cy="3072259"/>
          </a:xfrm>
          <a:prstGeom prst="rect">
            <a:avLst/>
          </a:prstGeom>
          <a:ln>
            <a:noFill/>
          </a:ln>
          <a:effectLst>
            <a:outerShdw blurRad="190500" algn="tl" rotWithShape="0">
              <a:srgbClr val="000000">
                <a:alpha val="70000"/>
              </a:srgbClr>
            </a:outerShdw>
          </a:effectLst>
        </p:spPr>
      </p:pic>
      <p:pic>
        <p:nvPicPr>
          <p:cNvPr id="6" name="Picture 5" descr="Graphical user interface">
            <a:extLst>
              <a:ext uri="{FF2B5EF4-FFF2-40B4-BE49-F238E27FC236}">
                <a16:creationId xmlns:a16="http://schemas.microsoft.com/office/drawing/2014/main" id="{1D16E760-F424-7547-0121-9EA16BBAE208}"/>
              </a:ext>
            </a:extLst>
          </p:cNvPr>
          <p:cNvPicPr>
            <a:picLocks noChangeAspect="1"/>
          </p:cNvPicPr>
          <p:nvPr/>
        </p:nvPicPr>
        <p:blipFill rotWithShape="1">
          <a:blip r:embed="rId4"/>
          <a:srcRect l="-1342" t="21386" r="671" b="21988"/>
          <a:stretch/>
        </p:blipFill>
        <p:spPr>
          <a:xfrm>
            <a:off x="7347188" y="3440068"/>
            <a:ext cx="2353268" cy="29412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2699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4E621B-4215-26A7-8C37-77C95E4849B0}"/>
              </a:ext>
            </a:extLst>
          </p:cNvPr>
          <p:cNvSpPr>
            <a:spLocks noGrp="1"/>
          </p:cNvSpPr>
          <p:nvPr>
            <p:ph type="title"/>
          </p:nvPr>
        </p:nvSpPr>
        <p:spPr/>
        <p:txBody>
          <a:bodyPr/>
          <a:lstStyle/>
          <a:p>
            <a:pPr algn="ctr"/>
            <a:r>
              <a:rPr lang="en-IN" dirty="0">
                <a:solidFill>
                  <a:srgbClr val="002060"/>
                </a:solidFill>
                <a:latin typeface="Century Gothic" panose="020B0502020202020204" pitchFamily="34" charset="0"/>
              </a:rPr>
              <a:t>DRAWBACKS IN EXISTING MODELS</a:t>
            </a:r>
          </a:p>
        </p:txBody>
      </p:sp>
      <p:sp>
        <p:nvSpPr>
          <p:cNvPr id="8" name="Content Placeholder 7">
            <a:extLst>
              <a:ext uri="{FF2B5EF4-FFF2-40B4-BE49-F238E27FC236}">
                <a16:creationId xmlns:a16="http://schemas.microsoft.com/office/drawing/2014/main" id="{9AAF0B8C-3C01-975A-2F05-825F4B4FDC12}"/>
              </a:ext>
            </a:extLst>
          </p:cNvPr>
          <p:cNvSpPr>
            <a:spLocks noGrp="1"/>
          </p:cNvSpPr>
          <p:nvPr>
            <p:ph idx="1"/>
          </p:nvPr>
        </p:nvSpPr>
        <p:spPr>
          <a:xfrm>
            <a:off x="837828" y="1828800"/>
            <a:ext cx="10513168" cy="4343400"/>
          </a:xfrm>
        </p:spPr>
        <p:txBody>
          <a:bodyPr/>
          <a:lstStyle/>
          <a:p>
            <a:pPr marL="342900" indent="-342900" algn="just">
              <a:buFont typeface="Wingdings" panose="05000000000000000000" pitchFamily="2" charset="2"/>
              <a:buChar char="v"/>
            </a:pPr>
            <a:r>
              <a:rPr lang="en-IN" b="1" dirty="0">
                <a:solidFill>
                  <a:srgbClr val="002060"/>
                </a:solidFill>
                <a:latin typeface="Times New Roman" panose="02020603050405020304" pitchFamily="18" charset="0"/>
                <a:cs typeface="Times New Roman" panose="02020603050405020304" pitchFamily="18" charset="0"/>
              </a:rPr>
              <a:t>DURABILITY -</a:t>
            </a:r>
          </a:p>
          <a:p>
            <a:pPr marL="45720" indent="0" algn="just">
              <a:buNone/>
            </a:pPr>
            <a:r>
              <a:rPr lang="en-IN" dirty="0">
                <a:solidFill>
                  <a:srgbClr val="0070C0"/>
                </a:solidFill>
                <a:latin typeface="Times New Roman" panose="02020603050405020304" pitchFamily="18" charset="0"/>
                <a:cs typeface="Times New Roman" panose="02020603050405020304" pitchFamily="18" charset="0"/>
              </a:rPr>
              <a:t>	In robust environment conditions the system/device fails.</a:t>
            </a:r>
          </a:p>
          <a:p>
            <a:pPr marL="342900" indent="-342900" algn="just">
              <a:buFont typeface="Wingdings" panose="05000000000000000000" pitchFamily="2" charset="2"/>
              <a:buChar char="v"/>
            </a:pPr>
            <a:endParaRPr lang="en-IN"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b="1" dirty="0">
                <a:solidFill>
                  <a:srgbClr val="002060"/>
                </a:solidFill>
                <a:latin typeface="Times New Roman" panose="02020603050405020304" pitchFamily="18" charset="0"/>
                <a:cs typeface="Times New Roman" panose="02020603050405020304" pitchFamily="18" charset="0"/>
              </a:rPr>
              <a:t>ACCESSIBILITY -</a:t>
            </a:r>
          </a:p>
          <a:p>
            <a:pPr marL="45720" indent="0" algn="just">
              <a:buNone/>
            </a:pPr>
            <a:r>
              <a:rPr lang="en-IN" dirty="0">
                <a:solidFill>
                  <a:srgbClr val="0070C0"/>
                </a:solidFill>
                <a:latin typeface="Times New Roman" panose="02020603050405020304" pitchFamily="18" charset="0"/>
                <a:cs typeface="Times New Roman" panose="02020603050405020304" pitchFamily="18" charset="0"/>
              </a:rPr>
              <a:t>           In the aspect of information transmission many designs are with wi-fi        	connection oriented so in few areas wi-fi  is not possible.</a:t>
            </a:r>
          </a:p>
          <a:p>
            <a:pPr algn="just"/>
            <a:endParaRPr lang="en-IN" dirty="0">
              <a:solidFill>
                <a:srgbClr val="0070C0"/>
              </a:solidFill>
            </a:endParaRPr>
          </a:p>
        </p:txBody>
      </p:sp>
    </p:spTree>
    <p:extLst>
      <p:ext uri="{BB962C8B-B14F-4D97-AF65-F5344CB8AC3E}">
        <p14:creationId xmlns:p14="http://schemas.microsoft.com/office/powerpoint/2010/main" val="15705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2D1659-C7A0-A0C4-5801-B788EF758D4E}"/>
              </a:ext>
            </a:extLst>
          </p:cNvPr>
          <p:cNvSpPr>
            <a:spLocks noGrp="1"/>
          </p:cNvSpPr>
          <p:nvPr>
            <p:ph type="title"/>
          </p:nvPr>
        </p:nvSpPr>
        <p:spPr>
          <a:xfrm>
            <a:off x="1217612" y="-243408"/>
            <a:ext cx="9753600" cy="1325562"/>
          </a:xfrm>
        </p:spPr>
        <p:txBody>
          <a:bodyPr/>
          <a:lstStyle/>
          <a:p>
            <a:pPr algn="ctr"/>
            <a:r>
              <a:rPr lang="en-IN" dirty="0">
                <a:solidFill>
                  <a:srgbClr val="002060"/>
                </a:solidFill>
                <a:latin typeface="Century Gothic" panose="020B0502020202020204" pitchFamily="34" charset="0"/>
              </a:rPr>
              <a:t>SOLUTION AND PROPOSED IDEA</a:t>
            </a:r>
          </a:p>
        </p:txBody>
      </p:sp>
      <p:sp>
        <p:nvSpPr>
          <p:cNvPr id="4" name="Content Placeholder 3">
            <a:extLst>
              <a:ext uri="{FF2B5EF4-FFF2-40B4-BE49-F238E27FC236}">
                <a16:creationId xmlns:a16="http://schemas.microsoft.com/office/drawing/2014/main" id="{D95E21F2-36DF-E262-AD4B-014AC55EBDD6}"/>
              </a:ext>
            </a:extLst>
          </p:cNvPr>
          <p:cNvSpPr>
            <a:spLocks noGrp="1"/>
          </p:cNvSpPr>
          <p:nvPr>
            <p:ph idx="1"/>
          </p:nvPr>
        </p:nvSpPr>
        <p:spPr>
          <a:xfrm>
            <a:off x="837828" y="1196752"/>
            <a:ext cx="8784976" cy="5544616"/>
          </a:xfrm>
        </p:spPr>
        <p:txBody>
          <a:bodyPr>
            <a:noAutofit/>
          </a:bodyPr>
          <a:lstStyle/>
          <a:p>
            <a:pPr marL="342900" indent="-342900" algn="just">
              <a:buFont typeface="Wingdings" panose="05000000000000000000" pitchFamily="2" charset="2"/>
              <a:buChar char="§"/>
            </a:pPr>
            <a:r>
              <a:rPr lang="en-US" sz="1800" dirty="0">
                <a:solidFill>
                  <a:srgbClr val="0070C0"/>
                </a:solidFill>
                <a:latin typeface="Times New Roman" panose="02020603050405020304" pitchFamily="18" charset="0"/>
                <a:cs typeface="Times New Roman" panose="02020603050405020304" pitchFamily="18" charset="0"/>
              </a:rPr>
              <a:t>A Handy Weather Station is a device that measures various weather parameters such as temperature, humidity, pressure, wind speed using respective sensors.</a:t>
            </a:r>
          </a:p>
          <a:p>
            <a:pPr marL="342900" indent="-342900" algn="just">
              <a:buFont typeface="Wingdings" panose="05000000000000000000" pitchFamily="2" charset="2"/>
              <a:buChar char="§"/>
            </a:pPr>
            <a:r>
              <a:rPr lang="en-US" sz="1800" dirty="0">
                <a:solidFill>
                  <a:srgbClr val="0070C0"/>
                </a:solidFill>
                <a:latin typeface="Times New Roman" panose="02020603050405020304" pitchFamily="18" charset="0"/>
                <a:cs typeface="Times New Roman" panose="02020603050405020304" pitchFamily="18" charset="0"/>
              </a:rPr>
              <a:t>We mainly concentrated on the drawbacks of existing system and designed </a:t>
            </a:r>
            <a:r>
              <a:rPr lang="en-US" sz="1800" dirty="0" smtClean="0">
                <a:solidFill>
                  <a:srgbClr val="0070C0"/>
                </a:solidFill>
                <a:latin typeface="Times New Roman" panose="02020603050405020304" pitchFamily="18" charset="0"/>
                <a:cs typeface="Times New Roman" panose="02020603050405020304" pitchFamily="18" charset="0"/>
              </a:rPr>
              <a:t>with</a:t>
            </a:r>
            <a:endParaRPr lang="en-US" sz="1800"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800" dirty="0">
                <a:solidFill>
                  <a:srgbClr val="0070C0"/>
                </a:solidFill>
                <a:latin typeface="Times New Roman" panose="02020603050405020304" pitchFamily="18" charset="0"/>
                <a:cs typeface="Times New Roman" panose="02020603050405020304" pitchFamily="18" charset="0"/>
              </a:rPr>
              <a:t>All the captured or measured data is given by device as output. The output is also displayed on LCD display module of device and also through  message to respective mobile number using GSM module or through Wi-Fi module if available.</a:t>
            </a:r>
          </a:p>
          <a:p>
            <a:pPr marL="342900" indent="-342900" algn="just">
              <a:buFont typeface="Wingdings" panose="05000000000000000000" pitchFamily="2" charset="2"/>
              <a:buChar char="§"/>
            </a:pPr>
            <a:r>
              <a:rPr lang="en-US" sz="1800" dirty="0">
                <a:solidFill>
                  <a:srgbClr val="0070C0"/>
                </a:solidFill>
                <a:latin typeface="Times New Roman" panose="02020603050405020304" pitchFamily="18" charset="0"/>
                <a:cs typeface="Times New Roman" panose="02020603050405020304" pitchFamily="18" charset="0"/>
              </a:rPr>
              <a:t>This is a Solar based weather station the solar energy is charge the lithium-ion rechargeable batteries so that the device can  stand by with out any external power source</a:t>
            </a:r>
          </a:p>
          <a:p>
            <a:pPr marL="342900" indent="-342900" algn="just">
              <a:buFont typeface="Wingdings" panose="05000000000000000000" pitchFamily="2" charset="2"/>
              <a:buChar char="§"/>
            </a:pPr>
            <a:r>
              <a:rPr lang="en-US" sz="1800" dirty="0">
                <a:solidFill>
                  <a:srgbClr val="0070C0"/>
                </a:solidFill>
                <a:latin typeface="Times New Roman" panose="02020603050405020304" pitchFamily="18" charset="0"/>
                <a:cs typeface="Times New Roman" panose="02020603050405020304" pitchFamily="18" charset="0"/>
              </a:rPr>
              <a:t>ADVANTAGES:</a:t>
            </a:r>
          </a:p>
          <a:p>
            <a:pPr marL="742950" lvl="1" indent="-285750" algn="just">
              <a:buFont typeface="Wingdings" panose="05000000000000000000" pitchFamily="2" charset="2"/>
              <a:buChar char="ü"/>
            </a:pPr>
            <a:r>
              <a:rPr lang="en-IN" sz="1800" dirty="0">
                <a:solidFill>
                  <a:srgbClr val="0070C0"/>
                </a:solidFill>
                <a:latin typeface="Times New Roman" panose="02020603050405020304" pitchFamily="18" charset="0"/>
                <a:cs typeface="Times New Roman" panose="02020603050405020304" pitchFamily="18" charset="0"/>
              </a:rPr>
              <a:t>PORTABLITY - Can be moved easily</a:t>
            </a:r>
            <a:r>
              <a:rPr lang="en-IN" sz="1800" dirty="0" smtClean="0">
                <a:solidFill>
                  <a:srgbClr val="0070C0"/>
                </a:solidFill>
                <a:latin typeface="Times New Roman" panose="02020603050405020304" pitchFamily="18" charset="0"/>
                <a:cs typeface="Times New Roman" panose="02020603050405020304" pitchFamily="18" charset="0"/>
              </a:rPr>
              <a:t>.</a:t>
            </a:r>
            <a:endParaRPr lang="en-IN" sz="1800" dirty="0">
              <a:solidFill>
                <a:srgbClr val="0070C0"/>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ü"/>
            </a:pPr>
            <a:r>
              <a:rPr lang="en-IN" sz="1800" dirty="0">
                <a:solidFill>
                  <a:srgbClr val="0070C0"/>
                </a:solidFill>
                <a:latin typeface="Times New Roman" panose="02020603050405020304" pitchFamily="18" charset="0"/>
                <a:cs typeface="Times New Roman" panose="02020603050405020304" pitchFamily="18" charset="0"/>
              </a:rPr>
              <a:t>DURABILITY - Capable in all outdoor conditions.</a:t>
            </a:r>
          </a:p>
          <a:p>
            <a:pPr marL="742950" lvl="1" indent="-285750" algn="just">
              <a:buFont typeface="Wingdings" panose="05000000000000000000" pitchFamily="2" charset="2"/>
              <a:buChar char="ü"/>
            </a:pPr>
            <a:r>
              <a:rPr lang="en-IN" sz="1800" dirty="0">
                <a:solidFill>
                  <a:srgbClr val="0070C0"/>
                </a:solidFill>
                <a:latin typeface="Times New Roman" panose="02020603050405020304" pitchFamily="18" charset="0"/>
                <a:cs typeface="Times New Roman" panose="02020603050405020304" pitchFamily="18" charset="0"/>
              </a:rPr>
              <a:t>SOURCE OF POWER - Station can stand by solar as well as with battery.</a:t>
            </a:r>
          </a:p>
        </p:txBody>
      </p:sp>
      <p:pic>
        <p:nvPicPr>
          <p:cNvPr id="5" name="Picture 4">
            <a:extLst>
              <a:ext uri="{FF2B5EF4-FFF2-40B4-BE49-F238E27FC236}">
                <a16:creationId xmlns:a16="http://schemas.microsoft.com/office/drawing/2014/main" id="{248074A1-5C34-49D4-42F7-0C293B8A6220}"/>
              </a:ext>
            </a:extLst>
          </p:cNvPr>
          <p:cNvPicPr>
            <a:picLocks noChangeAspect="1"/>
          </p:cNvPicPr>
          <p:nvPr/>
        </p:nvPicPr>
        <p:blipFill rotWithShape="1">
          <a:blip r:embed="rId3"/>
          <a:srcRect t="277" r="85789" b="46062"/>
          <a:stretch/>
        </p:blipFill>
        <p:spPr>
          <a:xfrm>
            <a:off x="9766820" y="1628800"/>
            <a:ext cx="2230568" cy="384153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5036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B118-CE98-1D33-DEB1-F4C596FBC101}"/>
              </a:ext>
            </a:extLst>
          </p:cNvPr>
          <p:cNvSpPr>
            <a:spLocks noGrp="1"/>
          </p:cNvSpPr>
          <p:nvPr>
            <p:ph type="title"/>
          </p:nvPr>
        </p:nvSpPr>
        <p:spPr/>
        <p:txBody>
          <a:bodyPr/>
          <a:lstStyle/>
          <a:p>
            <a:pPr algn="ctr"/>
            <a:r>
              <a:rPr lang="en-IN" dirty="0">
                <a:solidFill>
                  <a:srgbClr val="002060"/>
                </a:solidFill>
                <a:latin typeface="Century Gothic" panose="020B0502020202020204" pitchFamily="34" charset="0"/>
              </a:rPr>
              <a:t>TECHNICAL STACK</a:t>
            </a:r>
          </a:p>
        </p:txBody>
      </p:sp>
      <p:sp>
        <p:nvSpPr>
          <p:cNvPr id="3" name="Text Placeholder 2">
            <a:extLst>
              <a:ext uri="{FF2B5EF4-FFF2-40B4-BE49-F238E27FC236}">
                <a16:creationId xmlns:a16="http://schemas.microsoft.com/office/drawing/2014/main" id="{9B74381C-277D-EDBA-BBBA-49B749CF4FB0}"/>
              </a:ext>
            </a:extLst>
          </p:cNvPr>
          <p:cNvSpPr>
            <a:spLocks noGrp="1"/>
          </p:cNvSpPr>
          <p:nvPr>
            <p:ph type="body" idx="1"/>
          </p:nvPr>
        </p:nvSpPr>
        <p:spPr>
          <a:xfrm>
            <a:off x="1217614" y="1828799"/>
            <a:ext cx="4516758" cy="838201"/>
          </a:xfrm>
        </p:spPr>
        <p:txBody>
          <a:bodyPr/>
          <a:lstStyle/>
          <a:p>
            <a:pPr algn="ctr"/>
            <a:r>
              <a:rPr lang="en-IN" dirty="0">
                <a:latin typeface="Century Gothic" panose="020B0502020202020204" pitchFamily="34" charset="0"/>
              </a:rPr>
              <a:t>HARDWARE</a:t>
            </a:r>
          </a:p>
        </p:txBody>
      </p:sp>
      <p:sp>
        <p:nvSpPr>
          <p:cNvPr id="4" name="Content Placeholder 3">
            <a:extLst>
              <a:ext uri="{FF2B5EF4-FFF2-40B4-BE49-F238E27FC236}">
                <a16:creationId xmlns:a16="http://schemas.microsoft.com/office/drawing/2014/main" id="{BD5ED531-7445-CFB0-B7F1-E1A4F40C6BE7}"/>
              </a:ext>
            </a:extLst>
          </p:cNvPr>
          <p:cNvSpPr>
            <a:spLocks noGrp="1"/>
          </p:cNvSpPr>
          <p:nvPr>
            <p:ph sz="half" idx="2"/>
          </p:nvPr>
        </p:nvSpPr>
        <p:spPr/>
        <p:txBody>
          <a:bodyPr>
            <a:normAutofit fontScale="32500" lnSpcReduction="20000"/>
          </a:bodyPr>
          <a:lstStyle/>
          <a:p>
            <a:pPr>
              <a:buFont typeface="Wingdings" panose="05000000000000000000" pitchFamily="2" charset="2"/>
              <a:buChar char="Ø"/>
            </a:pPr>
            <a:r>
              <a:rPr lang="en-IN" sz="7200" dirty="0">
                <a:solidFill>
                  <a:srgbClr val="0070C0"/>
                </a:solidFill>
                <a:latin typeface="Times New Roman" panose="02020603050405020304" pitchFamily="18" charset="0"/>
                <a:cs typeface="Times New Roman" panose="02020603050405020304" pitchFamily="18" charset="0"/>
              </a:rPr>
              <a:t>SOLAR PANELS &amp; LI-ION  BATTERIES </a:t>
            </a:r>
          </a:p>
          <a:p>
            <a:pPr>
              <a:buFont typeface="Wingdings" panose="05000000000000000000" pitchFamily="2" charset="2"/>
              <a:buChar char="Ø"/>
            </a:pPr>
            <a:r>
              <a:rPr lang="en-IN" sz="7200" dirty="0">
                <a:solidFill>
                  <a:srgbClr val="0070C0"/>
                </a:solidFill>
                <a:latin typeface="Times New Roman" panose="02020603050405020304" pitchFamily="18" charset="0"/>
                <a:cs typeface="Times New Roman" panose="02020603050405020304" pitchFamily="18" charset="0"/>
              </a:rPr>
              <a:t>DHT11 SENSOR </a:t>
            </a:r>
          </a:p>
          <a:p>
            <a:pPr>
              <a:buFont typeface="Wingdings" panose="05000000000000000000" pitchFamily="2" charset="2"/>
              <a:buChar char="Ø"/>
            </a:pPr>
            <a:r>
              <a:rPr lang="en-IN" sz="7200" dirty="0">
                <a:solidFill>
                  <a:srgbClr val="0070C0"/>
                </a:solidFill>
                <a:latin typeface="Times New Roman" panose="02020603050405020304" pitchFamily="18" charset="0"/>
                <a:cs typeface="Times New Roman" panose="02020603050405020304" pitchFamily="18" charset="0"/>
              </a:rPr>
              <a:t>BMP280 </a:t>
            </a:r>
            <a:r>
              <a:rPr lang="en-IN" sz="7200" dirty="0" smtClean="0">
                <a:solidFill>
                  <a:srgbClr val="0070C0"/>
                </a:solidFill>
                <a:latin typeface="Times New Roman" panose="02020603050405020304" pitchFamily="18" charset="0"/>
                <a:cs typeface="Times New Roman" panose="02020603050405020304" pitchFamily="18" charset="0"/>
              </a:rPr>
              <a:t>SENSOR</a:t>
            </a:r>
            <a:endParaRPr lang="en-IN" sz="7200"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7200" dirty="0">
                <a:solidFill>
                  <a:srgbClr val="0070C0"/>
                </a:solidFill>
                <a:latin typeface="Times New Roman" panose="02020603050405020304" pitchFamily="18" charset="0"/>
                <a:cs typeface="Times New Roman" panose="02020603050405020304" pitchFamily="18" charset="0"/>
              </a:rPr>
              <a:t>ANEMOMETER</a:t>
            </a:r>
          </a:p>
          <a:p>
            <a:pPr>
              <a:buFont typeface="Wingdings" panose="05000000000000000000" pitchFamily="2" charset="2"/>
              <a:buChar char="Ø"/>
            </a:pPr>
            <a:r>
              <a:rPr lang="en-IN" sz="7200" dirty="0">
                <a:solidFill>
                  <a:srgbClr val="0070C0"/>
                </a:solidFill>
                <a:latin typeface="Times New Roman" panose="02020603050405020304" pitchFamily="18" charset="0"/>
                <a:cs typeface="Times New Roman" panose="02020603050405020304" pitchFamily="18" charset="0"/>
              </a:rPr>
              <a:t>ARDUINO UNO</a:t>
            </a:r>
          </a:p>
          <a:p>
            <a:pPr>
              <a:buFont typeface="Wingdings" panose="05000000000000000000" pitchFamily="2" charset="2"/>
              <a:buChar char="Ø"/>
            </a:pPr>
            <a:r>
              <a:rPr lang="en-IN" sz="7200" dirty="0">
                <a:solidFill>
                  <a:srgbClr val="0070C0"/>
                </a:solidFill>
                <a:latin typeface="Times New Roman" panose="02020603050405020304" pitchFamily="18" charset="0"/>
                <a:cs typeface="Times New Roman" panose="02020603050405020304" pitchFamily="18" charset="0"/>
              </a:rPr>
              <a:t>GSM MODULE 900A</a:t>
            </a:r>
          </a:p>
          <a:p>
            <a:pPr>
              <a:buFont typeface="Wingdings" panose="05000000000000000000" pitchFamily="2" charset="2"/>
              <a:buChar char="Ø"/>
            </a:pPr>
            <a:r>
              <a:rPr lang="en-IN" sz="7200" dirty="0">
                <a:solidFill>
                  <a:srgbClr val="0070C0"/>
                </a:solidFill>
                <a:latin typeface="Times New Roman" panose="02020603050405020304" pitchFamily="18" charset="0"/>
                <a:cs typeface="Times New Roman" panose="02020603050405020304" pitchFamily="18" charset="0"/>
              </a:rPr>
              <a:t>DISPLAY MODULE</a:t>
            </a:r>
          </a:p>
          <a:p>
            <a:pPr>
              <a:buFont typeface="Wingdings" panose="05000000000000000000" pitchFamily="2" charset="2"/>
              <a:buChar char="Ø"/>
            </a:pPr>
            <a:endParaRPr lang="en-IN" sz="1800"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solidFill>
                <a:srgbClr val="0070C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729FAA8-1965-A85D-A630-0FB85532C46F}"/>
              </a:ext>
            </a:extLst>
          </p:cNvPr>
          <p:cNvSpPr>
            <a:spLocks noGrp="1"/>
          </p:cNvSpPr>
          <p:nvPr>
            <p:ph sz="quarter" idx="4"/>
          </p:nvPr>
        </p:nvSpPr>
        <p:spPr>
          <a:xfrm>
            <a:off x="6602352" y="2743200"/>
            <a:ext cx="4368862" cy="3428999"/>
          </a:xfrm>
        </p:spPr>
        <p:txBody>
          <a:bodyPr>
            <a:normAutofit fontScale="40000" lnSpcReduction="20000"/>
          </a:bodyPr>
          <a:lstStyle/>
          <a:p>
            <a:pPr>
              <a:buFont typeface="Wingdings" panose="05000000000000000000" pitchFamily="2" charset="2"/>
              <a:buChar char="Ø"/>
            </a:pPr>
            <a:r>
              <a:rPr lang="en-US" sz="8000" dirty="0">
                <a:solidFill>
                  <a:srgbClr val="0070C0"/>
                </a:solidFill>
                <a:latin typeface="Times New Roman" panose="02020603050405020304" pitchFamily="18" charset="0"/>
                <a:cs typeface="Times New Roman" panose="02020603050405020304" pitchFamily="18" charset="0"/>
              </a:rPr>
              <a:t>A</a:t>
            </a:r>
            <a:r>
              <a:rPr lang="en-IN" sz="8000" dirty="0">
                <a:solidFill>
                  <a:srgbClr val="0070C0"/>
                </a:solidFill>
                <a:latin typeface="Times New Roman" panose="02020603050405020304" pitchFamily="18" charset="0"/>
                <a:cs typeface="Times New Roman" panose="02020603050405020304" pitchFamily="18" charset="0"/>
              </a:rPr>
              <a:t>RDUINO IDE </a:t>
            </a:r>
          </a:p>
          <a:p>
            <a:pPr lvl="1"/>
            <a:r>
              <a:rPr lang="en-IN" sz="7200" dirty="0">
                <a:solidFill>
                  <a:srgbClr val="0070C0"/>
                </a:solidFill>
                <a:latin typeface="Times New Roman" panose="02020603050405020304" pitchFamily="18" charset="0"/>
                <a:cs typeface="Times New Roman" panose="02020603050405020304" pitchFamily="18" charset="0"/>
              </a:rPr>
              <a:t>It is common Arduino web editor for all Arduino boards </a:t>
            </a:r>
          </a:p>
          <a:p>
            <a:pPr lvl="1"/>
            <a:r>
              <a:rPr lang="en-IN" sz="7200" dirty="0">
                <a:solidFill>
                  <a:srgbClr val="0070C0"/>
                </a:solidFill>
                <a:latin typeface="Times New Roman" panose="02020603050405020304" pitchFamily="18" charset="0"/>
                <a:cs typeface="Times New Roman" panose="02020603050405020304" pitchFamily="18" charset="0"/>
              </a:rPr>
              <a:t>It is a integral development program/programming.</a:t>
            </a:r>
          </a:p>
        </p:txBody>
      </p:sp>
      <p:sp>
        <p:nvSpPr>
          <p:cNvPr id="8" name="Text Placeholder 7">
            <a:extLst>
              <a:ext uri="{FF2B5EF4-FFF2-40B4-BE49-F238E27FC236}">
                <a16:creationId xmlns:a16="http://schemas.microsoft.com/office/drawing/2014/main" id="{3974D482-1701-8B5D-1985-E3E13FA9EC87}"/>
              </a:ext>
            </a:extLst>
          </p:cNvPr>
          <p:cNvSpPr>
            <a:spLocks noGrp="1"/>
          </p:cNvSpPr>
          <p:nvPr>
            <p:ph type="body" sz="quarter" idx="3"/>
          </p:nvPr>
        </p:nvSpPr>
        <p:spPr/>
        <p:txBody>
          <a:bodyPr/>
          <a:lstStyle/>
          <a:p>
            <a:pPr algn="ctr"/>
            <a:r>
              <a:rPr lang="en-US" dirty="0">
                <a:latin typeface="Century Gothic" panose="020B0502020202020204" pitchFamily="34" charset="0"/>
              </a:rPr>
              <a:t>SOFTWARE</a:t>
            </a:r>
            <a:endParaRPr lang="en-IN" dirty="0">
              <a:latin typeface="Century Gothic" panose="020B0502020202020204" pitchFamily="34" charset="0"/>
            </a:endParaRPr>
          </a:p>
        </p:txBody>
      </p:sp>
    </p:spTree>
    <p:extLst>
      <p:ext uri="{BB962C8B-B14F-4D97-AF65-F5344CB8AC3E}">
        <p14:creationId xmlns:p14="http://schemas.microsoft.com/office/powerpoint/2010/main" val="209871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2484-D07B-0896-377A-56C76D453A98}"/>
              </a:ext>
            </a:extLst>
          </p:cNvPr>
          <p:cNvSpPr>
            <a:spLocks noGrp="1"/>
          </p:cNvSpPr>
          <p:nvPr>
            <p:ph type="title"/>
          </p:nvPr>
        </p:nvSpPr>
        <p:spPr>
          <a:xfrm>
            <a:off x="405780" y="23019"/>
            <a:ext cx="11645550" cy="1325562"/>
          </a:xfrm>
        </p:spPr>
        <p:txBody>
          <a:bodyPr/>
          <a:lstStyle/>
          <a:p>
            <a:pPr algn="ctr"/>
            <a:r>
              <a:rPr lang="en-IN" dirty="0">
                <a:latin typeface="Century Gothic" panose="020B0502020202020204" pitchFamily="34" charset="0"/>
              </a:rPr>
              <a:t>Real-time usage OF PROPOSED SOLUTION </a:t>
            </a:r>
          </a:p>
        </p:txBody>
      </p:sp>
      <p:sp>
        <p:nvSpPr>
          <p:cNvPr id="7" name="Content Placeholder 6">
            <a:extLst>
              <a:ext uri="{FF2B5EF4-FFF2-40B4-BE49-F238E27FC236}">
                <a16:creationId xmlns:a16="http://schemas.microsoft.com/office/drawing/2014/main" id="{2020749B-535C-8E62-3D85-10643732FF1E}"/>
              </a:ext>
            </a:extLst>
          </p:cNvPr>
          <p:cNvSpPr>
            <a:spLocks noGrp="1"/>
          </p:cNvSpPr>
          <p:nvPr>
            <p:ph idx="1"/>
          </p:nvPr>
        </p:nvSpPr>
        <p:spPr>
          <a:xfrm>
            <a:off x="1217612" y="1412776"/>
            <a:ext cx="9753600" cy="4680520"/>
          </a:xfrm>
        </p:spPr>
        <p:txBody>
          <a:bodyPr>
            <a:noAutofit/>
          </a:bodyPr>
          <a:lstStyle/>
          <a:p>
            <a:pPr algn="just"/>
            <a:r>
              <a:rPr lang="en-IN" b="1" dirty="0">
                <a:solidFill>
                  <a:srgbClr val="002060"/>
                </a:solidFill>
                <a:latin typeface="Times New Roman" panose="02020603050405020304" pitchFamily="18" charset="0"/>
                <a:cs typeface="Times New Roman" panose="02020603050405020304" pitchFamily="18" charset="0"/>
              </a:rPr>
              <a:t>INDUSTRY:</a:t>
            </a:r>
          </a:p>
          <a:p>
            <a:pPr marL="45720" indent="0" algn="just">
              <a:buNone/>
            </a:pPr>
            <a:r>
              <a:rPr lang="en-IN" dirty="0">
                <a:solidFill>
                  <a:srgbClr val="0070C0"/>
                </a:solidFill>
                <a:latin typeface="Times New Roman" panose="02020603050405020304" pitchFamily="18" charset="0"/>
                <a:cs typeface="Times New Roman" panose="02020603050405020304" pitchFamily="18" charset="0"/>
              </a:rPr>
              <a:t>Many industries are using weather monitoring systems for monitoring every sector temperature, humidity etc [power-plants].. Because they having requirement of ensuring the room temperature conditions to keep the machinery space safe.</a:t>
            </a:r>
          </a:p>
          <a:p>
            <a:pPr algn="just"/>
            <a:r>
              <a:rPr lang="en-IN" b="1" dirty="0">
                <a:solidFill>
                  <a:srgbClr val="002060"/>
                </a:solidFill>
                <a:latin typeface="Times New Roman" panose="02020603050405020304" pitchFamily="18" charset="0"/>
                <a:cs typeface="Times New Roman" panose="02020603050405020304" pitchFamily="18" charset="0"/>
              </a:rPr>
              <a:t>R&amp;D: </a:t>
            </a:r>
          </a:p>
          <a:p>
            <a:pPr marL="45720" indent="0" algn="just">
              <a:buNone/>
            </a:pPr>
            <a:r>
              <a:rPr lang="en-IN" dirty="0">
                <a:solidFill>
                  <a:srgbClr val="0070C0"/>
                </a:solidFill>
                <a:latin typeface="Times New Roman" panose="02020603050405020304" pitchFamily="18" charset="0"/>
                <a:cs typeface="Times New Roman" panose="02020603050405020304" pitchFamily="18" charset="0"/>
              </a:rPr>
              <a:t>The Research &amp; development people use this device to monitor specific region where they are going to research and get resulted with accuracy.</a:t>
            </a:r>
            <a:endParaRPr lang="en-IN" dirty="0">
              <a:latin typeface="Times New Roman" panose="02020603050405020304" pitchFamily="18" charset="0"/>
              <a:cs typeface="Times New Roman" panose="02020603050405020304" pitchFamily="18" charset="0"/>
            </a:endParaRPr>
          </a:p>
          <a:p>
            <a:pPr algn="just"/>
            <a:r>
              <a:rPr lang="en-IN" b="1" dirty="0">
                <a:solidFill>
                  <a:srgbClr val="002060"/>
                </a:solidFill>
                <a:latin typeface="Times New Roman" panose="02020603050405020304" pitchFamily="18" charset="0"/>
                <a:cs typeface="Times New Roman" panose="02020603050405020304" pitchFamily="18" charset="0"/>
              </a:rPr>
              <a:t>AGRICULTURE:</a:t>
            </a:r>
            <a:r>
              <a:rPr lang="en-IN" dirty="0">
                <a:solidFill>
                  <a:srgbClr val="0070C0"/>
                </a:solidFill>
                <a:latin typeface="Times New Roman" panose="02020603050405020304" pitchFamily="18" charset="0"/>
                <a:cs typeface="Times New Roman" panose="02020603050405020304" pitchFamily="18" charset="0"/>
              </a:rPr>
              <a:t> The data given from this  device is used for farmers to know the weather conditions to protect the crops from harsh conditions and soil moisture farming fields, this help farmers to optimize their work.</a:t>
            </a:r>
          </a:p>
        </p:txBody>
      </p:sp>
    </p:spTree>
    <p:extLst>
      <p:ext uri="{BB962C8B-B14F-4D97-AF65-F5344CB8AC3E}">
        <p14:creationId xmlns:p14="http://schemas.microsoft.com/office/powerpoint/2010/main" val="228161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865</TotalTime>
  <Words>747</Words>
  <Application>Microsoft Office PowerPoint</Application>
  <PresentationFormat>Custom</PresentationFormat>
  <Paragraphs>116</Paragraphs>
  <Slides>16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Aharoni</vt:lpstr>
      <vt:lpstr>Algerian</vt:lpstr>
      <vt:lpstr>Arial</vt:lpstr>
      <vt:lpstr>Calibri</vt:lpstr>
      <vt:lpstr>Century Gothic</vt:lpstr>
      <vt:lpstr>Colonna MT</vt:lpstr>
      <vt:lpstr>Eras Demi ITC</vt:lpstr>
      <vt:lpstr>Times New Roman</vt:lpstr>
      <vt:lpstr>Wingdings</vt:lpstr>
      <vt:lpstr>State history report presentation</vt:lpstr>
      <vt:lpstr>PowerPoint Presentation</vt:lpstr>
      <vt:lpstr>PROBLEM STATEMENT IS CHOSEN FROM HACTHON PROBLEM STATEMENTS</vt:lpstr>
      <vt:lpstr>CONTENTS</vt:lpstr>
      <vt:lpstr>ABSTRACT</vt:lpstr>
      <vt:lpstr>EXIsTING MODELS</vt:lpstr>
      <vt:lpstr>DRAWBACKS IN EXISTING MODELS</vt:lpstr>
      <vt:lpstr>SOLUTION AND PROPOSED IDEA</vt:lpstr>
      <vt:lpstr>TECHNICAL STACK</vt:lpstr>
      <vt:lpstr>Real-time usage OF PROPOSED SOLUTION </vt:lpstr>
      <vt:lpstr>Working function OF PROPOSED SYSTEM</vt:lpstr>
      <vt:lpstr>INPUT </vt:lpstr>
      <vt:lpstr>OUTPUT</vt:lpstr>
      <vt:lpstr>PowerPoint Presentation</vt:lpstr>
      <vt:lpstr>Main dependencies of   proposed IDEA</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‘HANDY WEATHER STATION’</dc:title>
  <dc:creator>RamaChandraReddy</dc:creator>
  <cp:lastModifiedBy>91994</cp:lastModifiedBy>
  <cp:revision>18</cp:revision>
  <dcterms:created xsi:type="dcterms:W3CDTF">2023-02-23T05:44:52Z</dcterms:created>
  <dcterms:modified xsi:type="dcterms:W3CDTF">2023-04-14T09:52:35Z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