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Thin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7" autoAdjust="0"/>
    <p:restoredTop sz="94660"/>
  </p:normalViewPr>
  <p:slideViewPr>
    <p:cSldViewPr snapToGrid="0">
      <p:cViewPr>
        <p:scale>
          <a:sx n="100" d="100"/>
          <a:sy n="100" d="100"/>
        </p:scale>
        <p:origin x="1884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9e52e0d9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9e52e0d95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e52e0d9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9e52e0d9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9e52e0d95_1_2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9e52e0d95_1_2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9e52e0d95_1_2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9e52e0d95_1_2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9e52e0d95_1_2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9e52e0d95_1_2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046875" y="33825"/>
            <a:ext cx="35628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      WHAT IS SSL ?   </a:t>
            </a:r>
            <a:endParaRPr sz="2000" b="1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593025" y="3477617"/>
            <a:ext cx="5957975" cy="1566734"/>
            <a:chOff x="1593000" y="2322568"/>
            <a:chExt cx="5957975" cy="643555"/>
          </a:xfrm>
        </p:grpSpPr>
        <p:sp>
          <p:nvSpPr>
            <p:cNvPr id="56" name="Google Shape;56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380925" y="2571441"/>
              <a:ext cx="19023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</a:rPr>
                <a:t>SSL Certificate : A digital document .</a:t>
              </a:r>
              <a:endParaRPr sz="1100" b="1" dirty="0">
                <a:solidFill>
                  <a:schemeClr val="lt1"/>
                </a:solidFill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443550" y="2434823"/>
              <a:ext cx="29154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100">
                  <a:solidFill>
                    <a:srgbClr val="A72A1E"/>
                  </a:solidFill>
                </a:rPr>
                <a:t>Binds identity of a Website.</a:t>
              </a:r>
              <a:endParaRPr sz="1100">
                <a:solidFill>
                  <a:srgbClr val="A72A1E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100">
                  <a:solidFill>
                    <a:srgbClr val="A72A1E"/>
                  </a:solidFill>
                </a:rPr>
                <a:t>A cryptographic key pair of public &amp; private key .</a:t>
              </a:r>
              <a:endParaRPr sz="1100">
                <a:solidFill>
                  <a:srgbClr val="A72A1E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100">
                  <a:solidFill>
                    <a:srgbClr val="A72A1E"/>
                  </a:solidFill>
                </a:rPr>
                <a:t>The public key :-  Initiate encrypted link.</a:t>
              </a:r>
              <a:endParaRPr sz="1100">
                <a:solidFill>
                  <a:srgbClr val="A72A1E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</a:rPr>
                <a:t>The private key :- Digitally sign webpages</a:t>
              </a: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1593025" y="2708995"/>
            <a:ext cx="5957975" cy="960617"/>
            <a:chOff x="1593000" y="2322568"/>
            <a:chExt cx="5957975" cy="643500"/>
          </a:xfrm>
        </p:grpSpPr>
        <p:sp>
          <p:nvSpPr>
            <p:cNvPr id="64" name="Google Shape;64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>
                  <a:solidFill>
                    <a:schemeClr val="lt1"/>
                  </a:solidFill>
                </a:rPr>
                <a:t>Benefit of being independent of application protocols.</a:t>
              </a:r>
              <a:endParaRPr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A72A1E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100">
                  <a:solidFill>
                    <a:srgbClr val="A72A1E"/>
                  </a:solidFill>
                </a:rPr>
                <a:t>Transparently layered.</a:t>
              </a:r>
              <a:endParaRPr sz="1100">
                <a:solidFill>
                  <a:srgbClr val="A72A1E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200">
                  <a:solidFill>
                    <a:srgbClr val="A72A1E"/>
                  </a:solidFill>
                </a:rPr>
                <a:t>Can negotiate an encryption technique.</a:t>
              </a:r>
              <a:endParaRPr sz="1200">
                <a:solidFill>
                  <a:srgbClr val="A72A1E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200">
                  <a:solidFill>
                    <a:srgbClr val="A72A1E"/>
                  </a:solidFill>
                </a:rPr>
                <a:t>a session key, and server authentication.</a:t>
              </a:r>
              <a:endParaRPr sz="1100">
                <a:solidFill>
                  <a:srgbClr val="A72A1E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A72A1E"/>
                </a:solidFill>
              </a:endParaRPr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1593025" y="1504349"/>
            <a:ext cx="5957975" cy="1204632"/>
            <a:chOff x="1593000" y="2322568"/>
            <a:chExt cx="5957975" cy="643500"/>
          </a:xfrm>
        </p:grpSpPr>
        <p:sp>
          <p:nvSpPr>
            <p:cNvPr id="72" name="Google Shape;72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</a:rPr>
                <a:t>Offer secrecy while client server interaction.</a:t>
              </a:r>
              <a:endParaRPr sz="1100" b="1"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100">
                  <a:solidFill>
                    <a:srgbClr val="A72A1E"/>
                  </a:solidFill>
                </a:rPr>
                <a:t>First authenticate server then the client .</a:t>
              </a:r>
              <a:endParaRPr sz="1100">
                <a:solidFill>
                  <a:srgbClr val="A72A1E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100">
                  <a:solidFill>
                    <a:srgbClr val="A72A1E"/>
                  </a:solidFill>
                </a:rPr>
                <a:t>Reliable transport protocol necessary.</a:t>
              </a:r>
              <a:endParaRPr sz="1100">
                <a:solidFill>
                  <a:srgbClr val="A72A1E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100">
                  <a:solidFill>
                    <a:srgbClr val="A72A1E"/>
                  </a:solidFill>
                </a:rPr>
                <a:t>TCP for data transmission and reception.</a:t>
              </a:r>
              <a:endParaRPr sz="1100">
                <a:solidFill>
                  <a:srgbClr val="A72A1E"/>
                </a:solidFill>
              </a:endParaRPr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1593025" y="462532"/>
            <a:ext cx="5957975" cy="1041891"/>
            <a:chOff x="1593000" y="2322568"/>
            <a:chExt cx="5957975" cy="643500"/>
          </a:xfrm>
        </p:grpSpPr>
        <p:sp>
          <p:nvSpPr>
            <p:cNvPr id="80" name="Google Shape;80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 </a:t>
              </a:r>
              <a:r>
                <a:rPr lang="en" sz="1100" b="1">
                  <a:solidFill>
                    <a:schemeClr val="lt1"/>
                  </a:solidFill>
                </a:rPr>
                <a:t>The Secure Sockets Layer (SSL) protocol is a security technology that offers online privacy. 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100">
                  <a:solidFill>
                    <a:srgbClr val="A72A1E"/>
                  </a:solidFill>
                </a:rPr>
                <a:t>Enables secure communication.</a:t>
              </a:r>
              <a:endParaRPr sz="1100">
                <a:solidFill>
                  <a:srgbClr val="A72A1E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Char char="●"/>
              </a:pPr>
              <a:r>
                <a:rPr lang="en" sz="1100">
                  <a:solidFill>
                    <a:srgbClr val="A72A1E"/>
                  </a:solidFill>
                </a:rPr>
                <a:t>Clients can authenticate themselves.</a:t>
              </a:r>
              <a:endParaRPr sz="1100">
                <a:solidFill>
                  <a:srgbClr val="A72A1E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A1E"/>
                  </a:solidFill>
                </a:rPr>
                <a:t> Servers are always authenticated.</a:t>
              </a:r>
              <a:endParaRPr sz="1100">
                <a:solidFill>
                  <a:srgbClr val="A72A1E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" name="Google Shape;87;p13"/>
          <p:cNvSpPr txBox="1"/>
          <p:nvPr/>
        </p:nvSpPr>
        <p:spPr>
          <a:xfrm>
            <a:off x="1147600" y="1275275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361925" y="115025"/>
            <a:ext cx="587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 b="1">
                <a:solidFill>
                  <a:schemeClr val="dk1"/>
                </a:solidFill>
              </a:rPr>
              <a:t>OPEN SSL : - </a:t>
            </a:r>
            <a:endParaRPr sz="2000" b="1">
              <a:solidFill>
                <a:schemeClr val="dk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6858000" y="2295575"/>
            <a:ext cx="2286000" cy="2847950"/>
            <a:chOff x="0" y="2295575"/>
            <a:chExt cx="2286000" cy="2847950"/>
          </a:xfrm>
        </p:grpSpPr>
        <p:grpSp>
          <p:nvGrpSpPr>
            <p:cNvPr id="94" name="Google Shape;94;p14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14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 dirty="0">
                  <a:solidFill>
                    <a:schemeClr val="dk1"/>
                  </a:solidFill>
                </a:rPr>
                <a:t>OpenSSL is a cryptographic tool.</a:t>
              </a:r>
              <a:endParaRPr sz="12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Uses command lines to control SSL/TLS certificate creation, installation, and identification.</a:t>
              </a:r>
              <a:endParaRPr sz="11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4572000" y="2295575"/>
            <a:ext cx="2286000" cy="2847950"/>
            <a:chOff x="0" y="2295575"/>
            <a:chExt cx="2286000" cy="2847950"/>
          </a:xfrm>
        </p:grpSpPr>
        <p:grpSp>
          <p:nvGrpSpPr>
            <p:cNvPr id="101" name="Google Shape;101;p14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14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>
                  <a:solidFill>
                    <a:schemeClr val="dk1"/>
                  </a:solidFill>
                </a:rPr>
                <a:t>OpenSSL is extremely useful.</a:t>
              </a:r>
              <a:endParaRPr sz="12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179350" y="37417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Create the Certificate Signing Request, combine files, check the details of the certificate, and troubleshoot any potential problems.</a:t>
              </a:r>
              <a:endParaRPr sz="9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08" name="Google Shape;108;p14"/>
          <p:cNvGrpSpPr/>
          <p:nvPr/>
        </p:nvGrpSpPr>
        <p:grpSpPr>
          <a:xfrm>
            <a:off x="0" y="2295575"/>
            <a:ext cx="2286000" cy="2847950"/>
            <a:chOff x="0" y="2295575"/>
            <a:chExt cx="2286000" cy="2847950"/>
          </a:xfrm>
        </p:grpSpPr>
        <p:grpSp>
          <p:nvGrpSpPr>
            <p:cNvPr id="109" name="Google Shape;109;p14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112;p14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 dirty="0">
                  <a:solidFill>
                    <a:schemeClr val="lt1"/>
                  </a:solidFill>
                </a:rPr>
                <a:t>An open-source implementation of the TLS protocol.</a:t>
              </a:r>
              <a:endParaRPr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 </a:t>
              </a:r>
              <a:r>
                <a:rPr lang="en" sz="1100">
                  <a:solidFill>
                    <a:schemeClr val="lt1"/>
                  </a:solidFill>
                </a:rPr>
                <a:t>Installing SSL certificates and generating CSRs (Certificate Signing Requests) and private keys.</a:t>
              </a:r>
              <a:endParaRPr sz="1100">
                <a:solidFill>
                  <a:schemeClr val="lt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" name="Google Shape;114;p14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EDA29B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15" name="Google Shape;115;p14"/>
          <p:cNvGrpSpPr/>
          <p:nvPr/>
        </p:nvGrpSpPr>
        <p:grpSpPr>
          <a:xfrm>
            <a:off x="2286000" y="2295575"/>
            <a:ext cx="2286000" cy="2847950"/>
            <a:chOff x="0" y="2295575"/>
            <a:chExt cx="2286000" cy="2847950"/>
          </a:xfrm>
        </p:grpSpPr>
        <p:grpSp>
          <p:nvGrpSpPr>
            <p:cNvPr id="116" name="Google Shape;116;p14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14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 dirty="0">
                  <a:solidFill>
                    <a:schemeClr val="lt1"/>
                  </a:solidFill>
                </a:rPr>
                <a:t> Google started its "HTTPS Everywhere" campaign.</a:t>
              </a:r>
              <a:endParaRPr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lt1"/>
                  </a:solidFill>
                </a:rPr>
                <a:t> Import and configure your certificate-an online management panel.</a:t>
              </a:r>
              <a:endParaRPr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" name="Google Shape;122;p14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EDA29B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5"/>
          <p:cNvGrpSpPr/>
          <p:nvPr/>
        </p:nvGrpSpPr>
        <p:grpSpPr>
          <a:xfrm>
            <a:off x="0" y="1189989"/>
            <a:ext cx="2223475" cy="3019511"/>
            <a:chOff x="0" y="1189989"/>
            <a:chExt cx="2223475" cy="3019511"/>
          </a:xfrm>
        </p:grpSpPr>
        <p:sp>
          <p:nvSpPr>
            <p:cNvPr id="128" name="Google Shape;128;p15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55375" y="1859000"/>
              <a:ext cx="21681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 browser or server tries to connect to a web server (i.e., a website) that is SSL-secured.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web server's identification is requested by the browser/server. 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1838325" y="1189775"/>
            <a:ext cx="2064000" cy="3055250"/>
            <a:chOff x="1838325" y="1189775"/>
            <a:chExt cx="2064000" cy="3055250"/>
          </a:xfrm>
        </p:grpSpPr>
        <p:sp>
          <p:nvSpPr>
            <p:cNvPr id="131" name="Google Shape;131;p15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058075" y="18945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Copy of the web server's SSL certificate is sent to the browser or server.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A browser or server trusts the SSL certificate is determined by this check.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3516750" y="1189775"/>
            <a:ext cx="2064000" cy="3099600"/>
            <a:chOff x="3516750" y="1189775"/>
            <a:chExt cx="2064000" cy="3099600"/>
          </a:xfrm>
        </p:grpSpPr>
        <p:sp>
          <p:nvSpPr>
            <p:cNvPr id="134" name="Google Shape;134;p15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3516750" y="1938875"/>
              <a:ext cx="17880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 digitally signed acknowledgment is returned by the web server to begin an SSL encrypted session.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web server and browser/server exchange encrypted data.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2958175" y="196325"/>
            <a:ext cx="4035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WORKING OF SSL :-</a:t>
            </a:r>
            <a:endParaRPr sz="2000"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6874025" y="1189775"/>
            <a:ext cx="2064000" cy="3350925"/>
            <a:chOff x="6874025" y="1189775"/>
            <a:chExt cx="2064000" cy="3350925"/>
          </a:xfrm>
        </p:grpSpPr>
        <p:sp>
          <p:nvSpPr>
            <p:cNvPr id="138" name="Google Shape;138;p15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DRAWBACKS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6972575" y="1947800"/>
              <a:ext cx="1866900" cy="25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Cost Analysis of the security.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Expiry for renewal of certificates.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SSL-Related Vulnerabilities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5224925" y="1189775"/>
            <a:ext cx="2064000" cy="3350925"/>
            <a:chOff x="5195350" y="1189775"/>
            <a:chExt cx="2064000" cy="3350925"/>
          </a:xfrm>
        </p:grpSpPr>
        <p:sp>
          <p:nvSpPr>
            <p:cNvPr id="141" name="Google Shape;141;p15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ADVANTAGES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5195350" y="1925600"/>
              <a:ext cx="1890900" cy="26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Improving Data Security.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Identity Verification and Authentication.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16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9"/>
                </a:buClr>
                <a:buSzPts val="1150"/>
                <a:buFont typeface="Roboto"/>
                <a:buChar char="●"/>
              </a:pPr>
              <a:r>
                <a:rPr lang="en" sz="1150">
                  <a:solidFill>
                    <a:srgbClr val="282829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Avoid a Variety of Attacks.</a:t>
              </a: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267350" y="1072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                                   </a:t>
            </a:r>
            <a:r>
              <a:rPr lang="en" sz="2000" b="1">
                <a:solidFill>
                  <a:schemeClr val="dk1"/>
                </a:solidFill>
              </a:rPr>
              <a:t>A NEW APPROACH:-</a:t>
            </a:r>
            <a:endParaRPr sz="2000" b="1">
              <a:solidFill>
                <a:schemeClr val="dk1"/>
              </a:solidFill>
            </a:endParaRPr>
          </a:p>
        </p:txBody>
      </p:sp>
      <p:grpSp>
        <p:nvGrpSpPr>
          <p:cNvPr id="148" name="Google Shape;148;p16"/>
          <p:cNvGrpSpPr/>
          <p:nvPr/>
        </p:nvGrpSpPr>
        <p:grpSpPr>
          <a:xfrm>
            <a:off x="367850" y="811775"/>
            <a:ext cx="2907788" cy="2532300"/>
            <a:chOff x="367850" y="811775"/>
            <a:chExt cx="2907788" cy="2532300"/>
          </a:xfrm>
        </p:grpSpPr>
        <p:sp>
          <p:nvSpPr>
            <p:cNvPr id="149" name="Google Shape;149;p16"/>
            <p:cNvSpPr txBox="1"/>
            <p:nvPr/>
          </p:nvSpPr>
          <p:spPr>
            <a:xfrm>
              <a:off x="367850" y="811775"/>
              <a:ext cx="2124000" cy="25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dk1"/>
                  </a:solidFill>
                </a:rPr>
                <a:t>Need specific aspects or functionality that are missing from current libraries.</a:t>
              </a:r>
              <a:endParaRPr sz="1100" b="1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</a:rPr>
                <a:t> Starting from scratch with a new TLS implementation, developers can design a solution that is specifically matched to their requirements.</a:t>
              </a:r>
              <a:endParaRPr sz="11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50" name="Google Shape;150;p16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D83829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51" name="Google Shape;151;p16"/>
          <p:cNvGrpSpPr/>
          <p:nvPr/>
        </p:nvGrpSpPr>
        <p:grpSpPr>
          <a:xfrm>
            <a:off x="5209838" y="482425"/>
            <a:ext cx="3699338" cy="2178000"/>
            <a:chOff x="5209838" y="482425"/>
            <a:chExt cx="3699338" cy="2178000"/>
          </a:xfrm>
        </p:grpSpPr>
        <p:sp>
          <p:nvSpPr>
            <p:cNvPr id="152" name="Google Shape;152;p16"/>
            <p:cNvSpPr txBox="1"/>
            <p:nvPr/>
          </p:nvSpPr>
          <p:spPr>
            <a:xfrm>
              <a:off x="6785175" y="482425"/>
              <a:ext cx="2124000" cy="217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 </a:t>
              </a:r>
              <a:r>
                <a:rPr lang="en" sz="1100" b="1" dirty="0">
                  <a:solidFill>
                    <a:schemeClr val="dk1"/>
                  </a:solidFill>
                </a:rPr>
                <a:t>A learning opportunity or a way to comprehend the underlying technology better.</a:t>
              </a:r>
              <a:endParaRPr sz="12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</a:rPr>
                <a:t>Creating a fresh implementation can give developers insightful knowledge about how TLS functions and can advance their professional development.</a:t>
              </a:r>
              <a:endParaRPr sz="1100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" name="Google Shape;153;p16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802017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54" name="Google Shape;154;p16"/>
          <p:cNvGrpSpPr/>
          <p:nvPr/>
        </p:nvGrpSpPr>
        <p:grpSpPr>
          <a:xfrm>
            <a:off x="5209838" y="3020450"/>
            <a:ext cx="3610663" cy="2068200"/>
            <a:chOff x="5209838" y="3020450"/>
            <a:chExt cx="3610663" cy="2068200"/>
          </a:xfrm>
        </p:grpSpPr>
        <p:sp>
          <p:nvSpPr>
            <p:cNvPr id="155" name="Google Shape;155;p16"/>
            <p:cNvSpPr txBox="1"/>
            <p:nvPr/>
          </p:nvSpPr>
          <p:spPr>
            <a:xfrm>
              <a:off x="6696500" y="3020450"/>
              <a:ext cx="2124000" cy="20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 dirty="0">
                  <a:solidFill>
                    <a:schemeClr val="dk1"/>
                  </a:solidFill>
                </a:rPr>
                <a:t>The security or quality of the current libraries may worry developers.</a:t>
              </a:r>
              <a:endParaRPr sz="8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</a:rPr>
                <a:t> More control over the codebase's security and quality, which may be crucial in applications that require security.</a:t>
              </a:r>
              <a:endParaRPr sz="1100" dirty="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6" name="Google Shape;156;p16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B02C20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57" name="Google Shape;157;p16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58" name="Google Shape;158;p1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1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62" name="Google Shape;162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D83829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D83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1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65" name="Google Shape;165;p1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80201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8020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1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68" name="Google Shape;168;p1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B02C2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B02C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170;p16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2566500" y="99975"/>
            <a:ext cx="427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   WHY TLS OVER SSL ?</a:t>
            </a:r>
            <a:endParaRPr sz="2000" b="1"/>
          </a:p>
        </p:txBody>
      </p:sp>
      <p:sp>
        <p:nvSpPr>
          <p:cNvPr id="178" name="Google Shape;178;p17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371650" y="1053574"/>
            <a:ext cx="3240819" cy="1862400"/>
            <a:chOff x="371650" y="1053574"/>
            <a:chExt cx="3240819" cy="1862400"/>
          </a:xfrm>
        </p:grpSpPr>
        <p:cxnSp>
          <p:nvCxnSpPr>
            <p:cNvPr id="180" name="Google Shape;180;p17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EDA29B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81" name="Google Shape;181;p17"/>
            <p:cNvSpPr txBox="1"/>
            <p:nvPr/>
          </p:nvSpPr>
          <p:spPr>
            <a:xfrm>
              <a:off x="371650" y="1053574"/>
              <a:ext cx="2804400" cy="18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dk1"/>
                  </a:solidFill>
                </a:rPr>
                <a:t>TLS offers a more secure way to handle authentication and message exchange.</a:t>
              </a:r>
              <a:endParaRPr sz="1100" b="1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</a:rPr>
                <a:t>Uses the more secure Key-Hashing for Message Authentication Code (HMAC) to ensure that a record cannot be changed during transmission</a:t>
              </a:r>
              <a:r>
                <a:rPr lang="en-US" sz="1100" dirty="0">
                  <a:solidFill>
                    <a:schemeClr val="dk1"/>
                  </a:solidFill>
                </a:rPr>
                <a:t>.</a:t>
              </a:r>
              <a:endParaRPr sz="1100" b="1" dirty="0">
                <a:solidFill>
                  <a:schemeClr val="dk1"/>
                </a:solidFill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5517319" y="661898"/>
            <a:ext cx="3042506" cy="2926500"/>
            <a:chOff x="5517319" y="661898"/>
            <a:chExt cx="3042506" cy="2926500"/>
          </a:xfrm>
        </p:grpSpPr>
        <p:cxnSp>
          <p:nvCxnSpPr>
            <p:cNvPr id="183" name="Google Shape;183;p17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802017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84" name="Google Shape;184;p17"/>
            <p:cNvSpPr txBox="1"/>
            <p:nvPr/>
          </p:nvSpPr>
          <p:spPr>
            <a:xfrm>
              <a:off x="5962125" y="661898"/>
              <a:ext cx="2597700" cy="29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dk1"/>
                  </a:solidFill>
                </a:rPr>
                <a:t>TLS specifies the Improved Pseudorandom Function (PRF).</a:t>
              </a:r>
              <a:endParaRPr sz="1100" b="1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</a:rPr>
                <a:t> Generates key information with the HMAC using two hash methods. By prohibiting data from being altered if only one algorithm is compromised, two algorithms strengthen security. </a:t>
              </a:r>
              <a:endParaRPr sz="11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1687051" y="3535140"/>
            <a:ext cx="6030300" cy="1565135"/>
            <a:chOff x="1687051" y="3535140"/>
            <a:chExt cx="6030300" cy="1565135"/>
          </a:xfrm>
        </p:grpSpPr>
        <p:cxnSp>
          <p:nvCxnSpPr>
            <p:cNvPr id="186" name="Google Shape;186;p17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D83829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87" name="Google Shape;187;p17"/>
            <p:cNvSpPr txBox="1"/>
            <p:nvPr/>
          </p:nvSpPr>
          <p:spPr>
            <a:xfrm>
              <a:off x="1687051" y="3872675"/>
              <a:ext cx="6030300" cy="12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 dirty="0">
                  <a:solidFill>
                    <a:schemeClr val="dk1"/>
                  </a:solidFill>
                </a:rPr>
                <a:t>TLS uses PRF and HMAC values in the message to provide a more secure authentication.</a:t>
              </a:r>
              <a:endParaRPr sz="8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</a:rPr>
                <a:t> TLS protocol specifies the sort of certificate that must be sent between nodes in order to guarantee </a:t>
              </a:r>
              <a:r>
                <a:rPr lang="en" sz="1100">
                  <a:solidFill>
                    <a:schemeClr val="dk1"/>
                  </a:solidFill>
                </a:rPr>
                <a:t>more consistency.</a:t>
              </a:r>
              <a:endParaRPr sz="8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" name="Google Shape;188;p17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       SSL- TLS </a:t>
            </a:r>
            <a:endParaRPr sz="1200"/>
          </a:p>
        </p:txBody>
      </p:sp>
      <p:sp>
        <p:nvSpPr>
          <p:cNvPr id="189" name="Google Shape;189;p17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rgbClr val="802017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 rot="-1800047" flipH="1">
            <a:off x="3221956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EDA29B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-9000757" flipH="1">
            <a:off x="3220953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rgbClr val="D83829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802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597</Words>
  <Application>Microsoft Office PowerPoint</Application>
  <PresentationFormat>On-screen Show (16:9)</PresentationFormat>
  <Paragraphs>84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 Thin</vt:lpstr>
      <vt:lpstr>Roboto</vt:lpstr>
      <vt:lpstr>Arial</vt:lpstr>
      <vt:lpstr>Simple Light</vt:lpstr>
      <vt:lpstr>      WHAT IS SSL ?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SSL ?</dc:title>
  <dc:creator>Jemy Amrutia</dc:creator>
  <cp:lastModifiedBy>Jemy Amrutia</cp:lastModifiedBy>
  <cp:revision>2</cp:revision>
  <dcterms:modified xsi:type="dcterms:W3CDTF">2023-04-01T23:28:22Z</dcterms:modified>
</cp:coreProperties>
</file>