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15368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Planovac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174275"/>
            <a:ext cx="7766936" cy="2272936"/>
          </a:xfrm>
        </p:spPr>
        <p:txBody>
          <a:bodyPr>
            <a:normAutofit/>
          </a:bodyPr>
          <a:lstStyle/>
          <a:p>
            <a:r>
              <a:rPr lang="en-IN" dirty="0" smtClean="0"/>
              <a:t>Presented by</a:t>
            </a:r>
          </a:p>
          <a:p>
            <a:r>
              <a:rPr lang="en-IN" dirty="0" smtClean="0"/>
              <a:t>Ravali Bolem (7)</a:t>
            </a:r>
          </a:p>
          <a:p>
            <a:r>
              <a:rPr lang="en-IN" dirty="0" smtClean="0"/>
              <a:t>Ashwini Gutha (33)</a:t>
            </a:r>
          </a:p>
          <a:p>
            <a:r>
              <a:rPr lang="en-IN" dirty="0" smtClean="0"/>
              <a:t>Pranathi Gopidi (29)</a:t>
            </a:r>
          </a:p>
          <a:p>
            <a:r>
              <a:rPr lang="en-IN" dirty="0" smtClean="0"/>
              <a:t>Satya Sai Deepthi Katta (41)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57646"/>
            <a:ext cx="8596668" cy="924560"/>
          </a:xfrm>
        </p:spPr>
        <p:txBody>
          <a:bodyPr/>
          <a:lstStyle/>
          <a:p>
            <a:pPr algn="ctr"/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51584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PLANOVAC (means “Scheduler” in Czech language</a:t>
            </a:r>
            <a:r>
              <a:rPr lang="en-IN" sz="2400" b="1" dirty="0" smtClean="0"/>
              <a:t>)</a:t>
            </a:r>
          </a:p>
          <a:p>
            <a:r>
              <a:rPr lang="en-IN" sz="2400" dirty="0" smtClean="0"/>
              <a:t>Students tend to forget their class timings, important assignment deadlines etc </a:t>
            </a:r>
            <a:r>
              <a:rPr lang="en-IN" sz="2400" dirty="0" smtClean="0"/>
              <a:t>due to </a:t>
            </a:r>
            <a:r>
              <a:rPr lang="en-IN" sz="2400" dirty="0" smtClean="0"/>
              <a:t>their hectic schedules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This </a:t>
            </a:r>
            <a:r>
              <a:rPr lang="en-IN" sz="2400" dirty="0" smtClean="0"/>
              <a:t>application works as a scheduler and </a:t>
            </a:r>
            <a:r>
              <a:rPr lang="en-IN" sz="2400" dirty="0" smtClean="0"/>
              <a:t>reminds them </a:t>
            </a:r>
            <a:r>
              <a:rPr lang="en-IN" sz="2400" dirty="0" smtClean="0"/>
              <a:t>of their important activities such as sending alerts when their classes start, </a:t>
            </a:r>
            <a:r>
              <a:rPr lang="en-IN" sz="2400" dirty="0" smtClean="0"/>
              <a:t>alerts regarding </a:t>
            </a:r>
            <a:r>
              <a:rPr lang="en-IN" sz="2400" dirty="0" smtClean="0"/>
              <a:t>submission deadlines etc.,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Software Architecture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7863" y="1515291"/>
            <a:ext cx="8596312" cy="437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HTML 5</a:t>
            </a:r>
          </a:p>
          <a:p>
            <a:r>
              <a:rPr lang="en-IN" sz="2400" dirty="0" smtClean="0"/>
              <a:t>CSS</a:t>
            </a:r>
          </a:p>
          <a:p>
            <a:r>
              <a:rPr lang="en-IN" sz="2400" dirty="0" smtClean="0"/>
              <a:t>ANGULAR JS</a:t>
            </a:r>
          </a:p>
          <a:p>
            <a:r>
              <a:rPr lang="en-IN" sz="2400" dirty="0" smtClean="0"/>
              <a:t>MONGO DB</a:t>
            </a:r>
          </a:p>
          <a:p>
            <a:r>
              <a:rPr lang="en-IN" sz="2400" dirty="0" smtClean="0"/>
              <a:t>NODE JS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271" y="1651137"/>
            <a:ext cx="8596668" cy="3880773"/>
          </a:xfrm>
        </p:spPr>
        <p:txBody>
          <a:bodyPr>
            <a:noAutofit/>
          </a:bodyPr>
          <a:lstStyle/>
          <a:p>
            <a:r>
              <a:rPr lang="en-IN" sz="2400" dirty="0" smtClean="0"/>
              <a:t>Students can create an account in our application through registration page.</a:t>
            </a:r>
          </a:p>
          <a:p>
            <a:r>
              <a:rPr lang="en-IN" sz="2400" dirty="0" smtClean="0"/>
              <a:t>The user can also log into our application through Gmail log in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This application provides a list of all the available classes. The user can choose all the classes he/ she is registered in.</a:t>
            </a:r>
          </a:p>
          <a:p>
            <a:r>
              <a:rPr lang="en-IN" sz="2400" dirty="0" smtClean="0"/>
              <a:t>The user gets an alert in the form of an email notification, 15 min before the class starts.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6634"/>
            <a:ext cx="8596668" cy="3880773"/>
          </a:xfrm>
        </p:spPr>
        <p:txBody>
          <a:bodyPr/>
          <a:lstStyle/>
          <a:p>
            <a:r>
              <a:rPr lang="en-IN" sz="2400" dirty="0" smtClean="0"/>
              <a:t>Similarly, the user can also register his/ her other tasks such as assignment or project deadlines, and get alerts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There </a:t>
            </a:r>
            <a:r>
              <a:rPr lang="en-IN" sz="2400" dirty="0" smtClean="0"/>
              <a:t>is a chat room available for students to communicate with each other and also with the professor, through our application.</a:t>
            </a:r>
          </a:p>
          <a:p>
            <a:r>
              <a:rPr lang="en-IN" sz="2400" dirty="0" smtClean="0"/>
              <a:t>Students can also get the directions and weather details of their class rooms</a:t>
            </a:r>
            <a:r>
              <a:rPr lang="en-IN" sz="2400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004" y="1646888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10406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229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Planovac</vt:lpstr>
      <vt:lpstr>Problem Statement</vt:lpstr>
      <vt:lpstr>Software Architecture</vt:lpstr>
      <vt:lpstr>Technologies</vt:lpstr>
      <vt:lpstr>Features</vt:lpstr>
      <vt:lpstr>Features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Ravali Bolem</dc:creator>
  <cp:lastModifiedBy>Srinivas Nadella</cp:lastModifiedBy>
  <cp:revision>4</cp:revision>
  <dcterms:created xsi:type="dcterms:W3CDTF">2014-09-12T02:18:09Z</dcterms:created>
  <dcterms:modified xsi:type="dcterms:W3CDTF">2017-05-01T21:24:53Z</dcterms:modified>
</cp:coreProperties>
</file>