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92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53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57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6648-E02A-CE4B-A926-44F4422123A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5DD743-9150-9A48-AE18-FF79D195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128" y="1066092"/>
            <a:ext cx="9809871" cy="238760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SCORING WEB APPLICATION</a:t>
            </a:r>
            <a:br>
              <a:rPr lang="en-US" sz="6600" b="1" dirty="0"/>
            </a:br>
            <a:r>
              <a:rPr lang="en-US" sz="3600" b="1" dirty="0"/>
              <a:t>use case by </a:t>
            </a:r>
            <a:br>
              <a:rPr lang="en-US" sz="3600" b="1" dirty="0"/>
            </a:br>
            <a:r>
              <a:rPr lang="en-US" sz="3600" b="1" dirty="0"/>
              <a:t>H &amp; R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1361" y="4517372"/>
            <a:ext cx="2913413" cy="172247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/>
              <a:t>By </a:t>
            </a:r>
          </a:p>
          <a:p>
            <a:pPr algn="l"/>
            <a:r>
              <a:rPr lang="en-US" sz="8000" dirty="0"/>
              <a:t>Aishvwarya </a:t>
            </a:r>
            <a:r>
              <a:rPr lang="en-US" sz="8000" dirty="0" err="1"/>
              <a:t>Iyer</a:t>
            </a:r>
            <a:endParaRPr lang="en-US" sz="8000" dirty="0"/>
          </a:p>
          <a:p>
            <a:pPr algn="l"/>
            <a:r>
              <a:rPr lang="en-US" sz="8000" dirty="0" err="1"/>
              <a:t>Gayathree</a:t>
            </a:r>
            <a:r>
              <a:rPr lang="en-US" sz="8000" dirty="0"/>
              <a:t> </a:t>
            </a:r>
            <a:r>
              <a:rPr lang="en-US" sz="8000" dirty="0" err="1"/>
              <a:t>Iyer</a:t>
            </a:r>
            <a:endParaRPr lang="en-US" sz="8000" dirty="0"/>
          </a:p>
          <a:p>
            <a:pPr algn="l"/>
            <a:r>
              <a:rPr lang="en-US" sz="8000" dirty="0" err="1"/>
              <a:t>Sruthi</a:t>
            </a:r>
            <a:r>
              <a:rPr lang="en-US" sz="8000" dirty="0"/>
              <a:t> </a:t>
            </a:r>
            <a:r>
              <a:rPr lang="en-US" sz="8000" dirty="0" err="1"/>
              <a:t>Gelivi</a:t>
            </a:r>
            <a:endParaRPr lang="en-US" sz="8000" dirty="0"/>
          </a:p>
          <a:p>
            <a:pPr algn="l"/>
            <a:r>
              <a:rPr lang="en-US" sz="8000" dirty="0" err="1"/>
              <a:t>Pranathi</a:t>
            </a:r>
            <a:r>
              <a:rPr lang="en-US" sz="8000" dirty="0"/>
              <a:t> </a:t>
            </a:r>
            <a:r>
              <a:rPr lang="en-US" sz="8000" dirty="0" err="1"/>
              <a:t>Gopidi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05"/>
            <a:ext cx="10515600" cy="114003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534"/>
            <a:ext cx="10515600" cy="547452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application can be used by the future hackathon judges to evaluate the participant’s performance based on the following criteria:</a:t>
            </a:r>
          </a:p>
          <a:p>
            <a:pPr lvl="1"/>
            <a:r>
              <a:rPr lang="en-US" sz="2000" dirty="0"/>
              <a:t>User Experience, Innovation, Collaboration, Originality, Code quality, Design, Functionality and Integration of technology.</a:t>
            </a:r>
          </a:p>
          <a:p>
            <a:r>
              <a:rPr lang="en-US" sz="2000" b="1" dirty="0"/>
              <a:t>FEATURES:</a:t>
            </a:r>
          </a:p>
          <a:p>
            <a:pPr lvl="1"/>
            <a:r>
              <a:rPr lang="en-US" sz="2000" dirty="0"/>
              <a:t>Both judge and admin can login separately wherein judge has to register before he is allowed to login.</a:t>
            </a:r>
          </a:p>
          <a:p>
            <a:pPr lvl="1"/>
            <a:r>
              <a:rPr lang="en-US" sz="2000" dirty="0"/>
              <a:t>Judges can evaluate, give comments, update the scores and comments.</a:t>
            </a:r>
          </a:p>
          <a:p>
            <a:pPr lvl="1"/>
            <a:r>
              <a:rPr lang="en-US" sz="2000" dirty="0"/>
              <a:t>All scores, comments, team names will be stored in MongoDB database.</a:t>
            </a:r>
          </a:p>
          <a:p>
            <a:pPr lvl="1"/>
            <a:r>
              <a:rPr lang="en-US" sz="2000" dirty="0"/>
              <a:t>Admin can add and delete the teams.</a:t>
            </a:r>
          </a:p>
          <a:p>
            <a:pPr lvl="1"/>
            <a:r>
              <a:rPr lang="en-US" sz="2000" dirty="0"/>
              <a:t>Bar Chart visualization of final scores for each team and results can be accessed by both the users.</a:t>
            </a:r>
          </a:p>
          <a:p>
            <a:r>
              <a:rPr lang="en-US" sz="2000" b="1" dirty="0"/>
              <a:t>ADVANTAGES:</a:t>
            </a:r>
          </a:p>
          <a:p>
            <a:pPr lvl="1"/>
            <a:r>
              <a:rPr lang="en-US" sz="2000" dirty="0"/>
              <a:t>User friendly interface</a:t>
            </a:r>
          </a:p>
          <a:p>
            <a:pPr lvl="1"/>
            <a:r>
              <a:rPr lang="en-US" sz="2000" dirty="0"/>
              <a:t>Good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REGISTRATION PAGE FOR JUDGES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154" y="984738"/>
            <a:ext cx="10713557" cy="5731952"/>
          </a:xfrm>
        </p:spPr>
      </p:pic>
    </p:spTree>
    <p:extLst>
      <p:ext uri="{BB962C8B-B14F-4D97-AF65-F5344CB8AC3E}">
        <p14:creationId xmlns:p14="http://schemas.microsoft.com/office/powerpoint/2010/main" val="2353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0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UPDATE SCORES, VIEW TEAM DETAILS, DISQUALIFY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56" y="1499519"/>
            <a:ext cx="4424102" cy="43513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39" y="1499519"/>
            <a:ext cx="70199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151"/>
            <a:ext cx="9144000" cy="7596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ADMIN FUNCTIONALITIES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25" y="1308295"/>
            <a:ext cx="4797084" cy="5166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27" y="1308295"/>
            <a:ext cx="4963920" cy="51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3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5" y="295422"/>
            <a:ext cx="9703947" cy="801858"/>
          </a:xfrm>
        </p:spPr>
        <p:txBody>
          <a:bodyPr/>
          <a:lstStyle/>
          <a:p>
            <a:pPr algn="ctr"/>
            <a:r>
              <a:rPr lang="en-US" b="1" dirty="0"/>
              <a:t>RESULTS PAGE VIEWED BY BOTH THE USERS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1498430"/>
            <a:ext cx="10269415" cy="5001159"/>
          </a:xfrm>
        </p:spPr>
      </p:pic>
    </p:spTree>
    <p:extLst>
      <p:ext uri="{BB962C8B-B14F-4D97-AF65-F5344CB8AC3E}">
        <p14:creationId xmlns:p14="http://schemas.microsoft.com/office/powerpoint/2010/main" val="257975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56" y="2864672"/>
            <a:ext cx="488148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379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</TotalTime>
  <Words>159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SCORING WEB APPLICATION use case by  H &amp; R Block</vt:lpstr>
      <vt:lpstr>INTRODUCTION</vt:lpstr>
      <vt:lpstr>REGISTRATION PAGE FOR JUDGES</vt:lpstr>
      <vt:lpstr>UPDATE SCORES, VIEW TEAM DETAILS, DISQUALIFY</vt:lpstr>
      <vt:lpstr>ADMIN FUNCTIONALITIES</vt:lpstr>
      <vt:lpstr>RESULTS PAGE VIEWED BY BOTH THE USERS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SCORING APPLICATION</dc:title>
  <dc:creator>Microsoft Office User</dc:creator>
  <cp:lastModifiedBy>Gayathree Natarajan Iyer</cp:lastModifiedBy>
  <cp:revision>12</cp:revision>
  <dcterms:created xsi:type="dcterms:W3CDTF">2016-11-13T20:42:55Z</dcterms:created>
  <dcterms:modified xsi:type="dcterms:W3CDTF">2016-11-14T01:20:03Z</dcterms:modified>
</cp:coreProperties>
</file>