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19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3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1292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62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2053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246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095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253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28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853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198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92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95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4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7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04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6648-E02A-CE4B-A926-44F4422123A0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5DD743-9150-9A48-AE18-FF79D195C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19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128" y="1066092"/>
            <a:ext cx="9809871" cy="23876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LIVE EVENTS REVIEW APP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3600" b="1" dirty="0"/>
              <a:t>use case by </a:t>
            </a:r>
            <a:br>
              <a:rPr lang="en-US" sz="3600" b="1" dirty="0"/>
            </a:br>
            <a:r>
              <a:rPr lang="en-US" sz="3600" b="1" dirty="0"/>
              <a:t>H &amp; R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8765" y="4184074"/>
            <a:ext cx="3126010" cy="205577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/>
              <a:t>By </a:t>
            </a:r>
          </a:p>
          <a:p>
            <a:pPr algn="l"/>
            <a:r>
              <a:rPr lang="en-US" sz="8000" dirty="0" err="1" smtClean="0"/>
              <a:t>Ravali</a:t>
            </a:r>
            <a:r>
              <a:rPr lang="en-US" sz="8000" dirty="0" smtClean="0"/>
              <a:t> </a:t>
            </a:r>
            <a:r>
              <a:rPr lang="en-US" sz="8000" dirty="0" err="1" smtClean="0"/>
              <a:t>Bolem</a:t>
            </a:r>
            <a:endParaRPr lang="en-US" sz="8000" dirty="0"/>
          </a:p>
          <a:p>
            <a:pPr algn="l"/>
            <a:r>
              <a:rPr lang="en-US" sz="8000" dirty="0" err="1" smtClean="0"/>
              <a:t>Ashwini</a:t>
            </a:r>
            <a:r>
              <a:rPr lang="en-US" sz="8000" dirty="0" smtClean="0"/>
              <a:t> </a:t>
            </a:r>
            <a:r>
              <a:rPr lang="en-US" sz="8000" dirty="0" err="1" smtClean="0"/>
              <a:t>Gutha</a:t>
            </a:r>
            <a:endParaRPr lang="en-US" sz="8000" dirty="0"/>
          </a:p>
          <a:p>
            <a:pPr algn="l"/>
            <a:r>
              <a:rPr lang="en-US" sz="8000" dirty="0" err="1"/>
              <a:t>Pranathi</a:t>
            </a:r>
            <a:r>
              <a:rPr lang="en-US" sz="8000" dirty="0"/>
              <a:t> </a:t>
            </a:r>
            <a:r>
              <a:rPr lang="en-US" sz="8000" dirty="0" err="1" smtClean="0"/>
              <a:t>Gopidi</a:t>
            </a:r>
            <a:endParaRPr lang="en-US" sz="8000" dirty="0" smtClean="0"/>
          </a:p>
          <a:p>
            <a:pPr algn="l"/>
            <a:r>
              <a:rPr lang="en-US" sz="8000" dirty="0" err="1" smtClean="0"/>
              <a:t>Satya</a:t>
            </a:r>
            <a:r>
              <a:rPr lang="en-US" sz="8000" dirty="0" smtClean="0"/>
              <a:t> </a:t>
            </a:r>
            <a:r>
              <a:rPr lang="en-US" sz="8000" dirty="0" err="1" smtClean="0"/>
              <a:t>Sai</a:t>
            </a:r>
            <a:r>
              <a:rPr lang="en-US" sz="8000" dirty="0" smtClean="0"/>
              <a:t> </a:t>
            </a:r>
            <a:r>
              <a:rPr lang="en-US" sz="8000" dirty="0" err="1" smtClean="0"/>
              <a:t>Deepthi</a:t>
            </a:r>
            <a:r>
              <a:rPr lang="en-US" sz="8000" dirty="0" smtClean="0"/>
              <a:t> </a:t>
            </a:r>
            <a:r>
              <a:rPr lang="en-US" sz="8000" dirty="0" err="1" smtClean="0"/>
              <a:t>Katta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18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05"/>
            <a:ext cx="10515600" cy="114003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4" y="969818"/>
            <a:ext cx="10093036" cy="57872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This </a:t>
            </a:r>
            <a:r>
              <a:rPr lang="en-US" sz="2000" dirty="0"/>
              <a:t>application can be used by </a:t>
            </a:r>
            <a:r>
              <a:rPr lang="en-US" sz="2000" dirty="0" smtClean="0"/>
              <a:t>user to know about the events going on in       the town an d also users can review about the on going events.</a:t>
            </a:r>
            <a:endParaRPr lang="en-US" sz="2000" dirty="0"/>
          </a:p>
          <a:p>
            <a:pPr lvl="1"/>
            <a:r>
              <a:rPr lang="en-US" sz="2000" dirty="0" smtClean="0"/>
              <a:t>User to know about the live events in the town.</a:t>
            </a:r>
          </a:p>
          <a:p>
            <a:pPr lvl="1"/>
            <a:r>
              <a:rPr lang="en-US" sz="2000" dirty="0" smtClean="0"/>
              <a:t>Users can review their comments on the event.</a:t>
            </a:r>
          </a:p>
          <a:p>
            <a:pPr lvl="1"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 smtClean="0"/>
              <a:t>     FEATURES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 smtClean="0"/>
              <a:t>User authentication is possible.</a:t>
            </a:r>
          </a:p>
          <a:p>
            <a:pPr lvl="1"/>
            <a:r>
              <a:rPr lang="en-US" sz="2000" dirty="0" smtClean="0"/>
              <a:t>Users can know about the nearby events.</a:t>
            </a:r>
            <a:endParaRPr lang="en-US" sz="2000" dirty="0"/>
          </a:p>
          <a:p>
            <a:pPr lvl="1"/>
            <a:r>
              <a:rPr lang="en-US" sz="2000" dirty="0" smtClean="0"/>
              <a:t>Users can give review about particular event.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ADVANTAGES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/>
              <a:t>User friendly interface</a:t>
            </a:r>
          </a:p>
          <a:p>
            <a:pPr lvl="1"/>
            <a:r>
              <a:rPr lang="en-US" sz="2000" dirty="0"/>
              <a:t>Good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9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5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User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Mahesh\Downloads\WhatsApp Image 2017-04-16 at 11.31.43 PM (4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631" y="1246909"/>
            <a:ext cx="11401569" cy="5350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534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0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Events Near By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Mahesh\Downloads\WhatsApp Image 2017-04-16 at 11.31.43 PM (2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224" y="1352643"/>
            <a:ext cx="10616388" cy="5131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02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Review about Event</a:t>
            </a:r>
            <a:endParaRPr lang="en-IN" b="1" dirty="0"/>
          </a:p>
        </p:txBody>
      </p:sp>
      <p:pic>
        <p:nvPicPr>
          <p:cNvPr id="3" name="Picture 2" descr="C:\Users\Mahesh\Downloads\WhatsApp Image 2017-04-16 at 11.31.43 PM (3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5" y="1343891"/>
            <a:ext cx="10797137" cy="4738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Event Creation</a:t>
            </a:r>
            <a:endParaRPr lang="en-I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7197" t="8235" r="21950" b="15294"/>
          <a:stretch>
            <a:fillRect/>
          </a:stretch>
        </p:blipFill>
        <p:spPr bwMode="auto">
          <a:xfrm>
            <a:off x="1447799" y="1288472"/>
            <a:ext cx="9428020" cy="538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1156" y="2864672"/>
            <a:ext cx="488148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3791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320</TotalTime>
  <Words>112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LIVE EVENTS REVIEW APP use case by  H &amp; R Block</vt:lpstr>
      <vt:lpstr>INTRODUCTION</vt:lpstr>
      <vt:lpstr>User Authentication</vt:lpstr>
      <vt:lpstr>Events Near By</vt:lpstr>
      <vt:lpstr>User Review about Event</vt:lpstr>
      <vt:lpstr>New Event Creation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APPLICATION</dc:title>
  <dc:creator>Microsoft Office User</dc:creator>
  <cp:lastModifiedBy>Mahesh</cp:lastModifiedBy>
  <cp:revision>20</cp:revision>
  <dcterms:created xsi:type="dcterms:W3CDTF">2016-11-13T20:42:55Z</dcterms:created>
  <dcterms:modified xsi:type="dcterms:W3CDTF">2017-04-17T04:55:27Z</dcterms:modified>
</cp:coreProperties>
</file>