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tml5rocks.com/en/tutorials/speed/high-performance-animations/" TargetMode="External"/><Relationship Id="rId4" Type="http://schemas.openxmlformats.org/officeDocument/2006/relationships/hyperlink" Target="http://oli.jp/2010/css-animatable-properti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Images are important to improve the design and the appearance for a webpage.</a:t>
            </a:r>
          </a:p>
          <a:p>
            <a:r>
              <a:rPr lang="en-US" sz="2000" dirty="0"/>
              <a:t>Images can be added through html and through css</a:t>
            </a:r>
          </a:p>
          <a:p>
            <a:r>
              <a:rPr lang="en-US" sz="2000" dirty="0"/>
              <a:t>Html: &lt;a href</a:t>
            </a:r>
            <a:r>
              <a:rPr lang="en-US" sz="2000" dirty="0" smtClean="0"/>
              <a:t>=“”</a:t>
            </a:r>
          </a:p>
          <a:p>
            <a:endParaRPr lang="en-US" sz="2000" dirty="0"/>
          </a:p>
          <a:p>
            <a:r>
              <a:rPr lang="en-US" sz="2000" dirty="0" smtClean="0"/>
              <a:t>CSS </a:t>
            </a:r>
            <a:r>
              <a:rPr lang="en-US" sz="2000" dirty="0"/>
              <a:t>{ background-image: } which will repeat the image to </a:t>
            </a:r>
            <a:r>
              <a:rPr lang="en-US" sz="2000" dirty="0" smtClean="0"/>
              <a:t>fill </a:t>
            </a:r>
            <a:r>
              <a:rPr lang="en-US" sz="2000" dirty="0"/>
              <a:t>the background of the webpage.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48085" y="6247025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Pranathi</a:t>
            </a:r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48085" y="635823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Pranathi</a:t>
            </a:r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97513" y="632116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Pranathi</a:t>
            </a:r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hlinkClick r:id="rId4"/>
              </a:rPr>
              <a:t>http://oli.jp/2010/css-animatable-properties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r>
              <a:rPr lang="en-US" b="1" dirty="0">
                <a:hlinkClick r:id="rId5"/>
              </a:rPr>
              <a:t>https://www.html5rocks.com/en/tutorials/speed/high-performance-animations/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49233" y="63287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17340" y="628988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93923" y="6271739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5708" y="634952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06281" y="628409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Chase</a:t>
            </a:r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Animation.</a:t>
            </a:r>
            <a:endParaRPr lang="en-US" dirty="0" smtClean="0"/>
          </a:p>
          <a:p>
            <a:r>
              <a:rPr lang="en-US" dirty="0" smtClean="0"/>
              <a:t>Animation-delay.</a:t>
            </a:r>
            <a:endParaRPr lang="en-US" dirty="0" smtClean="0"/>
          </a:p>
          <a:p>
            <a:r>
              <a:rPr lang="en-US" dirty="0" smtClean="0"/>
              <a:t>Animation-direction.</a:t>
            </a:r>
            <a:endParaRPr lang="en-US" dirty="0" smtClean="0"/>
          </a:p>
          <a:p>
            <a:r>
              <a:rPr lang="en-US" dirty="0" smtClean="0"/>
              <a:t>Animation-duration.</a:t>
            </a:r>
            <a:endParaRPr lang="en-US" dirty="0" smtClean="0"/>
          </a:p>
          <a:p>
            <a:r>
              <a:rPr lang="en-US" dirty="0" smtClean="0"/>
              <a:t>Animation-fill-mode.</a:t>
            </a:r>
          </a:p>
          <a:p>
            <a:r>
              <a:rPr lang="en-US" dirty="0" smtClean="0"/>
              <a:t>Animation-iteration-count.</a:t>
            </a:r>
          </a:p>
          <a:p>
            <a:r>
              <a:rPr lang="en-US" smtClean="0"/>
              <a:t>Animation-timing-function.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6392" y="6271739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Chase/ Susmitha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 specifies the speed curve of the animation.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(default)</a:t>
            </a:r>
          </a:p>
          <a:p>
            <a:r>
              <a:rPr lang="en-US" dirty="0" smtClean="0"/>
              <a:t>Linear (start to end)</a:t>
            </a:r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48085" y="6284096"/>
            <a:ext cx="1093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Pranathi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1629</TotalTime>
  <Words>499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31</cp:revision>
  <dcterms:created xsi:type="dcterms:W3CDTF">2018-11-12T18:38:11Z</dcterms:created>
  <dcterms:modified xsi:type="dcterms:W3CDTF">2018-11-14T15:15:22Z</dcterms:modified>
</cp:coreProperties>
</file>