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36" d="100"/>
          <a:sy n="3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05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1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F103-1734-4DC5-9D8F-18F39F2792C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AB858-FA30-4085-A1D6-7B9E0249C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2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li.jp/2010/css-animatable-properti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ml5rocks.com/en/tutorials/speed/high-performance-animat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6-8 Images &amp; 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Chase Keller,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1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are important to improve the design and the appearance for a webpage.</a:t>
            </a:r>
          </a:p>
          <a:p>
            <a:r>
              <a:rPr lang="en-US" dirty="0" smtClean="0"/>
              <a:t>Images can be added through html and through </a:t>
            </a:r>
            <a:r>
              <a:rPr lang="en-US" dirty="0" err="1" smtClean="0"/>
              <a:t>css</a:t>
            </a:r>
            <a:endParaRPr lang="en-US" dirty="0"/>
          </a:p>
          <a:p>
            <a:r>
              <a:rPr lang="en-US" dirty="0" smtClean="0"/>
              <a:t>Html: &lt;a </a:t>
            </a:r>
            <a:r>
              <a:rPr lang="en-US" dirty="0" err="1" smtClean="0"/>
              <a:t>href</a:t>
            </a:r>
            <a:r>
              <a:rPr lang="en-US" dirty="0" smtClean="0"/>
              <a:t>=“”</a:t>
            </a:r>
          </a:p>
          <a:p>
            <a:endParaRPr lang="en-US" dirty="0"/>
          </a:p>
          <a:p>
            <a:r>
              <a:rPr lang="en-US" dirty="0" err="1" smtClean="0"/>
              <a:t>Css</a:t>
            </a:r>
            <a:r>
              <a:rPr lang="en-US" dirty="0" smtClean="0"/>
              <a:t> { background-image: } which will repeat the image to </a:t>
            </a:r>
            <a:r>
              <a:rPr lang="en-US" dirty="0" err="1" smtClean="0"/>
              <a:t>fiill</a:t>
            </a:r>
            <a:r>
              <a:rPr lang="en-US" dirty="0" smtClean="0"/>
              <a:t> the background of the webpage.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css</a:t>
            </a:r>
            <a:r>
              <a:rPr lang="en-US" dirty="0" smtClean="0"/>
              <a:t> styling of these images are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Rounding image corner through border-radius: </a:t>
            </a:r>
          </a:p>
          <a:p>
            <a:r>
              <a:rPr lang="en-US" dirty="0" smtClean="0"/>
              <a:t>Polaroid images / Cards on webpages by using box-shadows</a:t>
            </a:r>
          </a:p>
          <a:p>
            <a:endParaRPr lang="en-US" dirty="0" smtClean="0"/>
          </a:p>
          <a:p>
            <a:r>
              <a:rPr lang="en-US" dirty="0" smtClean="0"/>
              <a:t>Transparent Image opacity </a:t>
            </a:r>
          </a:p>
          <a:p>
            <a:endParaRPr lang="en-US" dirty="0"/>
          </a:p>
          <a:p>
            <a:r>
              <a:rPr lang="en-US" dirty="0" smtClean="0"/>
              <a:t>Transform and change the image orientation</a:t>
            </a:r>
          </a:p>
          <a:p>
            <a:endParaRPr lang="en-US" dirty="0" smtClean="0"/>
          </a:p>
          <a:p>
            <a:r>
              <a:rPr lang="en-US" dirty="0" smtClean="0"/>
              <a:t>Responsive image gallery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5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instill life</a:t>
            </a:r>
          </a:p>
          <a:p>
            <a:r>
              <a:rPr lang="en-US" dirty="0" smtClean="0"/>
              <a:t>Having the appearance of </a:t>
            </a:r>
            <a:r>
              <a:rPr lang="en-US" u="sng" dirty="0" smtClean="0"/>
              <a:t>movement</a:t>
            </a:r>
          </a:p>
          <a:p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Two types of movement in CSS</a:t>
            </a:r>
          </a:p>
          <a:p>
            <a:r>
              <a:rPr lang="en-US" dirty="0" smtClean="0"/>
              <a:t>Transition Property</a:t>
            </a:r>
          </a:p>
          <a:p>
            <a:r>
              <a:rPr lang="en-US" dirty="0" smtClean="0"/>
              <a:t>Animation Property + </a:t>
            </a:r>
            <a:r>
              <a:rPr lang="en-US" dirty="0" err="1" smtClean="0"/>
              <a:t>Keyframes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17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that can be animated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</a:p>
          <a:p>
            <a:r>
              <a:rPr lang="en-US" dirty="0" smtClean="0"/>
              <a:t>Background-color</a:t>
            </a:r>
          </a:p>
          <a:p>
            <a:r>
              <a:rPr lang="en-US" dirty="0" smtClean="0"/>
              <a:t>Width</a:t>
            </a:r>
          </a:p>
          <a:p>
            <a:r>
              <a:rPr lang="en-US" dirty="0" smtClean="0"/>
              <a:t>Positioning (top, right, bottom, left)</a:t>
            </a:r>
          </a:p>
          <a:p>
            <a:r>
              <a:rPr lang="en-US" dirty="0" smtClean="0"/>
              <a:t>Opacity</a:t>
            </a:r>
          </a:p>
          <a:p>
            <a:r>
              <a:rPr lang="en-US" dirty="0" smtClean="0"/>
              <a:t>Flexbox (flex-grow, flex-shrink)</a:t>
            </a:r>
          </a:p>
          <a:p>
            <a:r>
              <a:rPr lang="en-US" dirty="0" smtClean="0"/>
              <a:t>Transforms (the proper way to move things)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http://oli.jp/2010/css-animatable-properties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3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with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Position (transform: translate(x, y))</a:t>
            </a:r>
          </a:p>
          <a:p>
            <a:r>
              <a:rPr lang="en-US" dirty="0" smtClean="0"/>
              <a:t>Scale (transform: scale(x))</a:t>
            </a:r>
          </a:p>
          <a:p>
            <a:r>
              <a:rPr lang="en-US" dirty="0" smtClean="0"/>
              <a:t>Rotation (transform: rotation(</a:t>
            </a:r>
            <a:r>
              <a:rPr lang="en-US" dirty="0" err="1" smtClean="0"/>
              <a:t>xdeg</a:t>
            </a:r>
            <a:r>
              <a:rPr lang="en-US" dirty="0" smtClean="0"/>
              <a:t>))</a:t>
            </a:r>
          </a:p>
          <a:p>
            <a:r>
              <a:rPr lang="en-US" dirty="0" smtClean="0"/>
              <a:t>Opacity (0…1)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https://www.html5rocks.com/en/tutorials/speed/high-performance-animations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9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Keyframes</a:t>
            </a:r>
            <a:r>
              <a:rPr lang="en-US" dirty="0" smtClean="0"/>
              <a:t> are on the root of the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[name]{</a:t>
            </a:r>
          </a:p>
          <a:p>
            <a:pPr marL="457200" lvl="1" indent="0">
              <a:buNone/>
            </a:pPr>
            <a:r>
              <a:rPr lang="en-US" dirty="0" smtClean="0"/>
              <a:t>from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[style];</a:t>
            </a:r>
          </a:p>
          <a:p>
            <a:pPr marL="457200" lvl="1" indent="0">
              <a:buNone/>
            </a:pPr>
            <a:r>
              <a:rPr lang="en-US" dirty="0" smtClean="0"/>
              <a:t>To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[style];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9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.element{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animation: [name] [duration] [timing-function] [delay]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[iteration-count] [direction] [fill-mode] [play-state];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56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173</TotalTime>
  <Words>201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Group 6-8 Images &amp; animations</vt:lpstr>
      <vt:lpstr>Images</vt:lpstr>
      <vt:lpstr>Using css styling of these images are done</vt:lpstr>
      <vt:lpstr>Animation</vt:lpstr>
      <vt:lpstr>Properties that can be animated </vt:lpstr>
      <vt:lpstr>Performance with animation</vt:lpstr>
      <vt:lpstr>keyframes</vt:lpstr>
      <vt:lpstr>Animation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Keller,Chase E</dc:creator>
  <cp:lastModifiedBy>Keller,Chase E</cp:lastModifiedBy>
  <cp:revision>12</cp:revision>
  <dcterms:created xsi:type="dcterms:W3CDTF">2018-11-09T17:10:56Z</dcterms:created>
  <dcterms:modified xsi:type="dcterms:W3CDTF">2018-11-13T20:14:35Z</dcterms:modified>
</cp:coreProperties>
</file>